
<file path=[Content_Types].xml><?xml version="1.0" encoding="utf-8"?>
<Types xmlns="http://schemas.openxmlformats.org/package/2006/content-types">
  <Default Extension="emf" ContentType="image/x-emf"/>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2.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theme/theme3.xml" ContentType="application/vnd.openxmlformats-officedocument.theme+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4.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theme/theme5.xml" ContentType="application/vnd.openxmlformats-officedocument.theme+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theme/theme6.xml" ContentType="application/vnd.openxmlformats-officedocument.theme+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theme/theme7.xml" ContentType="application/vnd.openxmlformats-officedocument.theme+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theme/theme8.xml" ContentType="application/vnd.openxmlformats-officedocument.theme+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theme/theme9.xml" ContentType="application/vnd.openxmlformats-officedocument.theme+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theme/theme10.xml" ContentType="application/vnd.openxmlformats-officedocument.theme+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theme/theme11.xml" ContentType="application/vnd.openxmlformats-officedocument.theme+xml"/>
  <Override PartName="/ppt/theme/theme1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2.xml" ContentType="application/vnd.openxmlformats-officedocument.themeOverr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notesSlides/notesSlide20.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16.xml" ContentType="application/vnd.openxmlformats-officedocument.presentationml.tags+xml"/>
  <Override PartName="/ppt/notesSlides/notesSlide24.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theme/themeOverride3.xml" ContentType="application/vnd.openxmlformats-officedocument.themeOverr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tags/tag17.xml" ContentType="application/vnd.openxmlformats-officedocument.presentationml.tags+xml"/>
  <Override PartName="/ppt/notesSlides/notesSlide35.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theme/themeOverride4.xml" ContentType="application/vnd.openxmlformats-officedocument.themeOverr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notesSlides/notesSlide69.xml" ContentType="application/vnd.openxmlformats-officedocument.presentationml.notesSlid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charts/chart10.xml" ContentType="application/vnd.openxmlformats-officedocument.drawingml.chart+xml"/>
  <Override PartName="/ppt/charts/style10.xml" ContentType="application/vnd.ms-office.chartstyle+xml"/>
  <Override PartName="/ppt/charts/colors10.xml" ContentType="application/vnd.ms-office.chartcolorstyle+xml"/>
  <Override PartName="/ppt/notesSlides/notesSlide73.xml" ContentType="application/vnd.openxmlformats-officedocument.presentationml.notesSlide+xml"/>
  <Override PartName="/ppt/charts/chart11.xml" ContentType="application/vnd.openxmlformats-officedocument.drawingml.chart+xml"/>
  <Override PartName="/ppt/charts/style11.xml" ContentType="application/vnd.ms-office.chartstyle+xml"/>
  <Override PartName="/ppt/charts/colors11.xml" ContentType="application/vnd.ms-office.chartcolorstyle+xml"/>
  <Override PartName="/ppt/charts/chart12.xml" ContentType="application/vnd.openxmlformats-officedocument.drawingml.chart+xml"/>
  <Override PartName="/ppt/charts/style12.xml" ContentType="application/vnd.ms-office.chartstyle+xml"/>
  <Override PartName="/ppt/charts/colors12.xml" ContentType="application/vnd.ms-office.chartcolorstyle+xml"/>
  <Override PartName="/ppt/charts/chart13.xml" ContentType="application/vnd.openxmlformats-officedocument.drawingml.chart+xml"/>
  <Override PartName="/ppt/charts/style13.xml" ContentType="application/vnd.ms-office.chartstyle+xml"/>
  <Override PartName="/ppt/charts/colors13.xml" ContentType="application/vnd.ms-office.chartcolorstyl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charts/chart14.xml" ContentType="application/vnd.openxmlformats-officedocument.drawingml.chart+xml"/>
  <Override PartName="/ppt/charts/style14.xml" ContentType="application/vnd.ms-office.chartstyle+xml"/>
  <Override PartName="/ppt/charts/colors14.xml" ContentType="application/vnd.ms-office.chartcolorstyle+xml"/>
  <Override PartName="/ppt/theme/themeOverride5.xml" ContentType="application/vnd.openxmlformats-officedocument.themeOverr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charts/chart15.xml" ContentType="application/vnd.openxmlformats-officedocument.drawingml.chart+xml"/>
  <Override PartName="/ppt/charts/style15.xml" ContentType="application/vnd.ms-office.chartstyle+xml"/>
  <Override PartName="/ppt/charts/colors15.xml" ContentType="application/vnd.ms-office.chartcolorstyl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4"/>
    <p:sldMasterId id="2147483828" r:id="rId5"/>
    <p:sldMasterId id="2147483857" r:id="rId6"/>
    <p:sldMasterId id="2147483886" r:id="rId7"/>
    <p:sldMasterId id="2147483901" r:id="rId8"/>
    <p:sldMasterId id="2147483930" r:id="rId9"/>
    <p:sldMasterId id="2147483959" r:id="rId10"/>
    <p:sldMasterId id="2147483990" r:id="rId11"/>
    <p:sldMasterId id="2147484019" r:id="rId12"/>
    <p:sldMasterId id="2147484048" r:id="rId13"/>
    <p:sldMasterId id="2147484080" r:id="rId14"/>
  </p:sldMasterIdLst>
  <p:notesMasterIdLst>
    <p:notesMasterId r:id="rId96"/>
  </p:notesMasterIdLst>
  <p:sldIdLst>
    <p:sldId id="2147480630" r:id="rId15"/>
    <p:sldId id="2147480619" r:id="rId16"/>
    <p:sldId id="2147480604" r:id="rId17"/>
    <p:sldId id="2147480553" r:id="rId18"/>
    <p:sldId id="2147480475" r:id="rId19"/>
    <p:sldId id="2147480507" r:id="rId20"/>
    <p:sldId id="2147480503" r:id="rId21"/>
    <p:sldId id="2147480570" r:id="rId22"/>
    <p:sldId id="2147480556" r:id="rId23"/>
    <p:sldId id="2147480557" r:id="rId24"/>
    <p:sldId id="2147480439" r:id="rId25"/>
    <p:sldId id="2147480559" r:id="rId26"/>
    <p:sldId id="2147480577" r:id="rId27"/>
    <p:sldId id="2147480561" r:id="rId28"/>
    <p:sldId id="2147480481" r:id="rId29"/>
    <p:sldId id="2147480631" r:id="rId30"/>
    <p:sldId id="4831" r:id="rId31"/>
    <p:sldId id="5264" r:id="rId32"/>
    <p:sldId id="5922" r:id="rId33"/>
    <p:sldId id="5923" r:id="rId34"/>
    <p:sldId id="5932" r:id="rId35"/>
    <p:sldId id="5919" r:id="rId36"/>
    <p:sldId id="5931" r:id="rId37"/>
    <p:sldId id="5929" r:id="rId38"/>
    <p:sldId id="5955" r:id="rId39"/>
    <p:sldId id="5933" r:id="rId40"/>
    <p:sldId id="5418" r:id="rId41"/>
    <p:sldId id="5958" r:id="rId42"/>
    <p:sldId id="5948" r:id="rId43"/>
    <p:sldId id="5961" r:id="rId44"/>
    <p:sldId id="5960" r:id="rId45"/>
    <p:sldId id="5936" r:id="rId46"/>
    <p:sldId id="5937" r:id="rId47"/>
    <p:sldId id="5217" r:id="rId48"/>
    <p:sldId id="5928" r:id="rId49"/>
    <p:sldId id="4129" r:id="rId50"/>
    <p:sldId id="5435" r:id="rId51"/>
    <p:sldId id="5951" r:id="rId52"/>
    <p:sldId id="5959" r:id="rId53"/>
    <p:sldId id="5953" r:id="rId54"/>
    <p:sldId id="5952" r:id="rId55"/>
    <p:sldId id="4893" r:id="rId56"/>
    <p:sldId id="2147480650" r:id="rId57"/>
    <p:sldId id="2147480634" r:id="rId58"/>
    <p:sldId id="2147480319" r:id="rId59"/>
    <p:sldId id="2147480284" r:id="rId60"/>
    <p:sldId id="2147480651" r:id="rId61"/>
    <p:sldId id="2147480614" r:id="rId62"/>
    <p:sldId id="2147480621" r:id="rId63"/>
    <p:sldId id="2147480652" r:id="rId64"/>
    <p:sldId id="2147480622" r:id="rId65"/>
    <p:sldId id="2147480623" r:id="rId66"/>
    <p:sldId id="2147480568" r:id="rId67"/>
    <p:sldId id="2147480178" r:id="rId68"/>
    <p:sldId id="2147480628" r:id="rId69"/>
    <p:sldId id="2147480629" r:id="rId70"/>
    <p:sldId id="2147480290" r:id="rId71"/>
    <p:sldId id="2147480534" r:id="rId72"/>
    <p:sldId id="2147480632" r:id="rId73"/>
    <p:sldId id="2147480653" r:id="rId74"/>
    <p:sldId id="2147480633" r:id="rId75"/>
    <p:sldId id="2147480640" r:id="rId76"/>
    <p:sldId id="2147480643" r:id="rId77"/>
    <p:sldId id="2076138999" r:id="rId78"/>
    <p:sldId id="2147480554" r:id="rId79"/>
    <p:sldId id="2147480532" r:id="rId80"/>
    <p:sldId id="2147480649" r:id="rId81"/>
    <p:sldId id="2147480548" r:id="rId82"/>
    <p:sldId id="2147480540" r:id="rId83"/>
    <p:sldId id="2147480539" r:id="rId84"/>
    <p:sldId id="2145705187" r:id="rId85"/>
    <p:sldId id="2145705133" r:id="rId86"/>
    <p:sldId id="2147480541" r:id="rId87"/>
    <p:sldId id="2147480542" r:id="rId88"/>
    <p:sldId id="2147480543" r:id="rId89"/>
    <p:sldId id="2145705184" r:id="rId90"/>
    <p:sldId id="2145705183" r:id="rId91"/>
    <p:sldId id="2147480654" r:id="rId92"/>
    <p:sldId id="2147480648" r:id="rId93"/>
    <p:sldId id="2147480647" r:id="rId94"/>
    <p:sldId id="2147480636" r:id="rId95"/>
  </p:sldIdLst>
  <p:sldSz cx="12192000" cy="6858000"/>
  <p:notesSz cx="6858000" cy="9144000"/>
  <p:embeddedFontLst>
    <p:embeddedFont>
      <p:font typeface="Poppins" panose="00000500000000000000" pitchFamily="2" charset="0"/>
      <p:regular r:id="rId97"/>
      <p:bold r:id="rId98"/>
      <p:italic r:id="rId99"/>
      <p:boldItalic r:id="rId100"/>
    </p:embeddedFont>
    <p:embeddedFont>
      <p:font typeface="Poppins ExtraLight" panose="00000300000000000000" pitchFamily="2" charset="0"/>
      <p:regular r:id="rId101"/>
      <p:italic r:id="rId102"/>
    </p:embeddedFont>
    <p:embeddedFont>
      <p:font typeface="Poppins Medium" panose="00000600000000000000" pitchFamily="2" charset="0"/>
      <p:regular r:id="rId103"/>
      <p:italic r:id="rId104"/>
    </p:embeddedFont>
    <p:embeddedFont>
      <p:font typeface="Poppins SemiBold" panose="00000700000000000000" pitchFamily="2" charset="0"/>
      <p:bold r:id="rId105"/>
      <p:boldItalic r:id="rId10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31BDE5C-EACB-6700-4CF1-83ED14F66237}" name="Marcie Kaufman" initials="MK" userId="S::mkaufman@nexxen.com::c3165cd5-8eb0-4203-aa77-5a797eb2fef7" providerId="AD"/>
  <p188:author id="{1CF06B7D-211E-6234-05E5-E4CFD2770479}" name="Peter Diamond" initials="PD" userId="S::pdiamond@nexxen.com::d9af8649-c650-4f12-aec3-1c5e64b2f697" providerId="AD"/>
  <p188:author id="{E61EF386-F245-E9DF-7F5C-52CE1C61ABFD}" name="Zainab Engineer" initials="ZE" userId="S::zainab.engineer@unrulygroup.com::7fbdc16c-1376-43d9-8d81-637812bc7f85" providerId="AD"/>
  <p188:author id="{CF29D09A-55E2-F100-E96B-DDC7B23D1E97}" name="Ben Kaplan" initials="BK" userId="S::bkaplan@nexxen.com::25edb5ff-3c78-4273-8db9-ed6742e8d2d1" providerId="AD"/>
  <p188:author id="{7E237BB1-B6C4-404E-E57C-0234082760A7}" name="William Eckert" initials="WE" userId="S::weckert@nexxen.com::bdc9878f-d73a-477e-8e2b-9c9712bbd3bd" providerId="AD"/>
  <p188:author id="{98BFC8EB-2425-8A64-72A1-155F388F94FB}" name="Peter Diamond" initials="PD" userId="S::pdiamond@tremorvideo.com::d9af8649-c650-4f12-aec3-1c5e64b2f697"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501"/>
    <a:srgbClr val="ABB4BD"/>
    <a:srgbClr val="000000"/>
    <a:srgbClr val="FAC6B7"/>
    <a:srgbClr val="404C71"/>
    <a:srgbClr val="738291"/>
    <a:srgbClr val="FFFFFF"/>
    <a:srgbClr val="EEFCE2"/>
    <a:srgbClr val="E2FACD"/>
    <a:srgbClr val="8CF58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1E4AEA4-8DFA-4A89-87EB-49C32662AFE0}">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9613" autoAdjust="0"/>
    <p:restoredTop sz="95700" autoAdjust="0"/>
  </p:normalViewPr>
  <p:slideViewPr>
    <p:cSldViewPr snapToGrid="0" showGuides="1">
      <p:cViewPr varScale="1">
        <p:scale>
          <a:sx n="43" d="100"/>
          <a:sy n="43" d="100"/>
        </p:scale>
        <p:origin x="1203" y="27"/>
      </p:cViewPr>
      <p:guideLst/>
    </p:cSldViewPr>
  </p:slideViewPr>
  <p:outlineViewPr>
    <p:cViewPr>
      <p:scale>
        <a:sx n="33" d="100"/>
        <a:sy n="33" d="100"/>
      </p:scale>
      <p:origin x="0" y="-9763"/>
    </p:cViewPr>
  </p:outlineViewPr>
  <p:notesTextViewPr>
    <p:cViewPr>
      <p:scale>
        <a:sx n="3" d="2"/>
        <a:sy n="3" d="2"/>
      </p:scale>
      <p:origin x="0" y="0"/>
    </p:cViewPr>
  </p:notesTextViewPr>
  <p:sorterViewPr>
    <p:cViewPr>
      <p:scale>
        <a:sx n="66" d="100"/>
        <a:sy n="66" d="100"/>
      </p:scale>
      <p:origin x="0" y="-12487"/>
    </p:cViewPr>
  </p:sorterViewPr>
  <p:notesViewPr>
    <p:cSldViewPr snapToGrid="0">
      <p:cViewPr varScale="1">
        <p:scale>
          <a:sx n="80" d="100"/>
          <a:sy n="80" d="100"/>
        </p:scale>
        <p:origin x="3924" y="57"/>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2.xml"/><Relationship Id="rId21" Type="http://schemas.openxmlformats.org/officeDocument/2006/relationships/slide" Target="slides/slide7.xml"/><Relationship Id="rId42" Type="http://schemas.openxmlformats.org/officeDocument/2006/relationships/slide" Target="slides/slide28.xml"/><Relationship Id="rId47" Type="http://schemas.openxmlformats.org/officeDocument/2006/relationships/slide" Target="slides/slide33.xml"/><Relationship Id="rId63" Type="http://schemas.openxmlformats.org/officeDocument/2006/relationships/slide" Target="slides/slide49.xml"/><Relationship Id="rId68" Type="http://schemas.openxmlformats.org/officeDocument/2006/relationships/slide" Target="slides/slide54.xml"/><Relationship Id="rId84" Type="http://schemas.openxmlformats.org/officeDocument/2006/relationships/slide" Target="slides/slide70.xml"/><Relationship Id="rId89" Type="http://schemas.openxmlformats.org/officeDocument/2006/relationships/slide" Target="slides/slide75.xml"/><Relationship Id="rId16" Type="http://schemas.openxmlformats.org/officeDocument/2006/relationships/slide" Target="slides/slide2.xml"/><Relationship Id="rId107" Type="http://schemas.openxmlformats.org/officeDocument/2006/relationships/presProps" Target="presProps.xml"/><Relationship Id="rId11" Type="http://schemas.openxmlformats.org/officeDocument/2006/relationships/slideMaster" Target="slideMasters/slideMaster8.xml"/><Relationship Id="rId32" Type="http://schemas.openxmlformats.org/officeDocument/2006/relationships/slide" Target="slides/slide18.xml"/><Relationship Id="rId37" Type="http://schemas.openxmlformats.org/officeDocument/2006/relationships/slide" Target="slides/slide23.xml"/><Relationship Id="rId53" Type="http://schemas.openxmlformats.org/officeDocument/2006/relationships/slide" Target="slides/slide39.xml"/><Relationship Id="rId58" Type="http://schemas.openxmlformats.org/officeDocument/2006/relationships/slide" Target="slides/slide44.xml"/><Relationship Id="rId74" Type="http://schemas.openxmlformats.org/officeDocument/2006/relationships/slide" Target="slides/slide60.xml"/><Relationship Id="rId79" Type="http://schemas.openxmlformats.org/officeDocument/2006/relationships/slide" Target="slides/slide65.xml"/><Relationship Id="rId102" Type="http://schemas.openxmlformats.org/officeDocument/2006/relationships/font" Target="fonts/font6.fntdata"/><Relationship Id="rId5" Type="http://schemas.openxmlformats.org/officeDocument/2006/relationships/slideMaster" Target="slideMasters/slideMaster2.xml"/><Relationship Id="rId90" Type="http://schemas.openxmlformats.org/officeDocument/2006/relationships/slide" Target="slides/slide76.xml"/><Relationship Id="rId95" Type="http://schemas.openxmlformats.org/officeDocument/2006/relationships/slide" Target="slides/slide81.xml"/><Relationship Id="rId22" Type="http://schemas.openxmlformats.org/officeDocument/2006/relationships/slide" Target="slides/slide8.xml"/><Relationship Id="rId27" Type="http://schemas.openxmlformats.org/officeDocument/2006/relationships/slide" Target="slides/slide13.xml"/><Relationship Id="rId43" Type="http://schemas.openxmlformats.org/officeDocument/2006/relationships/slide" Target="slides/slide29.xml"/><Relationship Id="rId48" Type="http://schemas.openxmlformats.org/officeDocument/2006/relationships/slide" Target="slides/slide34.xml"/><Relationship Id="rId64" Type="http://schemas.openxmlformats.org/officeDocument/2006/relationships/slide" Target="slides/slide50.xml"/><Relationship Id="rId69" Type="http://schemas.openxmlformats.org/officeDocument/2006/relationships/slide" Target="slides/slide55.xml"/><Relationship Id="rId80" Type="http://schemas.openxmlformats.org/officeDocument/2006/relationships/slide" Target="slides/slide66.xml"/><Relationship Id="rId85" Type="http://schemas.openxmlformats.org/officeDocument/2006/relationships/slide" Target="slides/slide71.xml"/><Relationship Id="rId12" Type="http://schemas.openxmlformats.org/officeDocument/2006/relationships/slideMaster" Target="slideMasters/slideMaster9.xml"/><Relationship Id="rId17" Type="http://schemas.openxmlformats.org/officeDocument/2006/relationships/slide" Target="slides/slide3.xml"/><Relationship Id="rId33" Type="http://schemas.openxmlformats.org/officeDocument/2006/relationships/slide" Target="slides/slide19.xml"/><Relationship Id="rId38" Type="http://schemas.openxmlformats.org/officeDocument/2006/relationships/slide" Target="slides/slide24.xml"/><Relationship Id="rId59" Type="http://schemas.openxmlformats.org/officeDocument/2006/relationships/slide" Target="slides/slide45.xml"/><Relationship Id="rId103" Type="http://schemas.openxmlformats.org/officeDocument/2006/relationships/font" Target="fonts/font7.fntdata"/><Relationship Id="rId108" Type="http://schemas.openxmlformats.org/officeDocument/2006/relationships/viewProps" Target="viewProps.xml"/><Relationship Id="rId54" Type="http://schemas.openxmlformats.org/officeDocument/2006/relationships/slide" Target="slides/slide40.xml"/><Relationship Id="rId70" Type="http://schemas.openxmlformats.org/officeDocument/2006/relationships/slide" Target="slides/slide56.xml"/><Relationship Id="rId75" Type="http://schemas.openxmlformats.org/officeDocument/2006/relationships/slide" Target="slides/slide61.xml"/><Relationship Id="rId91" Type="http://schemas.openxmlformats.org/officeDocument/2006/relationships/slide" Target="slides/slide77.xml"/><Relationship Id="rId96"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1.xml"/><Relationship Id="rId23" Type="http://schemas.openxmlformats.org/officeDocument/2006/relationships/slide" Target="slides/slide9.xml"/><Relationship Id="rId28" Type="http://schemas.openxmlformats.org/officeDocument/2006/relationships/slide" Target="slides/slide14.xml"/><Relationship Id="rId36" Type="http://schemas.openxmlformats.org/officeDocument/2006/relationships/slide" Target="slides/slide22.xml"/><Relationship Id="rId49" Type="http://schemas.openxmlformats.org/officeDocument/2006/relationships/slide" Target="slides/slide35.xml"/><Relationship Id="rId57" Type="http://schemas.openxmlformats.org/officeDocument/2006/relationships/slide" Target="slides/slide43.xml"/><Relationship Id="rId106" Type="http://schemas.openxmlformats.org/officeDocument/2006/relationships/font" Target="fonts/font10.fntdata"/><Relationship Id="rId10" Type="http://schemas.openxmlformats.org/officeDocument/2006/relationships/slideMaster" Target="slideMasters/slideMaster7.xml"/><Relationship Id="rId31" Type="http://schemas.openxmlformats.org/officeDocument/2006/relationships/slide" Target="slides/slide17.xml"/><Relationship Id="rId44" Type="http://schemas.openxmlformats.org/officeDocument/2006/relationships/slide" Target="slides/slide30.xml"/><Relationship Id="rId52" Type="http://schemas.openxmlformats.org/officeDocument/2006/relationships/slide" Target="slides/slide38.xml"/><Relationship Id="rId60" Type="http://schemas.openxmlformats.org/officeDocument/2006/relationships/slide" Target="slides/slide46.xml"/><Relationship Id="rId65" Type="http://schemas.openxmlformats.org/officeDocument/2006/relationships/slide" Target="slides/slide51.xml"/><Relationship Id="rId73" Type="http://schemas.openxmlformats.org/officeDocument/2006/relationships/slide" Target="slides/slide59.xml"/><Relationship Id="rId78" Type="http://schemas.openxmlformats.org/officeDocument/2006/relationships/slide" Target="slides/slide64.xml"/><Relationship Id="rId81" Type="http://schemas.openxmlformats.org/officeDocument/2006/relationships/slide" Target="slides/slide67.xml"/><Relationship Id="rId86" Type="http://schemas.openxmlformats.org/officeDocument/2006/relationships/slide" Target="slides/slide72.xml"/><Relationship Id="rId94" Type="http://schemas.openxmlformats.org/officeDocument/2006/relationships/slide" Target="slides/slide80.xml"/><Relationship Id="rId99" Type="http://schemas.openxmlformats.org/officeDocument/2006/relationships/font" Target="fonts/font3.fntdata"/><Relationship Id="rId101" Type="http://schemas.openxmlformats.org/officeDocument/2006/relationships/font" Target="fonts/font5.fntdata"/><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 Target="slides/slide4.xml"/><Relationship Id="rId39" Type="http://schemas.openxmlformats.org/officeDocument/2006/relationships/slide" Target="slides/slide25.xml"/><Relationship Id="rId109" Type="http://schemas.openxmlformats.org/officeDocument/2006/relationships/theme" Target="theme/theme1.xml"/><Relationship Id="rId34" Type="http://schemas.openxmlformats.org/officeDocument/2006/relationships/slide" Target="slides/slide20.xml"/><Relationship Id="rId50" Type="http://schemas.openxmlformats.org/officeDocument/2006/relationships/slide" Target="slides/slide36.xml"/><Relationship Id="rId55" Type="http://schemas.openxmlformats.org/officeDocument/2006/relationships/slide" Target="slides/slide41.xml"/><Relationship Id="rId76" Type="http://schemas.openxmlformats.org/officeDocument/2006/relationships/slide" Target="slides/slide62.xml"/><Relationship Id="rId97" Type="http://schemas.openxmlformats.org/officeDocument/2006/relationships/font" Target="fonts/font1.fntdata"/><Relationship Id="rId104" Type="http://schemas.openxmlformats.org/officeDocument/2006/relationships/font" Target="fonts/font8.fntdata"/><Relationship Id="rId7" Type="http://schemas.openxmlformats.org/officeDocument/2006/relationships/slideMaster" Target="slideMasters/slideMaster4.xml"/><Relationship Id="rId71" Type="http://schemas.openxmlformats.org/officeDocument/2006/relationships/slide" Target="slides/slide57.xml"/><Relationship Id="rId92" Type="http://schemas.openxmlformats.org/officeDocument/2006/relationships/slide" Target="slides/slide78.xml"/><Relationship Id="rId2" Type="http://schemas.openxmlformats.org/officeDocument/2006/relationships/customXml" Target="../customXml/item2.xml"/><Relationship Id="rId29" Type="http://schemas.openxmlformats.org/officeDocument/2006/relationships/slide" Target="slides/slide15.xml"/><Relationship Id="rId24" Type="http://schemas.openxmlformats.org/officeDocument/2006/relationships/slide" Target="slides/slide10.xml"/><Relationship Id="rId40" Type="http://schemas.openxmlformats.org/officeDocument/2006/relationships/slide" Target="slides/slide26.xml"/><Relationship Id="rId45" Type="http://schemas.openxmlformats.org/officeDocument/2006/relationships/slide" Target="slides/slide31.xml"/><Relationship Id="rId66" Type="http://schemas.openxmlformats.org/officeDocument/2006/relationships/slide" Target="slides/slide52.xml"/><Relationship Id="rId87" Type="http://schemas.openxmlformats.org/officeDocument/2006/relationships/slide" Target="slides/slide73.xml"/><Relationship Id="rId110" Type="http://schemas.openxmlformats.org/officeDocument/2006/relationships/tableStyles" Target="tableStyles.xml"/><Relationship Id="rId61" Type="http://schemas.openxmlformats.org/officeDocument/2006/relationships/slide" Target="slides/slide47.xml"/><Relationship Id="rId82" Type="http://schemas.openxmlformats.org/officeDocument/2006/relationships/slide" Target="slides/slide68.xml"/><Relationship Id="rId19" Type="http://schemas.openxmlformats.org/officeDocument/2006/relationships/slide" Target="slides/slide5.xml"/><Relationship Id="rId14" Type="http://schemas.openxmlformats.org/officeDocument/2006/relationships/slideMaster" Target="slideMasters/slideMaster11.xml"/><Relationship Id="rId30" Type="http://schemas.openxmlformats.org/officeDocument/2006/relationships/slide" Target="slides/slide16.xml"/><Relationship Id="rId35" Type="http://schemas.openxmlformats.org/officeDocument/2006/relationships/slide" Target="slides/slide21.xml"/><Relationship Id="rId56" Type="http://schemas.openxmlformats.org/officeDocument/2006/relationships/slide" Target="slides/slide42.xml"/><Relationship Id="rId77" Type="http://schemas.openxmlformats.org/officeDocument/2006/relationships/slide" Target="slides/slide63.xml"/><Relationship Id="rId100" Type="http://schemas.openxmlformats.org/officeDocument/2006/relationships/font" Target="fonts/font4.fntdata"/><Relationship Id="rId105" Type="http://schemas.openxmlformats.org/officeDocument/2006/relationships/font" Target="fonts/font9.fntdata"/><Relationship Id="rId8" Type="http://schemas.openxmlformats.org/officeDocument/2006/relationships/slideMaster" Target="slideMasters/slideMaster5.xml"/><Relationship Id="rId51" Type="http://schemas.openxmlformats.org/officeDocument/2006/relationships/slide" Target="slides/slide37.xml"/><Relationship Id="rId72" Type="http://schemas.openxmlformats.org/officeDocument/2006/relationships/slide" Target="slides/slide58.xml"/><Relationship Id="rId93" Type="http://schemas.openxmlformats.org/officeDocument/2006/relationships/slide" Target="slides/slide79.xml"/><Relationship Id="rId98" Type="http://schemas.openxmlformats.org/officeDocument/2006/relationships/font" Target="fonts/font2.fntdata"/><Relationship Id="rId3" Type="http://schemas.openxmlformats.org/officeDocument/2006/relationships/customXml" Target="../customXml/item3.xml"/><Relationship Id="rId25" Type="http://schemas.openxmlformats.org/officeDocument/2006/relationships/slide" Target="slides/slide11.xml"/><Relationship Id="rId46" Type="http://schemas.openxmlformats.org/officeDocument/2006/relationships/slide" Target="slides/slide32.xml"/><Relationship Id="rId67" Type="http://schemas.openxmlformats.org/officeDocument/2006/relationships/slide" Target="slides/slide53.xml"/><Relationship Id="rId20" Type="http://schemas.openxmlformats.org/officeDocument/2006/relationships/slide" Target="slides/slide6.xml"/><Relationship Id="rId41" Type="http://schemas.openxmlformats.org/officeDocument/2006/relationships/slide" Target="slides/slide27.xml"/><Relationship Id="rId62" Type="http://schemas.openxmlformats.org/officeDocument/2006/relationships/slide" Target="slides/slide48.xml"/><Relationship Id="rId83" Type="http://schemas.openxmlformats.org/officeDocument/2006/relationships/slide" Target="slides/slide69.xml"/><Relationship Id="rId88" Type="http://schemas.openxmlformats.org/officeDocument/2006/relationships/slide" Target="slides/slide74.xml"/><Relationship Id="rId111" Type="http://schemas.microsoft.com/office/2018/10/relationships/authors" Target="authors.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oleObject" Target="NULL" TargetMode="External"/></Relationships>
</file>

<file path=ppt/charts/_rels/chart4.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oleObject" Target="NULL" TargetMode="Externa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8.xml"/><Relationship Id="rId1" Type="http://schemas.microsoft.com/office/2011/relationships/chartStyle" Target="style8.xml"/></Relationships>
</file>

<file path=ppt/charts/_rels/chart9.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9.xml"/><Relationship Id="rId1" Type="http://schemas.microsoft.com/office/2011/relationships/chartStyle" Target="style9.xml"/></Relationships>
</file>

<file path=ppt/charts/_rels/chart10.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10.xml"/><Relationship Id="rId1" Type="http://schemas.microsoft.com/office/2011/relationships/chartStyle" Target="style10.xml"/></Relationships>
</file>

<file path=ppt/charts/_rels/chart11.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11.xml"/><Relationship Id="rId1" Type="http://schemas.microsoft.com/office/2011/relationships/chartStyle" Target="style11.xml"/></Relationships>
</file>

<file path=ppt/charts/_rels/chart12.xml.rels><?xml version="1.0" encoding="UTF-8" standalone="yes"?>
<Relationships xmlns="http://schemas.openxmlformats.org/package/2006/relationships"><Relationship Id="rId3" Type="http://schemas.openxmlformats.org/officeDocument/2006/relationships/package" Target="../embeddings/Microsoft_Excel_Worksheet9.xlsx"/><Relationship Id="rId2" Type="http://schemas.microsoft.com/office/2011/relationships/chartColorStyle" Target="colors12.xml"/><Relationship Id="rId1" Type="http://schemas.microsoft.com/office/2011/relationships/chartStyle" Target="style12.xml"/></Relationships>
</file>

<file path=ppt/charts/_rels/chart13.xml.rels><?xml version="1.0" encoding="UTF-8" standalone="yes"?>
<Relationships xmlns="http://schemas.openxmlformats.org/package/2006/relationships"><Relationship Id="rId3" Type="http://schemas.openxmlformats.org/officeDocument/2006/relationships/package" Target="../embeddings/Microsoft_Excel_Worksheet10.xlsx"/><Relationship Id="rId2" Type="http://schemas.microsoft.com/office/2011/relationships/chartColorStyle" Target="colors13.xml"/><Relationship Id="rId1" Type="http://schemas.microsoft.com/office/2011/relationships/chartStyle" Target="style13.xml"/></Relationships>
</file>

<file path=ppt/charts/_rels/chart14.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14.xml"/><Relationship Id="rId1" Type="http://schemas.microsoft.com/office/2011/relationships/chartStyle" Target="style14.xml"/><Relationship Id="rId4" Type="http://schemas.openxmlformats.org/officeDocument/2006/relationships/package" Target="../embeddings/Microsoft_Excel_Worksheet11.xlsx"/></Relationships>
</file>

<file path=ppt/charts/_rels/chart15.xml.rels><?xml version="1.0" encoding="UTF-8" standalone="yes"?>
<Relationships xmlns="http://schemas.openxmlformats.org/package/2006/relationships"><Relationship Id="rId3" Type="http://schemas.openxmlformats.org/officeDocument/2006/relationships/package" Target="../embeddings/Microsoft_Excel_Worksheet12.xlsx"/><Relationship Id="rId2" Type="http://schemas.microsoft.com/office/2011/relationships/chartColorStyle" Target="colors15.xml"/><Relationship Id="rId1" Type="http://schemas.microsoft.com/office/2011/relationships/chartStyle" Target="style15.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Sheet1!$B$1</c:f>
              <c:strCache>
                <c:ptCount val="1"/>
                <c:pt idx="0">
                  <c:v>Series 1</c:v>
                </c:pt>
              </c:strCache>
            </c:strRef>
          </c:tx>
          <c:spPr>
            <a:solidFill>
              <a:srgbClr val="404C71"/>
            </a:solidFill>
            <a:ln>
              <a:noFill/>
            </a:ln>
            <a:effectLst/>
          </c:spPr>
          <c:invertIfNegative val="0"/>
          <c:dLbls>
            <c:dLbl>
              <c:idx val="1"/>
              <c:tx>
                <c:rich>
                  <a:bodyPr/>
                  <a:lstStyle/>
                  <a:p>
                    <a:r>
                      <a:rPr lang="en-US" dirty="0"/>
                      <a:t>$117.2</a:t>
                    </a:r>
                  </a:p>
                </c:rich>
              </c:tx>
              <c:dLblPos val="in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7A59-4C1C-80AF-66C3B2298A69}"/>
                </c:ext>
              </c:extLst>
            </c:dLbl>
            <c:numFmt formatCode="&quot;$&quot;#,##0.0" sourceLinked="0"/>
            <c:spPr>
              <a:noFill/>
              <a:ln>
                <a:noFill/>
              </a:ln>
              <a:effectLst/>
            </c:spPr>
            <c:txPr>
              <a:bodyPr rot="0" spcFirstLastPara="1" vertOverflow="ellipsis" vert="horz" wrap="square" anchor="ctr" anchorCtr="1"/>
              <a:lstStyle/>
              <a:p>
                <a:pPr>
                  <a:defRPr sz="1100" b="0" i="0" u="none" strike="noStrike" kern="1200" baseline="0">
                    <a:solidFill>
                      <a:schemeClr val="bg1"/>
                    </a:solidFill>
                    <a:latin typeface="Poppins" pitchFamily="2" charset="77"/>
                    <a:ea typeface="+mn-ea"/>
                    <a:cs typeface="Poppins" pitchFamily="2" charset="77"/>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Sheet1!$A$2:$A$5</c:f>
              <c:numCache>
                <c:formatCode>General</c:formatCode>
                <c:ptCount val="4"/>
                <c:pt idx="0">
                  <c:v>2024</c:v>
                </c:pt>
                <c:pt idx="1">
                  <c:v>2025</c:v>
                </c:pt>
                <c:pt idx="2">
                  <c:v>2026</c:v>
                </c:pt>
                <c:pt idx="3">
                  <c:v>2027</c:v>
                </c:pt>
              </c:numCache>
            </c:numRef>
          </c:cat>
          <c:val>
            <c:numRef>
              <c:f>Sheet1!$B$2:$B$5</c:f>
              <c:numCache>
                <c:formatCode>#,##0.0</c:formatCode>
                <c:ptCount val="4"/>
                <c:pt idx="0">
                  <c:v>98.9</c:v>
                </c:pt>
                <c:pt idx="1">
                  <c:v>117.1</c:v>
                </c:pt>
                <c:pt idx="2">
                  <c:v>138</c:v>
                </c:pt>
                <c:pt idx="3">
                  <c:v>159.69999999999999</c:v>
                </c:pt>
              </c:numCache>
            </c:numRef>
          </c:val>
          <c:extLst>
            <c:ext xmlns:c16="http://schemas.microsoft.com/office/drawing/2014/chart" uri="{C3380CC4-5D6E-409C-BE32-E72D297353CC}">
              <c16:uniqueId val="{00000000-357B-4E09-8C50-1968329ECE44}"/>
            </c:ext>
          </c:extLst>
        </c:ser>
        <c:dLbls>
          <c:dLblPos val="inEnd"/>
          <c:showLegendKey val="0"/>
          <c:showVal val="1"/>
          <c:showCatName val="0"/>
          <c:showSerName val="0"/>
          <c:showPercent val="0"/>
          <c:showBubbleSize val="0"/>
        </c:dLbls>
        <c:gapWidth val="21"/>
        <c:axId val="64655759"/>
        <c:axId val="61948783"/>
      </c:barChart>
      <c:catAx>
        <c:axId val="64655759"/>
        <c:scaling>
          <c:orientation val="minMax"/>
        </c:scaling>
        <c:delete val="0"/>
        <c:axPos val="b"/>
        <c:numFmt formatCode="General" sourceLinked="1"/>
        <c:majorTickMark val="none"/>
        <c:minorTickMark val="none"/>
        <c:tickLblPos val="nextTo"/>
        <c:spPr>
          <a:noFill/>
          <a:ln w="12700" cap="flat" cmpd="sng" algn="ctr">
            <a:solidFill>
              <a:srgbClr val="738291"/>
            </a:solidFill>
            <a:round/>
          </a:ln>
          <a:effectLst/>
        </c:spPr>
        <c:txPr>
          <a:bodyPr rot="-60000000" spcFirstLastPara="1" vertOverflow="ellipsis" vert="horz" wrap="square" anchor="ctr" anchorCtr="1"/>
          <a:lstStyle/>
          <a:p>
            <a:pPr>
              <a:defRPr sz="1100" b="0" i="0" u="none" strike="noStrike" kern="1200" baseline="0">
                <a:solidFill>
                  <a:schemeClr val="bg1"/>
                </a:solidFill>
                <a:latin typeface="Poppins" pitchFamily="2" charset="77"/>
                <a:ea typeface="+mn-ea"/>
                <a:cs typeface="Poppins" pitchFamily="2" charset="77"/>
              </a:defRPr>
            </a:pPr>
            <a:endParaRPr lang="en-US"/>
          </a:p>
        </c:txPr>
        <c:crossAx val="61948783"/>
        <c:crosses val="autoZero"/>
        <c:auto val="1"/>
        <c:lblAlgn val="ctr"/>
        <c:lblOffset val="20"/>
        <c:noMultiLvlLbl val="0"/>
      </c:catAx>
      <c:valAx>
        <c:axId val="61948783"/>
        <c:scaling>
          <c:orientation val="minMax"/>
        </c:scaling>
        <c:delete val="1"/>
        <c:axPos val="l"/>
        <c:numFmt formatCode="#,##0.0" sourceLinked="1"/>
        <c:majorTickMark val="none"/>
        <c:minorTickMark val="none"/>
        <c:tickLblPos val="nextTo"/>
        <c:crossAx val="64655759"/>
        <c:crosses val="autoZero"/>
        <c:crossBetween val="between"/>
      </c:valAx>
      <c:spPr>
        <a:noFill/>
        <a:ln>
          <a:noFill/>
        </a:ln>
        <a:effectLst/>
      </c:spPr>
    </c:plotArea>
    <c:plotVisOnly val="1"/>
    <c:dispBlanksAs val="gap"/>
    <c:showDLblsOverMax val="0"/>
    <c:extLst/>
  </c:chart>
  <c:spPr>
    <a:noFill/>
    <a:ln>
      <a:noFill/>
    </a:ln>
    <a:effectLst/>
  </c:spPr>
  <c:txPr>
    <a:bodyPr/>
    <a:lstStyle/>
    <a:p>
      <a:pPr>
        <a:defRPr sz="1100">
          <a:solidFill>
            <a:schemeClr val="bg1"/>
          </a:solidFill>
          <a:latin typeface="Poppins" pitchFamily="2" charset="77"/>
          <a:cs typeface="Poppins" pitchFamily="2" charset="77"/>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Sheet1!$B$1</c:f>
              <c:strCache>
                <c:ptCount val="1"/>
                <c:pt idx="0">
                  <c:v>Series 1</c:v>
                </c:pt>
              </c:strCache>
            </c:strRef>
          </c:tx>
          <c:spPr>
            <a:solidFill>
              <a:srgbClr val="404C71"/>
            </a:solidFill>
            <a:ln>
              <a:noFill/>
            </a:ln>
            <a:effectLst/>
          </c:spPr>
          <c:invertIfNegative val="0"/>
          <c:dLbls>
            <c:numFmt formatCode="&quot;$&quot;#,##0.0" sourceLinked="0"/>
            <c:spPr>
              <a:noFill/>
              <a:ln>
                <a:noFill/>
              </a:ln>
              <a:effectLst/>
            </c:spPr>
            <c:txPr>
              <a:bodyPr rot="0" spcFirstLastPara="1" vertOverflow="ellipsis" vert="horz" wrap="square" anchor="ctr" anchorCtr="1"/>
              <a:lstStyle/>
              <a:p>
                <a:pPr>
                  <a:defRPr sz="1100" b="0" i="0" u="none" strike="noStrike" kern="1200" baseline="0">
                    <a:solidFill>
                      <a:schemeClr val="bg1"/>
                    </a:solidFill>
                    <a:latin typeface="Poppins" pitchFamily="2" charset="77"/>
                    <a:ea typeface="+mn-ea"/>
                    <a:cs typeface="Poppins" pitchFamily="2" charset="77"/>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Sheet1!$A$2:$A$5</c:f>
              <c:numCache>
                <c:formatCode>General</c:formatCode>
                <c:ptCount val="4"/>
                <c:pt idx="0">
                  <c:v>2024</c:v>
                </c:pt>
                <c:pt idx="1">
                  <c:v>2025</c:v>
                </c:pt>
                <c:pt idx="2">
                  <c:v>2026</c:v>
                </c:pt>
                <c:pt idx="3">
                  <c:v>2027</c:v>
                </c:pt>
              </c:numCache>
            </c:numRef>
          </c:cat>
          <c:val>
            <c:numRef>
              <c:f>Sheet1!$B$2:$B$5</c:f>
              <c:numCache>
                <c:formatCode>#,##0.0</c:formatCode>
                <c:ptCount val="4"/>
                <c:pt idx="0">
                  <c:v>24.6</c:v>
                </c:pt>
                <c:pt idx="1">
                  <c:v>29</c:v>
                </c:pt>
                <c:pt idx="2">
                  <c:v>34</c:v>
                </c:pt>
                <c:pt idx="3">
                  <c:v>39.200000000000003</c:v>
                </c:pt>
              </c:numCache>
            </c:numRef>
          </c:val>
          <c:extLst>
            <c:ext xmlns:c16="http://schemas.microsoft.com/office/drawing/2014/chart" uri="{C3380CC4-5D6E-409C-BE32-E72D297353CC}">
              <c16:uniqueId val="{00000000-357B-4E09-8C50-1968329ECE44}"/>
            </c:ext>
          </c:extLst>
        </c:ser>
        <c:dLbls>
          <c:dLblPos val="inEnd"/>
          <c:showLegendKey val="0"/>
          <c:showVal val="1"/>
          <c:showCatName val="0"/>
          <c:showSerName val="0"/>
          <c:showPercent val="0"/>
          <c:showBubbleSize val="0"/>
        </c:dLbls>
        <c:gapWidth val="21"/>
        <c:axId val="64655759"/>
        <c:axId val="61948783"/>
      </c:barChart>
      <c:catAx>
        <c:axId val="64655759"/>
        <c:scaling>
          <c:orientation val="minMax"/>
        </c:scaling>
        <c:delete val="0"/>
        <c:axPos val="b"/>
        <c:numFmt formatCode="General" sourceLinked="1"/>
        <c:majorTickMark val="none"/>
        <c:minorTickMark val="none"/>
        <c:tickLblPos val="nextTo"/>
        <c:spPr>
          <a:noFill/>
          <a:ln w="19050" cap="flat" cmpd="sng" algn="ctr">
            <a:solidFill>
              <a:srgbClr val="738291"/>
            </a:solidFill>
            <a:round/>
          </a:ln>
          <a:effectLst/>
        </c:spPr>
        <c:txPr>
          <a:bodyPr rot="-60000000" spcFirstLastPara="1" vertOverflow="ellipsis" vert="horz" wrap="square" anchor="ctr" anchorCtr="1"/>
          <a:lstStyle/>
          <a:p>
            <a:pPr>
              <a:defRPr sz="1100" b="0" i="0" u="none" strike="noStrike" kern="1200" baseline="0">
                <a:solidFill>
                  <a:schemeClr val="bg1"/>
                </a:solidFill>
                <a:latin typeface="Poppins" pitchFamily="2" charset="77"/>
                <a:ea typeface="+mn-ea"/>
                <a:cs typeface="Poppins" pitchFamily="2" charset="77"/>
              </a:defRPr>
            </a:pPr>
            <a:endParaRPr lang="en-US"/>
          </a:p>
        </c:txPr>
        <c:crossAx val="61948783"/>
        <c:crosses val="autoZero"/>
        <c:auto val="1"/>
        <c:lblAlgn val="ctr"/>
        <c:lblOffset val="20"/>
        <c:noMultiLvlLbl val="0"/>
      </c:catAx>
      <c:valAx>
        <c:axId val="61948783"/>
        <c:scaling>
          <c:orientation val="minMax"/>
        </c:scaling>
        <c:delete val="1"/>
        <c:axPos val="l"/>
        <c:numFmt formatCode="#,##0.0" sourceLinked="1"/>
        <c:majorTickMark val="none"/>
        <c:minorTickMark val="none"/>
        <c:tickLblPos val="nextTo"/>
        <c:crossAx val="64655759"/>
        <c:crosses val="autoZero"/>
        <c:crossBetween val="between"/>
      </c:valAx>
      <c:spPr>
        <a:noFill/>
        <a:ln>
          <a:noFill/>
        </a:ln>
        <a:effectLst/>
      </c:spPr>
    </c:plotArea>
    <c:plotVisOnly val="1"/>
    <c:dispBlanksAs val="gap"/>
    <c:showDLblsOverMax val="0"/>
    <c:extLst/>
  </c:chart>
  <c:spPr>
    <a:noFill/>
    <a:ln>
      <a:noFill/>
    </a:ln>
    <a:effectLst/>
  </c:spPr>
  <c:txPr>
    <a:bodyPr/>
    <a:lstStyle/>
    <a:p>
      <a:pPr>
        <a:defRPr sz="1100">
          <a:solidFill>
            <a:schemeClr val="bg1"/>
          </a:solidFill>
          <a:latin typeface="Poppins" pitchFamily="2" charset="77"/>
          <a:cs typeface="Poppins" pitchFamily="2" charset="77"/>
        </a:defRPr>
      </a:pPr>
      <a:endParaRPr lang="en-US"/>
    </a:p>
  </c:txPr>
  <c:externalData r:id="rId4">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1.0073260073260074E-2"/>
          <c:y val="2.2925019105550101E-2"/>
          <c:w val="0.89102564102564108"/>
          <c:h val="0.78743633466195606"/>
        </c:manualLayout>
      </c:layout>
      <c:barChart>
        <c:barDir val="col"/>
        <c:grouping val="stacked"/>
        <c:varyColors val="0"/>
        <c:ser>
          <c:idx val="0"/>
          <c:order val="0"/>
          <c:tx>
            <c:strRef>
              <c:f>Digital_Programmatic!$D$5</c:f>
              <c:strCache>
                <c:ptCount val="1"/>
                <c:pt idx="0">
                  <c:v>Programmatic Display</c:v>
                </c:pt>
              </c:strCache>
            </c:strRef>
          </c:tx>
          <c:spPr>
            <a:solidFill>
              <a:srgbClr val="133A69"/>
            </a:solidFill>
            <a:ln w="19050">
              <a:solidFill>
                <a:sysClr val="window" lastClr="FFFFFF">
                  <a:lumMod val="75000"/>
                </a:sysClr>
              </a:solidFill>
            </a:ln>
            <a:effectLst/>
          </c:spPr>
          <c:invertIfNegative val="0"/>
          <c:dLbls>
            <c:numFmt formatCode="&quot;$&quot;#,##0" sourceLinked="0"/>
            <c:spPr>
              <a:noFill/>
              <a:ln>
                <a:noFill/>
              </a:ln>
              <a:effectLst/>
            </c:spPr>
            <c:txPr>
              <a:bodyPr rot="0" spcFirstLastPara="1" vertOverflow="ellipsis" vert="horz" wrap="square" lIns="38100" tIns="19050" rIns="38100" bIns="19050" anchor="ctr" anchorCtr="1">
                <a:spAutoFit/>
              </a:bodyPr>
              <a:lstStyle/>
              <a:p>
                <a:pPr>
                  <a:defRPr sz="2000" b="1"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Digital_Programmatic!$F$4:$P$4</c:f>
              <c:numCache>
                <c:formatCode>General</c:formatCode>
                <c:ptCount val="11"/>
                <c:pt idx="0">
                  <c:v>2015</c:v>
                </c:pt>
                <c:pt idx="1">
                  <c:v>2016</c:v>
                </c:pt>
                <c:pt idx="2">
                  <c:v>2017</c:v>
                </c:pt>
                <c:pt idx="3">
                  <c:v>2018</c:v>
                </c:pt>
                <c:pt idx="4">
                  <c:v>2019</c:v>
                </c:pt>
                <c:pt idx="5">
                  <c:v>2020</c:v>
                </c:pt>
                <c:pt idx="6">
                  <c:v>2021</c:v>
                </c:pt>
                <c:pt idx="7">
                  <c:v>2022</c:v>
                </c:pt>
                <c:pt idx="8">
                  <c:v>2023</c:v>
                </c:pt>
                <c:pt idx="9">
                  <c:v>2024</c:v>
                </c:pt>
                <c:pt idx="10">
                  <c:v>2025</c:v>
                </c:pt>
              </c:numCache>
            </c:numRef>
          </c:cat>
          <c:val>
            <c:numRef>
              <c:f>Digital_Programmatic!$F$5:$P$5</c:f>
              <c:numCache>
                <c:formatCode>_([$$]#,##0.0_)_%;\([$$]#,##0.0\)_%;_("–"_)_%;_(@_)_%</c:formatCode>
                <c:ptCount val="11"/>
                <c:pt idx="0">
                  <c:v>39.982266628910004</c:v>
                </c:pt>
                <c:pt idx="1">
                  <c:v>59.498991784739999</c:v>
                </c:pt>
                <c:pt idx="2">
                  <c:v>79.768294612589997</c:v>
                </c:pt>
                <c:pt idx="3">
                  <c:v>108.08244121139001</c:v>
                </c:pt>
                <c:pt idx="4">
                  <c:v>138.38003975639998</c:v>
                </c:pt>
                <c:pt idx="5">
                  <c:v>171.38268951091001</c:v>
                </c:pt>
                <c:pt idx="6">
                  <c:v>231.77048485512</c:v>
                </c:pt>
                <c:pt idx="7">
                  <c:v>253.30534579149</c:v>
                </c:pt>
                <c:pt idx="8">
                  <c:v>289.53425511252004</c:v>
                </c:pt>
                <c:pt idx="9">
                  <c:v>337.91083814053997</c:v>
                </c:pt>
                <c:pt idx="10">
                  <c:v>387.20947931078996</c:v>
                </c:pt>
              </c:numCache>
            </c:numRef>
          </c:val>
          <c:extLst>
            <c:ext xmlns:c16="http://schemas.microsoft.com/office/drawing/2014/chart" uri="{C3380CC4-5D6E-409C-BE32-E72D297353CC}">
              <c16:uniqueId val="{00000000-AC71-41E7-AFA9-3B03E1BEDF2C}"/>
            </c:ext>
          </c:extLst>
        </c:ser>
        <c:ser>
          <c:idx val="1"/>
          <c:order val="1"/>
          <c:tx>
            <c:strRef>
              <c:f>Digital_Programmatic!$D$6</c:f>
              <c:strCache>
                <c:ptCount val="1"/>
                <c:pt idx="0">
                  <c:v>Non-Programmatic Display</c:v>
                </c:pt>
              </c:strCache>
            </c:strRef>
          </c:tx>
          <c:spPr>
            <a:solidFill>
              <a:srgbClr val="133A69">
                <a:lumMod val="20000"/>
                <a:lumOff val="80000"/>
              </a:srgbClr>
            </a:solidFill>
            <a:ln w="19050">
              <a:solidFill>
                <a:sysClr val="window" lastClr="FFFFFF">
                  <a:lumMod val="75000"/>
                </a:sysClr>
              </a:solidFill>
            </a:ln>
            <a:effectLst/>
          </c:spPr>
          <c:invertIfNegative val="0"/>
          <c:cat>
            <c:numRef>
              <c:f>Digital_Programmatic!$F$4:$P$4</c:f>
              <c:numCache>
                <c:formatCode>General</c:formatCode>
                <c:ptCount val="11"/>
                <c:pt idx="0">
                  <c:v>2015</c:v>
                </c:pt>
                <c:pt idx="1">
                  <c:v>2016</c:v>
                </c:pt>
                <c:pt idx="2">
                  <c:v>2017</c:v>
                </c:pt>
                <c:pt idx="3">
                  <c:v>2018</c:v>
                </c:pt>
                <c:pt idx="4">
                  <c:v>2019</c:v>
                </c:pt>
                <c:pt idx="5">
                  <c:v>2020</c:v>
                </c:pt>
                <c:pt idx="6">
                  <c:v>2021</c:v>
                </c:pt>
                <c:pt idx="7">
                  <c:v>2022</c:v>
                </c:pt>
                <c:pt idx="8">
                  <c:v>2023</c:v>
                </c:pt>
                <c:pt idx="9">
                  <c:v>2024</c:v>
                </c:pt>
                <c:pt idx="10">
                  <c:v>2025</c:v>
                </c:pt>
              </c:numCache>
            </c:numRef>
          </c:cat>
          <c:val>
            <c:numRef>
              <c:f>Digital_Programmatic!$F$6:$P$6</c:f>
              <c:numCache>
                <c:formatCode>_([$$]#,##0.0_)_%;\([$$]#,##0.0\)_%;_("–"_)_%;_(@_)_%</c:formatCode>
                <c:ptCount val="11"/>
                <c:pt idx="0">
                  <c:v>25.497235501879992</c:v>
                </c:pt>
                <c:pt idx="1">
                  <c:v>27.097877532470008</c:v>
                </c:pt>
                <c:pt idx="2">
                  <c:v>28.071423180279993</c:v>
                </c:pt>
                <c:pt idx="3">
                  <c:v>29.920635666519985</c:v>
                </c:pt>
                <c:pt idx="4">
                  <c:v>32.381811631740021</c:v>
                </c:pt>
                <c:pt idx="5">
                  <c:v>34.76142439154998</c:v>
                </c:pt>
                <c:pt idx="6">
                  <c:v>39.133976984230003</c:v>
                </c:pt>
                <c:pt idx="7">
                  <c:v>39.001438078280017</c:v>
                </c:pt>
                <c:pt idx="8">
                  <c:v>40.751021507789972</c:v>
                </c:pt>
                <c:pt idx="9">
                  <c:v>43.984715230070037</c:v>
                </c:pt>
                <c:pt idx="10">
                  <c:v>44.334967910520049</c:v>
                </c:pt>
              </c:numCache>
            </c:numRef>
          </c:val>
          <c:extLst>
            <c:ext xmlns:c16="http://schemas.microsoft.com/office/drawing/2014/chart" uri="{C3380CC4-5D6E-409C-BE32-E72D297353CC}">
              <c16:uniqueId val="{00000001-AC71-41E7-AFA9-3B03E1BEDF2C}"/>
            </c:ext>
          </c:extLst>
        </c:ser>
        <c:ser>
          <c:idx val="2"/>
          <c:order val="2"/>
          <c:tx>
            <c:strRef>
              <c:f>Digital_Programmatic!$D$7</c:f>
              <c:strCache>
                <c:ptCount val="1"/>
                <c:pt idx="0">
                  <c:v>Display</c:v>
                </c:pt>
              </c:strCache>
            </c:strRef>
          </c:tx>
          <c:spPr>
            <a:noFill/>
            <a:ln>
              <a:noFill/>
            </a:ln>
            <a:effectLst/>
          </c:spPr>
          <c:invertIfNegative val="0"/>
          <c:dLbls>
            <c:numFmt formatCode="&quot;$&quot;#,##0" sourceLinked="0"/>
            <c:spPr>
              <a:noFill/>
              <a:ln>
                <a:noFill/>
              </a:ln>
              <a:effectLst/>
            </c:spPr>
            <c:txPr>
              <a:bodyPr rot="0" spcFirstLastPara="1" vertOverflow="ellipsis" vert="horz" wrap="square" anchor="ctr" anchorCtr="1"/>
              <a:lstStyle/>
              <a:p>
                <a:pPr>
                  <a:defRPr sz="2000" b="1"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Digital_Programmatic!$F$4:$P$4</c:f>
              <c:numCache>
                <c:formatCode>General</c:formatCode>
                <c:ptCount val="11"/>
                <c:pt idx="0">
                  <c:v>2015</c:v>
                </c:pt>
                <c:pt idx="1">
                  <c:v>2016</c:v>
                </c:pt>
                <c:pt idx="2">
                  <c:v>2017</c:v>
                </c:pt>
                <c:pt idx="3">
                  <c:v>2018</c:v>
                </c:pt>
                <c:pt idx="4">
                  <c:v>2019</c:v>
                </c:pt>
                <c:pt idx="5">
                  <c:v>2020</c:v>
                </c:pt>
                <c:pt idx="6">
                  <c:v>2021</c:v>
                </c:pt>
                <c:pt idx="7">
                  <c:v>2022</c:v>
                </c:pt>
                <c:pt idx="8">
                  <c:v>2023</c:v>
                </c:pt>
                <c:pt idx="9">
                  <c:v>2024</c:v>
                </c:pt>
                <c:pt idx="10">
                  <c:v>2025</c:v>
                </c:pt>
              </c:numCache>
            </c:numRef>
          </c:cat>
          <c:val>
            <c:numRef>
              <c:f>Digital_Programmatic!$F$7:$P$7</c:f>
              <c:numCache>
                <c:formatCode>_([$$]#,##0.0_)_%;\([$$]#,##0.0\)_%;_("–"_)_%;_(@_)_%</c:formatCode>
                <c:ptCount val="11"/>
                <c:pt idx="0">
                  <c:v>65.479502130789996</c:v>
                </c:pt>
                <c:pt idx="1">
                  <c:v>86.596869317210007</c:v>
                </c:pt>
                <c:pt idx="2">
                  <c:v>107.83971779286999</c:v>
                </c:pt>
                <c:pt idx="3">
                  <c:v>138.00307687790999</c:v>
                </c:pt>
                <c:pt idx="4">
                  <c:v>170.76185138814</c:v>
                </c:pt>
                <c:pt idx="5">
                  <c:v>206.14411390245999</c:v>
                </c:pt>
                <c:pt idx="6">
                  <c:v>270.90446183935001</c:v>
                </c:pt>
                <c:pt idx="7">
                  <c:v>292.30678386977002</c:v>
                </c:pt>
                <c:pt idx="8">
                  <c:v>330.28527662031001</c:v>
                </c:pt>
                <c:pt idx="9">
                  <c:v>381.89555337061</c:v>
                </c:pt>
                <c:pt idx="10">
                  <c:v>431.54444722131001</c:v>
                </c:pt>
              </c:numCache>
            </c:numRef>
          </c:val>
          <c:extLst>
            <c:ext xmlns:c16="http://schemas.microsoft.com/office/drawing/2014/chart" uri="{C3380CC4-5D6E-409C-BE32-E72D297353CC}">
              <c16:uniqueId val="{00000002-AC71-41E7-AFA9-3B03E1BEDF2C}"/>
            </c:ext>
          </c:extLst>
        </c:ser>
        <c:dLbls>
          <c:showLegendKey val="0"/>
          <c:showVal val="0"/>
          <c:showCatName val="0"/>
          <c:showSerName val="0"/>
          <c:showPercent val="0"/>
          <c:showBubbleSize val="0"/>
        </c:dLbls>
        <c:gapWidth val="33"/>
        <c:overlap val="100"/>
        <c:axId val="1953073936"/>
        <c:axId val="1953080656"/>
      </c:barChart>
      <c:catAx>
        <c:axId val="19530739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953080656"/>
        <c:crosses val="autoZero"/>
        <c:auto val="1"/>
        <c:lblAlgn val="ctr"/>
        <c:lblOffset val="100"/>
        <c:noMultiLvlLbl val="0"/>
      </c:catAx>
      <c:valAx>
        <c:axId val="1953080656"/>
        <c:scaling>
          <c:orientation val="minMax"/>
          <c:max val="525"/>
          <c:min val="0"/>
        </c:scaling>
        <c:delete val="1"/>
        <c:axPos val="l"/>
        <c:numFmt formatCode="_([$$]#,##0.0_)_%;\([$$]#,##0.0\)_%;_(&quot;–&quot;_)_%;_(@_)_%" sourceLinked="1"/>
        <c:majorTickMark val="none"/>
        <c:minorTickMark val="none"/>
        <c:tickLblPos val="nextTo"/>
        <c:crossAx val="1953073936"/>
        <c:crosses val="autoZero"/>
        <c:crossBetween val="between"/>
      </c:valAx>
      <c:spPr>
        <a:noFill/>
        <a:ln>
          <a:noFill/>
        </a:ln>
        <a:effectLst/>
      </c:spPr>
    </c:plotArea>
    <c:legend>
      <c:legendPos val="b"/>
      <c:legendEntry>
        <c:idx val="2"/>
        <c:delete val="1"/>
      </c:legendEntry>
      <c:overlay val="0"/>
      <c:spPr>
        <a:noFill/>
        <a:ln>
          <a:noFill/>
        </a:ln>
        <a:effectLst/>
      </c:spPr>
      <c:txPr>
        <a:bodyPr rot="0" spcFirstLastPara="1" vertOverflow="ellipsis" vert="horz" wrap="square" anchor="ctr" anchorCtr="1"/>
        <a:lstStyle/>
        <a:p>
          <a:pPr>
            <a:defRPr sz="2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2000">
          <a:latin typeface="Arial" panose="020B0604020202020204" pitchFamily="34" charset="0"/>
          <a:cs typeface="Arial" panose="020B0604020202020204" pitchFamily="34" charset="0"/>
        </a:defRPr>
      </a:pPr>
      <a:endParaRPr lang="en-US"/>
    </a:p>
  </c:txPr>
  <c:externalData r:id="rId4">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1.0045662822828377E-2"/>
          <c:y val="9.4255686785373868E-2"/>
          <c:w val="0.86575341500402081"/>
          <c:h val="0.82027578822188396"/>
        </c:manualLayout>
      </c:layout>
      <c:barChart>
        <c:barDir val="col"/>
        <c:grouping val="stacked"/>
        <c:varyColors val="0"/>
        <c:ser>
          <c:idx val="0"/>
          <c:order val="0"/>
          <c:tx>
            <c:strRef>
              <c:f>'CTV Ad Spend'!$D$7</c:f>
              <c:strCache>
                <c:ptCount val="1"/>
                <c:pt idx="0">
                  <c:v>TV Ad Spend</c:v>
                </c:pt>
              </c:strCache>
            </c:strRef>
          </c:tx>
          <c:spPr>
            <a:solidFill>
              <a:srgbClr val="0063DF"/>
            </a:solidFill>
            <a:ln w="19050">
              <a:solidFill>
                <a:sysClr val="window" lastClr="FFFFFF">
                  <a:lumMod val="75000"/>
                </a:sysClr>
              </a:solidFill>
            </a:ln>
            <a:effectLst/>
          </c:spPr>
          <c:invertIfNegative val="0"/>
          <c:dLbls>
            <c:spPr>
              <a:noFill/>
              <a:ln>
                <a:noFill/>
              </a:ln>
              <a:effectLst/>
            </c:spPr>
            <c:txPr>
              <a:bodyPr rot="0" spcFirstLastPara="1" vertOverflow="ellipsis" vert="horz" wrap="square" anchor="ctr" anchorCtr="1"/>
              <a:lstStyle/>
              <a:p>
                <a:pPr>
                  <a:defRPr sz="20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'CTV Ad Spend'!$L$6:$V$6</c:f>
              <c:numCache>
                <c:formatCode>General</c:formatCode>
                <c:ptCount val="11"/>
                <c:pt idx="0">
                  <c:v>2015</c:v>
                </c:pt>
                <c:pt idx="1">
                  <c:v>2016</c:v>
                </c:pt>
                <c:pt idx="2">
                  <c:v>2017</c:v>
                </c:pt>
                <c:pt idx="3">
                  <c:v>2018</c:v>
                </c:pt>
                <c:pt idx="4">
                  <c:v>2019</c:v>
                </c:pt>
                <c:pt idx="5">
                  <c:v>2020</c:v>
                </c:pt>
                <c:pt idx="6">
                  <c:v>2021</c:v>
                </c:pt>
                <c:pt idx="7">
                  <c:v>2022</c:v>
                </c:pt>
                <c:pt idx="8">
                  <c:v>2023</c:v>
                </c:pt>
                <c:pt idx="9">
                  <c:v>2024</c:v>
                </c:pt>
                <c:pt idx="10">
                  <c:v>2025</c:v>
                </c:pt>
              </c:numCache>
            </c:numRef>
          </c:cat>
          <c:val>
            <c:numRef>
              <c:f>'CTV Ad Spend'!$L$7:$V$7</c:f>
              <c:numCache>
                <c:formatCode>_([$$]#,##0_)_%;\([$$]#,##0\)_%;_("–"_)_%;_(@_)_%</c:formatCode>
                <c:ptCount val="11"/>
                <c:pt idx="0">
                  <c:v>69</c:v>
                </c:pt>
                <c:pt idx="1">
                  <c:v>71</c:v>
                </c:pt>
                <c:pt idx="2">
                  <c:v>70</c:v>
                </c:pt>
                <c:pt idx="3">
                  <c:v>72</c:v>
                </c:pt>
                <c:pt idx="4">
                  <c:v>71</c:v>
                </c:pt>
                <c:pt idx="5">
                  <c:v>62</c:v>
                </c:pt>
                <c:pt idx="6">
                  <c:v>66</c:v>
                </c:pt>
                <c:pt idx="7">
                  <c:v>67</c:v>
                </c:pt>
                <c:pt idx="8">
                  <c:v>59</c:v>
                </c:pt>
                <c:pt idx="9">
                  <c:v>59</c:v>
                </c:pt>
                <c:pt idx="10">
                  <c:v>50</c:v>
                </c:pt>
              </c:numCache>
            </c:numRef>
          </c:val>
          <c:extLst>
            <c:ext xmlns:c16="http://schemas.microsoft.com/office/drawing/2014/chart" uri="{C3380CC4-5D6E-409C-BE32-E72D297353CC}">
              <c16:uniqueId val="{00000000-94D3-4864-BDB1-5EDE7D9E4350}"/>
            </c:ext>
          </c:extLst>
        </c:ser>
        <c:ser>
          <c:idx val="1"/>
          <c:order val="1"/>
          <c:tx>
            <c:strRef>
              <c:f>'CTV Ad Spend'!$D$8</c:f>
              <c:strCache>
                <c:ptCount val="1"/>
                <c:pt idx="0">
                  <c:v>CTV Ad Spend</c:v>
                </c:pt>
              </c:strCache>
            </c:strRef>
          </c:tx>
          <c:spPr>
            <a:solidFill>
              <a:srgbClr val="359357"/>
            </a:solidFill>
            <a:ln w="19050">
              <a:solidFill>
                <a:sysClr val="window" lastClr="FFFFFF">
                  <a:lumMod val="75000"/>
                </a:sysClr>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3-94D3-4864-BDB1-5EDE7D9E4350}"/>
                </c:ext>
              </c:extLst>
            </c:dLbl>
            <c:dLbl>
              <c:idx val="1"/>
              <c:delete val="1"/>
              <c:extLst>
                <c:ext xmlns:c15="http://schemas.microsoft.com/office/drawing/2012/chart" uri="{CE6537A1-D6FC-4f65-9D91-7224C49458BB}"/>
                <c:ext xmlns:c16="http://schemas.microsoft.com/office/drawing/2014/chart" uri="{C3380CC4-5D6E-409C-BE32-E72D297353CC}">
                  <c16:uniqueId val="{00000004-94D3-4864-BDB1-5EDE7D9E4350}"/>
                </c:ext>
              </c:extLst>
            </c:dLbl>
            <c:spPr>
              <a:noFill/>
              <a:ln>
                <a:noFill/>
              </a:ln>
              <a:effectLst/>
            </c:spPr>
            <c:txPr>
              <a:bodyPr rot="0" spcFirstLastPara="1" vertOverflow="ellipsis" vert="horz" wrap="square" anchor="ctr" anchorCtr="1"/>
              <a:lstStyle/>
              <a:p>
                <a:pPr>
                  <a:defRPr sz="20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'CTV Ad Spend'!$L$6:$V$6</c:f>
              <c:numCache>
                <c:formatCode>General</c:formatCode>
                <c:ptCount val="11"/>
                <c:pt idx="0">
                  <c:v>2015</c:v>
                </c:pt>
                <c:pt idx="1">
                  <c:v>2016</c:v>
                </c:pt>
                <c:pt idx="2">
                  <c:v>2017</c:v>
                </c:pt>
                <c:pt idx="3">
                  <c:v>2018</c:v>
                </c:pt>
                <c:pt idx="4">
                  <c:v>2019</c:v>
                </c:pt>
                <c:pt idx="5">
                  <c:v>2020</c:v>
                </c:pt>
                <c:pt idx="6">
                  <c:v>2021</c:v>
                </c:pt>
                <c:pt idx="7">
                  <c:v>2022</c:v>
                </c:pt>
                <c:pt idx="8">
                  <c:v>2023</c:v>
                </c:pt>
                <c:pt idx="9">
                  <c:v>2024</c:v>
                </c:pt>
                <c:pt idx="10">
                  <c:v>2025</c:v>
                </c:pt>
              </c:numCache>
            </c:numRef>
          </c:cat>
          <c:val>
            <c:numRef>
              <c:f>'CTV Ad Spend'!$L$8:$V$8</c:f>
              <c:numCache>
                <c:formatCode>_([$$]#,##0_)_%;\([$$]#,##0\)_%;_("–"_)_%;_(@_)_%</c:formatCode>
                <c:ptCount val="11"/>
                <c:pt idx="0">
                  <c:v>0</c:v>
                </c:pt>
                <c:pt idx="1">
                  <c:v>0</c:v>
                </c:pt>
                <c:pt idx="2">
                  <c:v>3</c:v>
                </c:pt>
                <c:pt idx="3">
                  <c:v>4</c:v>
                </c:pt>
                <c:pt idx="4">
                  <c:v>7</c:v>
                </c:pt>
                <c:pt idx="5">
                  <c:v>11</c:v>
                </c:pt>
                <c:pt idx="6">
                  <c:v>17</c:v>
                </c:pt>
                <c:pt idx="7">
                  <c:v>20</c:v>
                </c:pt>
                <c:pt idx="8">
                  <c:v>24</c:v>
                </c:pt>
                <c:pt idx="9">
                  <c:v>29</c:v>
                </c:pt>
                <c:pt idx="10">
                  <c:v>33</c:v>
                </c:pt>
              </c:numCache>
            </c:numRef>
          </c:val>
          <c:extLst>
            <c:ext xmlns:c16="http://schemas.microsoft.com/office/drawing/2014/chart" uri="{C3380CC4-5D6E-409C-BE32-E72D297353CC}">
              <c16:uniqueId val="{00000001-94D3-4864-BDB1-5EDE7D9E4350}"/>
            </c:ext>
          </c:extLst>
        </c:ser>
        <c:dLbls>
          <c:showLegendKey val="0"/>
          <c:showVal val="1"/>
          <c:showCatName val="0"/>
          <c:showSerName val="0"/>
          <c:showPercent val="0"/>
          <c:showBubbleSize val="0"/>
        </c:dLbls>
        <c:gapWidth val="50"/>
        <c:overlap val="100"/>
        <c:axId val="1716421455"/>
        <c:axId val="1716421935"/>
      </c:barChart>
      <c:lineChart>
        <c:grouping val="standard"/>
        <c:varyColors val="0"/>
        <c:ser>
          <c:idx val="2"/>
          <c:order val="2"/>
          <c:tx>
            <c:strRef>
              <c:f>'CTV Ad Spend'!$D$9</c:f>
              <c:strCache>
                <c:ptCount val="1"/>
                <c:pt idx="0">
                  <c:v>Total</c:v>
                </c:pt>
              </c:strCache>
            </c:strRef>
          </c:tx>
          <c:spPr>
            <a:ln w="28575" cap="rnd">
              <a:noFill/>
              <a:round/>
            </a:ln>
            <a:effectLst/>
          </c:spPr>
          <c:marker>
            <c:symbol val="none"/>
          </c:marker>
          <c:dLbls>
            <c:spPr>
              <a:noFill/>
              <a:ln>
                <a:noFill/>
              </a:ln>
              <a:effectLst/>
            </c:spPr>
            <c:txPr>
              <a:bodyPr rot="0" spcFirstLastPara="1" vertOverflow="ellipsis" vert="horz" wrap="square" anchor="ctr" anchorCtr="1"/>
              <a:lstStyle/>
              <a:p>
                <a:pPr>
                  <a:defRPr sz="2000" b="1"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'CTV Ad Spend'!$L$6:$V$6</c:f>
              <c:numCache>
                <c:formatCode>General</c:formatCode>
                <c:ptCount val="11"/>
                <c:pt idx="0">
                  <c:v>2015</c:v>
                </c:pt>
                <c:pt idx="1">
                  <c:v>2016</c:v>
                </c:pt>
                <c:pt idx="2">
                  <c:v>2017</c:v>
                </c:pt>
                <c:pt idx="3">
                  <c:v>2018</c:v>
                </c:pt>
                <c:pt idx="4">
                  <c:v>2019</c:v>
                </c:pt>
                <c:pt idx="5">
                  <c:v>2020</c:v>
                </c:pt>
                <c:pt idx="6">
                  <c:v>2021</c:v>
                </c:pt>
                <c:pt idx="7">
                  <c:v>2022</c:v>
                </c:pt>
                <c:pt idx="8">
                  <c:v>2023</c:v>
                </c:pt>
                <c:pt idx="9">
                  <c:v>2024</c:v>
                </c:pt>
                <c:pt idx="10">
                  <c:v>2025</c:v>
                </c:pt>
              </c:numCache>
            </c:numRef>
          </c:cat>
          <c:val>
            <c:numRef>
              <c:f>'CTV Ad Spend'!$L$9:$V$9</c:f>
              <c:numCache>
                <c:formatCode>_([$$]#,##0_)_%;\([$$]#,##0\)_%;_("–"_)_%;_(@_)_%</c:formatCode>
                <c:ptCount val="11"/>
                <c:pt idx="0">
                  <c:v>69</c:v>
                </c:pt>
                <c:pt idx="1">
                  <c:v>71</c:v>
                </c:pt>
                <c:pt idx="2">
                  <c:v>73</c:v>
                </c:pt>
                <c:pt idx="3">
                  <c:v>76</c:v>
                </c:pt>
                <c:pt idx="4">
                  <c:v>78</c:v>
                </c:pt>
                <c:pt idx="5">
                  <c:v>73</c:v>
                </c:pt>
                <c:pt idx="6">
                  <c:v>83</c:v>
                </c:pt>
                <c:pt idx="7">
                  <c:v>87</c:v>
                </c:pt>
                <c:pt idx="8">
                  <c:v>83</c:v>
                </c:pt>
                <c:pt idx="9">
                  <c:v>88</c:v>
                </c:pt>
                <c:pt idx="10">
                  <c:v>83</c:v>
                </c:pt>
              </c:numCache>
            </c:numRef>
          </c:val>
          <c:smooth val="0"/>
          <c:extLst>
            <c:ext xmlns:c16="http://schemas.microsoft.com/office/drawing/2014/chart" uri="{C3380CC4-5D6E-409C-BE32-E72D297353CC}">
              <c16:uniqueId val="{00000002-94D3-4864-BDB1-5EDE7D9E4350}"/>
            </c:ext>
          </c:extLst>
        </c:ser>
        <c:dLbls>
          <c:showLegendKey val="0"/>
          <c:showVal val="1"/>
          <c:showCatName val="0"/>
          <c:showSerName val="0"/>
          <c:showPercent val="0"/>
          <c:showBubbleSize val="0"/>
        </c:dLbls>
        <c:marker val="1"/>
        <c:smooth val="0"/>
        <c:axId val="1716421455"/>
        <c:axId val="1716421935"/>
      </c:lineChart>
      <c:catAx>
        <c:axId val="171642145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716421935"/>
        <c:crosses val="autoZero"/>
        <c:auto val="1"/>
        <c:lblAlgn val="ctr"/>
        <c:lblOffset val="100"/>
        <c:noMultiLvlLbl val="0"/>
      </c:catAx>
      <c:valAx>
        <c:axId val="1716421935"/>
        <c:scaling>
          <c:orientation val="minMax"/>
        </c:scaling>
        <c:delete val="1"/>
        <c:axPos val="l"/>
        <c:numFmt formatCode="_([$$]#,##0_)_%;\([$$]#,##0\)_%;_(&quot;–&quot;_)_%;_(@_)_%" sourceLinked="1"/>
        <c:majorTickMark val="none"/>
        <c:minorTickMark val="none"/>
        <c:tickLblPos val="nextTo"/>
        <c:crossAx val="1716421455"/>
        <c:crosses val="autoZero"/>
        <c:crossBetween val="between"/>
      </c:valAx>
      <c:spPr>
        <a:noFill/>
        <a:ln>
          <a:noFill/>
        </a:ln>
        <a:effectLst/>
      </c:spPr>
    </c:plotArea>
    <c:legend>
      <c:legendPos val="t"/>
      <c:legendEntry>
        <c:idx val="2"/>
        <c:delete val="1"/>
      </c:legendEntry>
      <c:layout>
        <c:manualLayout>
          <c:xMode val="edge"/>
          <c:yMode val="edge"/>
          <c:x val="8.1607167986708709E-3"/>
          <c:y val="2.5067170641803454E-2"/>
          <c:w val="0.14349578567546009"/>
          <c:h val="0.14856788984261465"/>
        </c:manualLayout>
      </c:layout>
      <c:overlay val="0"/>
      <c:spPr>
        <a:noFill/>
        <a:ln>
          <a:noFill/>
        </a:ln>
        <a:effectLst/>
      </c:spPr>
      <c:txPr>
        <a:bodyPr rot="0" spcFirstLastPara="1" vertOverflow="ellipsis" vert="horz" wrap="square" anchor="ctr" anchorCtr="1"/>
        <a:lstStyle/>
        <a:p>
          <a:pPr>
            <a:defRPr sz="1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2000">
          <a:latin typeface="Arial" panose="020B0604020202020204" pitchFamily="34" charset="0"/>
          <a:cs typeface="Arial" panose="020B0604020202020204" pitchFamily="34" charset="0"/>
        </a:defRPr>
      </a:pPr>
      <a:endParaRPr lang="en-US"/>
    </a:p>
  </c:txPr>
  <c:externalData r:id="rId4">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1.3357548036198229E-2"/>
          <c:y val="9.6379381970408712E-2"/>
          <c:w val="0.96532794189302351"/>
          <c:h val="0.65585346806615186"/>
        </c:manualLayout>
      </c:layout>
      <c:barChart>
        <c:barDir val="col"/>
        <c:grouping val="stacked"/>
        <c:varyColors val="0"/>
        <c:ser>
          <c:idx val="0"/>
          <c:order val="0"/>
          <c:tx>
            <c:strRef>
              <c:f>Sheet1!$B$1</c:f>
              <c:strCache>
                <c:ptCount val="1"/>
                <c:pt idx="0">
                  <c:v>CTV</c:v>
                </c:pt>
              </c:strCache>
            </c:strRef>
          </c:tx>
          <c:spPr>
            <a:solidFill>
              <a:schemeClr val="bg2"/>
            </a:solidFill>
            <a:ln>
              <a:noFill/>
            </a:ln>
            <a:effectLst/>
          </c:spPr>
          <c:invertIfNegative val="0"/>
          <c:dLbls>
            <c:dLbl>
              <c:idx val="5"/>
              <c:layout>
                <c:manualLayout>
                  <c:x val="-1.8629942743579717E-16"/>
                  <c:y val="8.1019576042761204E-4"/>
                </c:manualLayout>
              </c:layout>
              <c:dLblPos val="ctr"/>
              <c:showLegendKey val="0"/>
              <c:showVal val="1"/>
              <c:showCatName val="0"/>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0-172C-4C1E-B6E0-EC8BE0E31AC3}"/>
                </c:ext>
              </c:extLst>
            </c:dLbl>
            <c:spPr>
              <a:noFill/>
              <a:ln>
                <a:noFill/>
              </a:ln>
              <a:effectLst/>
            </c:spPr>
            <c:txPr>
              <a:bodyPr rot="0" spcFirstLastPara="1" vertOverflow="ellipsis" vert="horz" wrap="square" anchor="ctr" anchorCtr="1"/>
              <a:lstStyle/>
              <a:p>
                <a:pPr>
                  <a:defRPr sz="1300" b="1" i="0" u="none" strike="noStrike" kern="1200" baseline="0">
                    <a:solidFill>
                      <a:schemeClr val="tx2"/>
                    </a:solidFill>
                    <a:latin typeface="+mn-lt"/>
                    <a:ea typeface="+mn-ea"/>
                    <a:cs typeface="+mn-cs"/>
                  </a:defRPr>
                </a:pPr>
                <a:endParaRPr lang="en-US"/>
              </a:p>
            </c:txPr>
            <c:dLblPos val="ctr"/>
            <c:showLegendKey val="0"/>
            <c:showVal val="1"/>
            <c:showCatName val="0"/>
            <c:showSerName val="0"/>
            <c:showPercent val="0"/>
            <c:showBubbleSize val="0"/>
            <c:separator>, </c:separator>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Sheet1!$A$3:$A$8</c:f>
              <c:strCache>
                <c:ptCount val="6"/>
                <c:pt idx="0">
                  <c:v>2020</c:v>
                </c:pt>
                <c:pt idx="1">
                  <c:v>2021</c:v>
                </c:pt>
                <c:pt idx="2">
                  <c:v>2022</c:v>
                </c:pt>
                <c:pt idx="3">
                  <c:v>2023</c:v>
                </c:pt>
                <c:pt idx="4">
                  <c:v>2024</c:v>
                </c:pt>
                <c:pt idx="5">
                  <c:v>2025E</c:v>
                </c:pt>
              </c:strCache>
            </c:strRef>
          </c:cat>
          <c:val>
            <c:numRef>
              <c:f>Sheet1!$B$3:$B$8</c:f>
              <c:numCache>
                <c:formatCode>"$"#,##0.0_);[Red]\("$"#,##0.0\)</c:formatCode>
                <c:ptCount val="6"/>
                <c:pt idx="0">
                  <c:v>36.799999999999997</c:v>
                </c:pt>
                <c:pt idx="1">
                  <c:v>80.3</c:v>
                </c:pt>
                <c:pt idx="2">
                  <c:v>97.2</c:v>
                </c:pt>
                <c:pt idx="3">
                  <c:v>85.4</c:v>
                </c:pt>
                <c:pt idx="4">
                  <c:v>113.8</c:v>
                </c:pt>
                <c:pt idx="5">
                  <c:v>137.1</c:v>
                </c:pt>
              </c:numCache>
            </c:numRef>
          </c:val>
          <c:extLst>
            <c:ext xmlns:c16="http://schemas.microsoft.com/office/drawing/2014/chart" uri="{C3380CC4-5D6E-409C-BE32-E72D297353CC}">
              <c16:uniqueId val="{00000001-172C-4C1E-B6E0-EC8BE0E31AC3}"/>
            </c:ext>
          </c:extLst>
        </c:ser>
        <c:ser>
          <c:idx val="1"/>
          <c:order val="1"/>
          <c:tx>
            <c:strRef>
              <c:f>Sheet1!$C$1</c:f>
              <c:strCache>
                <c:ptCount val="1"/>
                <c:pt idx="0">
                  <c:v>Mobile</c:v>
                </c:pt>
              </c:strCache>
            </c:strRef>
          </c:tx>
          <c:spPr>
            <a:solidFill>
              <a:schemeClr val="accent2"/>
            </a:solidFill>
            <a:ln>
              <a:noFill/>
            </a:ln>
            <a:effectLst/>
          </c:spPr>
          <c:invertIfNegative val="0"/>
          <c:dLbls>
            <c:spPr>
              <a:noFill/>
              <a:ln>
                <a:noFill/>
              </a:ln>
              <a:effectLst/>
            </c:spPr>
            <c:txPr>
              <a:bodyPr rot="0" spcFirstLastPara="1" vertOverflow="ellipsis" vert="horz" wrap="square" anchor="ctr" anchorCtr="1"/>
              <a:lstStyle/>
              <a:p>
                <a:pPr>
                  <a:defRPr sz="105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Sheet1!$A$3:$A$8</c:f>
              <c:strCache>
                <c:ptCount val="6"/>
                <c:pt idx="0">
                  <c:v>2020</c:v>
                </c:pt>
                <c:pt idx="1">
                  <c:v>2021</c:v>
                </c:pt>
                <c:pt idx="2">
                  <c:v>2022</c:v>
                </c:pt>
                <c:pt idx="3">
                  <c:v>2023</c:v>
                </c:pt>
                <c:pt idx="4">
                  <c:v>2024</c:v>
                </c:pt>
                <c:pt idx="5">
                  <c:v>2025E</c:v>
                </c:pt>
              </c:strCache>
            </c:strRef>
          </c:cat>
          <c:val>
            <c:numRef>
              <c:f>Sheet1!$C$3:$C$8</c:f>
              <c:numCache>
                <c:formatCode>"$"#,##0.0_);[Red]\("$"#,##0.0\)</c:formatCode>
                <c:ptCount val="6"/>
                <c:pt idx="0">
                  <c:v>80.3</c:v>
                </c:pt>
                <c:pt idx="1">
                  <c:v>157.5</c:v>
                </c:pt>
                <c:pt idx="2">
                  <c:v>157.6</c:v>
                </c:pt>
                <c:pt idx="3">
                  <c:v>145.9</c:v>
                </c:pt>
                <c:pt idx="4">
                  <c:v>149.1</c:v>
                </c:pt>
                <c:pt idx="5">
                  <c:v>138.5</c:v>
                </c:pt>
              </c:numCache>
            </c:numRef>
          </c:val>
          <c:extLst>
            <c:ext xmlns:c16="http://schemas.microsoft.com/office/drawing/2014/chart" uri="{C3380CC4-5D6E-409C-BE32-E72D297353CC}">
              <c16:uniqueId val="{00000002-172C-4C1E-B6E0-EC8BE0E31AC3}"/>
            </c:ext>
          </c:extLst>
        </c:ser>
        <c:ser>
          <c:idx val="2"/>
          <c:order val="2"/>
          <c:tx>
            <c:strRef>
              <c:f>Sheet1!$D$1</c:f>
              <c:strCache>
                <c:ptCount val="1"/>
                <c:pt idx="0">
                  <c:v>Desktop</c:v>
                </c:pt>
              </c:strCache>
            </c:strRef>
          </c:tx>
          <c:spPr>
            <a:solidFill>
              <a:schemeClr val="accent5"/>
            </a:solidFill>
            <a:ln>
              <a:noFill/>
            </a:ln>
            <a:effectLst/>
          </c:spPr>
          <c:invertIfNegative val="0"/>
          <c:dLbls>
            <c:spPr>
              <a:noFill/>
              <a:ln>
                <a:noFill/>
              </a:ln>
              <a:effectLst/>
            </c:spPr>
            <c:txPr>
              <a:bodyPr rot="0" spcFirstLastPara="1" vertOverflow="ellipsis" vert="horz" wrap="square" anchor="ctr" anchorCtr="1"/>
              <a:lstStyle/>
              <a:p>
                <a:pPr>
                  <a:defRPr sz="1050" b="0" i="0" u="none" strike="noStrike" kern="1200" baseline="0">
                    <a:solidFill>
                      <a:schemeClr val="tx2"/>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Sheet1!$A$3:$A$8</c:f>
              <c:strCache>
                <c:ptCount val="6"/>
                <c:pt idx="0">
                  <c:v>2020</c:v>
                </c:pt>
                <c:pt idx="1">
                  <c:v>2021</c:v>
                </c:pt>
                <c:pt idx="2">
                  <c:v>2022</c:v>
                </c:pt>
                <c:pt idx="3">
                  <c:v>2023</c:v>
                </c:pt>
                <c:pt idx="4">
                  <c:v>2024</c:v>
                </c:pt>
                <c:pt idx="5">
                  <c:v>2025E</c:v>
                </c:pt>
              </c:strCache>
            </c:strRef>
          </c:cat>
          <c:val>
            <c:numRef>
              <c:f>Sheet1!$D$3:$D$8</c:f>
              <c:numCache>
                <c:formatCode>"$"#,##0.0_);[Red]\("$"#,##0.0\)</c:formatCode>
                <c:ptCount val="6"/>
                <c:pt idx="0">
                  <c:v>48.4</c:v>
                </c:pt>
                <c:pt idx="1">
                  <c:v>64.2</c:v>
                </c:pt>
                <c:pt idx="2">
                  <c:v>48.2</c:v>
                </c:pt>
                <c:pt idx="3">
                  <c:v>53.7</c:v>
                </c:pt>
                <c:pt idx="4">
                  <c:v>53.9</c:v>
                </c:pt>
                <c:pt idx="5">
                  <c:v>70.8</c:v>
                </c:pt>
              </c:numCache>
            </c:numRef>
          </c:val>
          <c:extLst>
            <c:ext xmlns:c16="http://schemas.microsoft.com/office/drawing/2014/chart" uri="{C3380CC4-5D6E-409C-BE32-E72D297353CC}">
              <c16:uniqueId val="{00000003-172C-4C1E-B6E0-EC8BE0E31AC3}"/>
            </c:ext>
          </c:extLst>
        </c:ser>
        <c:ser>
          <c:idx val="3"/>
          <c:order val="3"/>
          <c:tx>
            <c:strRef>
              <c:f>Sheet1!$E$1</c:f>
              <c:strCache>
                <c:ptCount val="1"/>
                <c:pt idx="0">
                  <c:v>Other</c:v>
                </c:pt>
              </c:strCache>
            </c:strRef>
          </c:tx>
          <c:spPr>
            <a:solidFill>
              <a:schemeClr val="accent6"/>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4-172C-4C1E-B6E0-EC8BE0E31AC3}"/>
                </c:ext>
              </c:extLst>
            </c:dLbl>
            <c:dLbl>
              <c:idx val="1"/>
              <c:delete val="1"/>
              <c:extLst>
                <c:ext xmlns:c15="http://schemas.microsoft.com/office/drawing/2012/chart" uri="{CE6537A1-D6FC-4f65-9D91-7224C49458BB}"/>
                <c:ext xmlns:c16="http://schemas.microsoft.com/office/drawing/2014/chart" uri="{C3380CC4-5D6E-409C-BE32-E72D297353CC}">
                  <c16:uniqueId val="{00000005-172C-4C1E-B6E0-EC8BE0E31AC3}"/>
                </c:ext>
              </c:extLst>
            </c:dLbl>
            <c:dLbl>
              <c:idx val="2"/>
              <c:spPr>
                <a:noFill/>
                <a:ln>
                  <a:noFill/>
                </a:ln>
                <a:effectLst/>
              </c:spPr>
              <c:txPr>
                <a:bodyPr rot="0" spcFirstLastPara="1" vertOverflow="clip" horzOverflow="clip" vert="horz" wrap="square" lIns="36576" tIns="18288" rIns="36576" bIns="18288" anchor="ctr" anchorCtr="1">
                  <a:spAutoFit/>
                </a:bodyPr>
                <a:lstStyle/>
                <a:p>
                  <a:pPr>
                    <a:defRPr sz="1050" b="0" i="0" u="none" strike="noStrike" kern="1200" baseline="0">
                      <a:solidFill>
                        <a:schemeClr val="bg1"/>
                      </a:solidFill>
                      <a:latin typeface="+mn-lt"/>
                      <a:ea typeface="+mn-ea"/>
                      <a:cs typeface="+mn-cs"/>
                    </a:defRPr>
                  </a:pPr>
                  <a:endParaRPr lang="en-US"/>
                </a:p>
              </c:txPr>
              <c:dLblPos val="inBase"/>
              <c:showLegendKey val="0"/>
              <c:showVal val="1"/>
              <c:showCatName val="0"/>
              <c:showSerName val="0"/>
              <c:showPercent val="0"/>
              <c:showBubbleSize val="0"/>
              <c:extLst>
                <c:ext xmlns:c15="http://schemas.microsoft.com/office/drawing/2012/chart" uri="{CE6537A1-D6FC-4f65-9D91-7224C49458BB}">
                  <c15:spPr xmlns:c15="http://schemas.microsoft.com/office/drawing/2012/chart">
                    <a:prstGeom prst="roundRect">
                      <a:avLst/>
                    </a:prstGeom>
                    <a:noFill/>
                    <a:ln>
                      <a:noFill/>
                    </a:ln>
                  </c15:spPr>
                </c:ext>
                <c:ext xmlns:c16="http://schemas.microsoft.com/office/drawing/2014/chart" uri="{C3380CC4-5D6E-409C-BE32-E72D297353CC}">
                  <c16:uniqueId val="{00000006-172C-4C1E-B6E0-EC8BE0E31AC3}"/>
                </c:ext>
              </c:extLst>
            </c:dLbl>
            <c:dLbl>
              <c:idx val="3"/>
              <c:layout>
                <c:manualLayout>
                  <c:x val="0"/>
                  <c:y val="-5.9555848254251399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172C-4C1E-B6E0-EC8BE0E31AC3}"/>
                </c:ext>
              </c:extLst>
            </c:dLbl>
            <c:dLbl>
              <c:idx val="4"/>
              <c:layout>
                <c:manualLayout>
                  <c:x val="0"/>
                  <c:y val="-5.9329377269630612E-2"/>
                </c:manualLayout>
              </c:layout>
              <c:spPr>
                <a:noFill/>
                <a:ln>
                  <a:noFill/>
                </a:ln>
                <a:effectLst/>
              </c:spPr>
              <c:txPr>
                <a:bodyPr rot="0" spcFirstLastPara="1" vertOverflow="clip" horzOverflow="clip" vert="horz" wrap="square" lIns="36576" tIns="18288" rIns="36576" bIns="18288" anchor="ctr" anchorCtr="1">
                  <a:spAutoFit/>
                </a:bodyPr>
                <a:lstStyle/>
                <a:p>
                  <a:pPr>
                    <a:defRPr sz="105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15:spPr xmlns:c15="http://schemas.microsoft.com/office/drawing/2012/chart">
                    <a:prstGeom prst="roundRect">
                      <a:avLst/>
                    </a:prstGeom>
                    <a:noFill/>
                    <a:ln>
                      <a:noFill/>
                    </a:ln>
                  </c15:spPr>
                </c:ext>
                <c:ext xmlns:c16="http://schemas.microsoft.com/office/drawing/2014/chart" uri="{C3380CC4-5D6E-409C-BE32-E72D297353CC}">
                  <c16:uniqueId val="{00000008-172C-4C1E-B6E0-EC8BE0E31AC3}"/>
                </c:ext>
              </c:extLst>
            </c:dLbl>
            <c:dLbl>
              <c:idx val="5"/>
              <c:layout>
                <c:manualLayout>
                  <c:x val="0"/>
                  <c:y val="-6.1825189408938518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172C-4C1E-B6E0-EC8BE0E31AC3}"/>
                </c:ext>
              </c:extLst>
            </c:dLbl>
            <c:spPr>
              <a:noFill/>
              <a:ln>
                <a:noFill/>
              </a:ln>
              <a:effectLst/>
            </c:spPr>
            <c:txPr>
              <a:bodyPr rot="0" spcFirstLastPara="1" vertOverflow="ellipsis" vert="horz" wrap="square" anchor="ctr" anchorCtr="1"/>
              <a:lstStyle/>
              <a:p>
                <a:pPr>
                  <a:defRPr sz="1050" b="0" i="0" u="none" strike="noStrike" kern="1200" baseline="0">
                    <a:solidFill>
                      <a:schemeClr val="bg1"/>
                    </a:solidFill>
                    <a:latin typeface="+mn-lt"/>
                    <a:ea typeface="+mn-ea"/>
                    <a:cs typeface="+mn-cs"/>
                  </a:defRPr>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Sheet1!$A$3:$A$8</c:f>
              <c:strCache>
                <c:ptCount val="6"/>
                <c:pt idx="0">
                  <c:v>2020</c:v>
                </c:pt>
                <c:pt idx="1">
                  <c:v>2021</c:v>
                </c:pt>
                <c:pt idx="2">
                  <c:v>2022</c:v>
                </c:pt>
                <c:pt idx="3">
                  <c:v>2023</c:v>
                </c:pt>
                <c:pt idx="4">
                  <c:v>2024</c:v>
                </c:pt>
                <c:pt idx="5">
                  <c:v>2025E</c:v>
                </c:pt>
              </c:strCache>
            </c:strRef>
          </c:cat>
          <c:val>
            <c:numRef>
              <c:f>Sheet1!$E$3:$E$8</c:f>
              <c:numCache>
                <c:formatCode>"$"#,##0.0_);[Red]\("$"#,##0.0\)</c:formatCode>
                <c:ptCount val="6"/>
                <c:pt idx="0">
                  <c:v>0</c:v>
                </c:pt>
                <c:pt idx="1">
                  <c:v>0</c:v>
                </c:pt>
                <c:pt idx="2">
                  <c:v>6.2</c:v>
                </c:pt>
                <c:pt idx="3">
                  <c:v>29.1</c:v>
                </c:pt>
                <c:pt idx="4">
                  <c:v>26.8</c:v>
                </c:pt>
                <c:pt idx="5">
                  <c:v>33.6</c:v>
                </c:pt>
              </c:numCache>
            </c:numRef>
          </c:val>
          <c:extLst>
            <c:ext xmlns:c16="http://schemas.microsoft.com/office/drawing/2014/chart" uri="{C3380CC4-5D6E-409C-BE32-E72D297353CC}">
              <c16:uniqueId val="{0000000A-172C-4C1E-B6E0-EC8BE0E31AC3}"/>
            </c:ext>
          </c:extLst>
        </c:ser>
        <c:dLbls>
          <c:showLegendKey val="0"/>
          <c:showVal val="0"/>
          <c:showCatName val="0"/>
          <c:showSerName val="0"/>
          <c:showPercent val="0"/>
          <c:showBubbleSize val="0"/>
        </c:dLbls>
        <c:gapWidth val="35"/>
        <c:overlap val="100"/>
        <c:axId val="1362294416"/>
        <c:axId val="1362288176"/>
      </c:barChart>
      <c:catAx>
        <c:axId val="1362294416"/>
        <c:scaling>
          <c:orientation val="minMax"/>
        </c:scaling>
        <c:delete val="0"/>
        <c:axPos val="b"/>
        <c:numFmt formatCode="General" sourceLinked="1"/>
        <c:majorTickMark val="none"/>
        <c:minorTickMark val="none"/>
        <c:tickLblPos val="nextTo"/>
        <c:spPr>
          <a:noFill/>
          <a:ln w="12700" cap="flat" cmpd="sng" algn="ctr">
            <a:solidFill>
              <a:schemeClr val="accent3"/>
            </a:solidFill>
            <a:round/>
          </a:ln>
          <a:effectLst/>
        </c:spPr>
        <c:txPr>
          <a:bodyPr rot="-60000000" spcFirstLastPara="1" vertOverflow="ellipsis" vert="horz" wrap="square" anchor="ctr" anchorCtr="1"/>
          <a:lstStyle/>
          <a:p>
            <a:pPr>
              <a:defRPr sz="1050" b="0" i="0" u="none" strike="noStrike" kern="1200" baseline="0">
                <a:solidFill>
                  <a:schemeClr val="bg1"/>
                </a:solidFill>
                <a:latin typeface="+mn-lt"/>
                <a:ea typeface="+mn-ea"/>
                <a:cs typeface="+mn-cs"/>
              </a:defRPr>
            </a:pPr>
            <a:endParaRPr lang="en-US"/>
          </a:p>
        </c:txPr>
        <c:crossAx val="1362288176"/>
        <c:crosses val="autoZero"/>
        <c:auto val="1"/>
        <c:lblAlgn val="ctr"/>
        <c:lblOffset val="100"/>
        <c:noMultiLvlLbl val="0"/>
      </c:catAx>
      <c:valAx>
        <c:axId val="1362288176"/>
        <c:scaling>
          <c:orientation val="minMax"/>
        </c:scaling>
        <c:delete val="1"/>
        <c:axPos val="l"/>
        <c:numFmt formatCode="&quot;$&quot;#,##0.0_);[Red]\(&quot;$&quot;#,##0.0\)" sourceLinked="1"/>
        <c:majorTickMark val="none"/>
        <c:minorTickMark val="none"/>
        <c:tickLblPos val="nextTo"/>
        <c:crossAx val="1362294416"/>
        <c:crosses val="autoZero"/>
        <c:crossBetween val="between"/>
      </c:valAx>
      <c:spPr>
        <a:noFill/>
        <a:ln>
          <a:noFill/>
        </a:ln>
        <a:effectLst/>
      </c:spPr>
    </c:plotArea>
    <c:legend>
      <c:legendPos val="b"/>
      <c:layout>
        <c:manualLayout>
          <c:xMode val="edge"/>
          <c:yMode val="edge"/>
          <c:x val="0.15363159056007095"/>
          <c:y val="0.88595571022620578"/>
          <c:w val="0.73527779105804425"/>
          <c:h val="7.0966021923772687E-2"/>
        </c:manualLayout>
      </c:layout>
      <c:overlay val="0"/>
      <c:spPr>
        <a:noFill/>
        <a:ln>
          <a:noFill/>
        </a:ln>
        <a:effectLst/>
      </c:spPr>
      <c:txPr>
        <a:bodyPr rot="0" spcFirstLastPara="1" vertOverflow="ellipsis" vert="horz" wrap="square" anchor="ctr" anchorCtr="1"/>
        <a:lstStyle/>
        <a:p>
          <a:pPr>
            <a:defRPr sz="1050" b="0" i="0" u="none" strike="noStrike" kern="1200" baseline="0">
              <a:solidFill>
                <a:schemeClr val="bg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050">
          <a:solidFill>
            <a:schemeClr val="bg1"/>
          </a:solidFill>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1.335750348992883E-2"/>
          <c:y val="0.20300391944679055"/>
          <c:w val="0.96532794189302351"/>
          <c:h val="0.52800358952702697"/>
        </c:manualLayout>
      </c:layout>
      <c:barChart>
        <c:barDir val="col"/>
        <c:grouping val="stacked"/>
        <c:varyColors val="0"/>
        <c:ser>
          <c:idx val="0"/>
          <c:order val="0"/>
          <c:tx>
            <c:strRef>
              <c:f>Sheet1!$B$1</c:f>
              <c:strCache>
                <c:ptCount val="1"/>
                <c:pt idx="0">
                  <c:v>Video</c:v>
                </c:pt>
              </c:strCache>
            </c:strRef>
          </c:tx>
          <c:spPr>
            <a:solidFill>
              <a:schemeClr val="bg2"/>
            </a:solidFill>
            <a:ln>
              <a:noFill/>
            </a:ln>
            <a:effectLst/>
          </c:spPr>
          <c:invertIfNegative val="0"/>
          <c:dLbls>
            <c:dLbl>
              <c:idx val="4"/>
              <c:layout>
                <c:manualLayout>
                  <c:x val="0"/>
                  <c:y val="-5.3654851140202704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57B8-4CC3-91FB-69D3914975D7}"/>
                </c:ext>
              </c:extLst>
            </c:dLbl>
            <c:dLbl>
              <c:idx val="5"/>
              <c:layout>
                <c:manualLayout>
                  <c:x val="9.5092144598582475E-17"/>
                  <c:y val="-1.1291833826013514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57B8-4CC3-91FB-69D3914975D7}"/>
                </c:ext>
              </c:extLst>
            </c:dLbl>
            <c:spPr>
              <a:noFill/>
              <a:ln>
                <a:noFill/>
              </a:ln>
              <a:effectLst/>
            </c:spPr>
            <c:txPr>
              <a:bodyPr rot="0" spcFirstLastPara="1" vertOverflow="ellipsis" vert="horz" wrap="square" anchor="ctr" anchorCtr="1"/>
              <a:lstStyle/>
              <a:p>
                <a:pPr>
                  <a:defRPr sz="1300" b="1" i="0" u="none" strike="noStrike" kern="1200" baseline="0">
                    <a:solidFill>
                      <a:schemeClr val="tx2"/>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Sheet1!$A$3:$A$8</c:f>
              <c:strCache>
                <c:ptCount val="6"/>
                <c:pt idx="0">
                  <c:v>2020</c:v>
                </c:pt>
                <c:pt idx="1">
                  <c:v>2021</c:v>
                </c:pt>
                <c:pt idx="2">
                  <c:v>2022</c:v>
                </c:pt>
                <c:pt idx="3">
                  <c:v>2023</c:v>
                </c:pt>
                <c:pt idx="4">
                  <c:v>2024</c:v>
                </c:pt>
                <c:pt idx="5">
                  <c:v>2025E</c:v>
                </c:pt>
              </c:strCache>
            </c:strRef>
          </c:cat>
          <c:val>
            <c:numRef>
              <c:f>Sheet1!$B$3:$B$8</c:f>
              <c:numCache>
                <c:formatCode>"$"#,##0.0</c:formatCode>
                <c:ptCount val="6"/>
                <c:pt idx="0">
                  <c:v>143.4</c:v>
                </c:pt>
                <c:pt idx="1">
                  <c:v>242.7</c:v>
                </c:pt>
                <c:pt idx="2">
                  <c:v>243.3</c:v>
                </c:pt>
                <c:pt idx="3">
                  <c:v>207.5</c:v>
                </c:pt>
                <c:pt idx="4">
                  <c:v>232.4</c:v>
                </c:pt>
                <c:pt idx="5">
                  <c:v>279.8</c:v>
                </c:pt>
              </c:numCache>
            </c:numRef>
          </c:val>
          <c:extLst>
            <c:ext xmlns:c16="http://schemas.microsoft.com/office/drawing/2014/chart" uri="{C3380CC4-5D6E-409C-BE32-E72D297353CC}">
              <c16:uniqueId val="{00000002-57B8-4CC3-91FB-69D3914975D7}"/>
            </c:ext>
          </c:extLst>
        </c:ser>
        <c:ser>
          <c:idx val="1"/>
          <c:order val="1"/>
          <c:tx>
            <c:strRef>
              <c:f>Sheet1!$C$1</c:f>
              <c:strCache>
                <c:ptCount val="1"/>
                <c:pt idx="0">
                  <c:v>Display</c:v>
                </c:pt>
              </c:strCache>
            </c:strRef>
          </c:tx>
          <c:spPr>
            <a:solidFill>
              <a:schemeClr val="accent5"/>
            </a:solidFill>
            <a:ln>
              <a:noFill/>
            </a:ln>
            <a:effectLst/>
          </c:spPr>
          <c:invertIfNegative val="0"/>
          <c:dLbls>
            <c:spPr>
              <a:noFill/>
              <a:ln>
                <a:noFill/>
              </a:ln>
              <a:effectLst/>
            </c:spPr>
            <c:txPr>
              <a:bodyPr rot="0" spcFirstLastPara="1" vertOverflow="ellipsis" vert="horz" wrap="square" anchor="ctr" anchorCtr="1"/>
              <a:lstStyle/>
              <a:p>
                <a:pPr>
                  <a:defRPr sz="1050" b="0" i="0" u="none" strike="noStrike" kern="1200" baseline="0">
                    <a:solidFill>
                      <a:schemeClr val="tx2"/>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Sheet1!$A$3:$A$8</c:f>
              <c:strCache>
                <c:ptCount val="6"/>
                <c:pt idx="0">
                  <c:v>2020</c:v>
                </c:pt>
                <c:pt idx="1">
                  <c:v>2021</c:v>
                </c:pt>
                <c:pt idx="2">
                  <c:v>2022</c:v>
                </c:pt>
                <c:pt idx="3">
                  <c:v>2023</c:v>
                </c:pt>
                <c:pt idx="4">
                  <c:v>2024</c:v>
                </c:pt>
                <c:pt idx="5">
                  <c:v>2025E</c:v>
                </c:pt>
              </c:strCache>
            </c:strRef>
          </c:cat>
          <c:val>
            <c:numRef>
              <c:f>Sheet1!$C$3:$C$8</c:f>
              <c:numCache>
                <c:formatCode>"$"#,##0.0</c:formatCode>
                <c:ptCount val="6"/>
                <c:pt idx="0">
                  <c:v>40.9</c:v>
                </c:pt>
                <c:pt idx="1">
                  <c:v>59.3</c:v>
                </c:pt>
                <c:pt idx="2">
                  <c:v>60.2</c:v>
                </c:pt>
                <c:pt idx="3">
                  <c:v>80.400000000000006</c:v>
                </c:pt>
                <c:pt idx="4">
                  <c:v>98.1</c:v>
                </c:pt>
                <c:pt idx="5">
                  <c:v>84.9</c:v>
                </c:pt>
              </c:numCache>
            </c:numRef>
          </c:val>
          <c:extLst>
            <c:ext xmlns:c16="http://schemas.microsoft.com/office/drawing/2014/chart" uri="{C3380CC4-5D6E-409C-BE32-E72D297353CC}">
              <c16:uniqueId val="{00000003-57B8-4CC3-91FB-69D3914975D7}"/>
            </c:ext>
          </c:extLst>
        </c:ser>
        <c:ser>
          <c:idx val="2"/>
          <c:order val="2"/>
          <c:tx>
            <c:strRef>
              <c:f>Sheet1!$D$1</c:f>
              <c:strCache>
                <c:ptCount val="1"/>
                <c:pt idx="0">
                  <c:v>Other</c:v>
                </c:pt>
              </c:strCache>
            </c:strRef>
          </c:tx>
          <c:spPr>
            <a:solidFill>
              <a:schemeClr val="accent3"/>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4-57B8-4CC3-91FB-69D3914975D7}"/>
                </c:ext>
              </c:extLst>
            </c:dLbl>
            <c:dLbl>
              <c:idx val="1"/>
              <c:delete val="1"/>
              <c:extLst>
                <c:ext xmlns:c15="http://schemas.microsoft.com/office/drawing/2012/chart" uri="{CE6537A1-D6FC-4f65-9D91-7224C49458BB}"/>
                <c:ext xmlns:c16="http://schemas.microsoft.com/office/drawing/2014/chart" uri="{C3380CC4-5D6E-409C-BE32-E72D297353CC}">
                  <c16:uniqueId val="{00000005-57B8-4CC3-91FB-69D3914975D7}"/>
                </c:ext>
              </c:extLst>
            </c:dLbl>
            <c:dLbl>
              <c:idx val="2"/>
              <c:layout>
                <c:manualLayout>
                  <c:x val="4.7546072299291237E-17"/>
                  <c:y val="-4.9827781883445943E-2"/>
                </c:manualLayout>
              </c:layout>
              <c:showLegendKey val="0"/>
              <c:showVal val="1"/>
              <c:showCatName val="0"/>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6-57B8-4CC3-91FB-69D3914975D7}"/>
                </c:ext>
              </c:extLst>
            </c:dLbl>
            <c:dLbl>
              <c:idx val="3"/>
              <c:layout>
                <c:manualLayout>
                  <c:x val="0"/>
                  <c:y val="-6.5895204286317566E-2"/>
                </c:manualLayout>
              </c:layout>
              <c:showLegendKey val="0"/>
              <c:showVal val="1"/>
              <c:showCatName val="0"/>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7-57B8-4CC3-91FB-69D3914975D7}"/>
                </c:ext>
              </c:extLst>
            </c:dLbl>
            <c:dLbl>
              <c:idx val="4"/>
              <c:layout>
                <c:manualLayout>
                  <c:x val="0"/>
                  <c:y val="-4.7836716110641893E-2"/>
                </c:manualLayout>
              </c:layout>
              <c:showLegendKey val="0"/>
              <c:showVal val="1"/>
              <c:showCatName val="0"/>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8-57B8-4CC3-91FB-69D3914975D7}"/>
                </c:ext>
              </c:extLst>
            </c:dLbl>
            <c:dLbl>
              <c:idx val="5"/>
              <c:layout>
                <c:manualLayout>
                  <c:x val="-9.5092144598582475E-17"/>
                  <c:y val="-5.2691155510979727E-2"/>
                </c:manualLayout>
              </c:layout>
              <c:showLegendKey val="0"/>
              <c:showVal val="1"/>
              <c:showCatName val="0"/>
              <c:showSerName val="0"/>
              <c:showPercent val="0"/>
              <c:showBubbleSize val="0"/>
              <c:extLst>
                <c:ext xmlns:c15="http://schemas.microsoft.com/office/drawing/2012/chart" uri="{CE6537A1-D6FC-4f65-9D91-7224C49458BB}">
                  <c15:layout>
                    <c:manualLayout>
                      <c:w val="0.12973733844018764"/>
                      <c:h val="5.2535113514281036E-2"/>
                    </c:manualLayout>
                  </c15:layout>
                </c:ext>
                <c:ext xmlns:c16="http://schemas.microsoft.com/office/drawing/2014/chart" uri="{C3380CC4-5D6E-409C-BE32-E72D297353CC}">
                  <c16:uniqueId val="{00000009-57B8-4CC3-91FB-69D3914975D7}"/>
                </c:ext>
              </c:extLst>
            </c:dLbl>
            <c:spPr>
              <a:noFill/>
              <a:ln>
                <a:noFill/>
              </a:ln>
              <a:effectLst/>
            </c:spPr>
            <c:txPr>
              <a:bodyPr rot="0" spcFirstLastPara="1" vertOverflow="ellipsis" vert="horz" wrap="square" anchor="ctr" anchorCtr="1"/>
              <a:lstStyle/>
              <a:p>
                <a:pPr>
                  <a:defRPr sz="105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eparator>, </c:separator>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Sheet1!$A$3:$A$8</c:f>
              <c:strCache>
                <c:ptCount val="6"/>
                <c:pt idx="0">
                  <c:v>2020</c:v>
                </c:pt>
                <c:pt idx="1">
                  <c:v>2021</c:v>
                </c:pt>
                <c:pt idx="2">
                  <c:v>2022</c:v>
                </c:pt>
                <c:pt idx="3">
                  <c:v>2023</c:v>
                </c:pt>
                <c:pt idx="4">
                  <c:v>2024</c:v>
                </c:pt>
                <c:pt idx="5">
                  <c:v>2025E</c:v>
                </c:pt>
              </c:strCache>
            </c:strRef>
          </c:cat>
          <c:val>
            <c:numRef>
              <c:f>Sheet1!$D$3:$D$8</c:f>
              <c:numCache>
                <c:formatCode>"$"#,##0.0</c:formatCode>
                <c:ptCount val="6"/>
                <c:pt idx="0">
                  <c:v>0</c:v>
                </c:pt>
                <c:pt idx="1">
                  <c:v>0</c:v>
                </c:pt>
                <c:pt idx="2">
                  <c:v>6.2</c:v>
                </c:pt>
                <c:pt idx="3">
                  <c:v>26.2</c:v>
                </c:pt>
                <c:pt idx="4">
                  <c:v>13</c:v>
                </c:pt>
                <c:pt idx="5">
                  <c:v>15.2</c:v>
                </c:pt>
              </c:numCache>
            </c:numRef>
          </c:val>
          <c:extLst>
            <c:ext xmlns:c16="http://schemas.microsoft.com/office/drawing/2014/chart" uri="{C3380CC4-5D6E-409C-BE32-E72D297353CC}">
              <c16:uniqueId val="{0000000A-57B8-4CC3-91FB-69D3914975D7}"/>
            </c:ext>
          </c:extLst>
        </c:ser>
        <c:dLbls>
          <c:showLegendKey val="0"/>
          <c:showVal val="0"/>
          <c:showCatName val="0"/>
          <c:showSerName val="0"/>
          <c:showPercent val="0"/>
          <c:showBubbleSize val="0"/>
        </c:dLbls>
        <c:gapWidth val="35"/>
        <c:overlap val="100"/>
        <c:axId val="1362294416"/>
        <c:axId val="1362288176"/>
      </c:barChart>
      <c:catAx>
        <c:axId val="1362294416"/>
        <c:scaling>
          <c:orientation val="minMax"/>
        </c:scaling>
        <c:delete val="0"/>
        <c:axPos val="b"/>
        <c:numFmt formatCode="General" sourceLinked="1"/>
        <c:majorTickMark val="none"/>
        <c:minorTickMark val="none"/>
        <c:tickLblPos val="nextTo"/>
        <c:spPr>
          <a:noFill/>
          <a:ln w="12700" cap="flat" cmpd="sng" algn="ctr">
            <a:solidFill>
              <a:schemeClr val="accent3"/>
            </a:solidFill>
            <a:round/>
          </a:ln>
          <a:effectLst/>
        </c:spPr>
        <c:txPr>
          <a:bodyPr rot="-60000000" spcFirstLastPara="1" vertOverflow="ellipsis" vert="horz" wrap="square" anchor="ctr" anchorCtr="1"/>
          <a:lstStyle/>
          <a:p>
            <a:pPr>
              <a:defRPr sz="1050" b="0" i="0" u="none" strike="noStrike" kern="1200" baseline="0">
                <a:solidFill>
                  <a:schemeClr val="bg1"/>
                </a:solidFill>
                <a:latin typeface="+mn-lt"/>
                <a:ea typeface="+mn-ea"/>
                <a:cs typeface="+mn-cs"/>
              </a:defRPr>
            </a:pPr>
            <a:endParaRPr lang="en-US"/>
          </a:p>
        </c:txPr>
        <c:crossAx val="1362288176"/>
        <c:crosses val="autoZero"/>
        <c:auto val="1"/>
        <c:lblAlgn val="ctr"/>
        <c:lblOffset val="100"/>
        <c:noMultiLvlLbl val="0"/>
      </c:catAx>
      <c:valAx>
        <c:axId val="1362288176"/>
        <c:scaling>
          <c:orientation val="minMax"/>
        </c:scaling>
        <c:delete val="1"/>
        <c:axPos val="l"/>
        <c:numFmt formatCode="&quot;$&quot;#,##0.0" sourceLinked="1"/>
        <c:majorTickMark val="none"/>
        <c:minorTickMark val="none"/>
        <c:tickLblPos val="nextTo"/>
        <c:crossAx val="1362294416"/>
        <c:crosses val="autoZero"/>
        <c:crossBetween val="between"/>
      </c:valAx>
      <c:spPr>
        <a:noFill/>
        <a:ln>
          <a:noFill/>
        </a:ln>
        <a:effectLst/>
      </c:spPr>
    </c:plotArea>
    <c:legend>
      <c:legendPos val="b"/>
      <c:layout>
        <c:manualLayout>
          <c:xMode val="edge"/>
          <c:yMode val="edge"/>
          <c:x val="0.27893863688158421"/>
          <c:y val="0.83665662755832282"/>
          <c:w val="0.43690459550908567"/>
          <c:h val="0.11404408200577611"/>
        </c:manualLayout>
      </c:layout>
      <c:overlay val="0"/>
      <c:spPr>
        <a:noFill/>
        <a:ln>
          <a:noFill/>
        </a:ln>
        <a:effectLst/>
      </c:spPr>
      <c:txPr>
        <a:bodyPr rot="0" spcFirstLastPara="1" vertOverflow="ellipsis" vert="horz" wrap="square" anchor="ctr" anchorCtr="1"/>
        <a:lstStyle/>
        <a:p>
          <a:pPr>
            <a:defRPr sz="1050" b="0" i="0" u="none" strike="noStrike" kern="1200" baseline="0">
              <a:solidFill>
                <a:schemeClr val="bg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050">
          <a:solidFill>
            <a:schemeClr val="bg1"/>
          </a:solidFill>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4255788313120176E-2"/>
          <c:y val="5.1256496497540466E-2"/>
          <c:w val="0.95148842337375961"/>
          <c:h val="0.74030935495645811"/>
        </c:manualLayout>
      </c:layout>
      <c:barChart>
        <c:barDir val="col"/>
        <c:grouping val="clustered"/>
        <c:varyColors val="0"/>
        <c:ser>
          <c:idx val="0"/>
          <c:order val="0"/>
          <c:tx>
            <c:strRef>
              <c:f>Sheet1!$B$1</c:f>
              <c:strCache>
                <c:ptCount val="1"/>
                <c:pt idx="0">
                  <c:v>Column3</c:v>
                </c:pt>
              </c:strCache>
            </c:strRef>
          </c:tx>
          <c:spPr>
            <a:gradFill>
              <a:gsLst>
                <a:gs pos="52000">
                  <a:schemeClr val="accent4"/>
                </a:gs>
                <a:gs pos="100000">
                  <a:schemeClr val="accent5"/>
                </a:gs>
              </a:gsLst>
              <a:lin ang="5400000" scaled="0"/>
            </a:gradFill>
            <a:ln>
              <a:noFill/>
            </a:ln>
            <a:effectLst/>
          </c:spPr>
          <c:invertIfNegative val="0"/>
          <c:dPt>
            <c:idx val="0"/>
            <c:invertIfNegative val="0"/>
            <c:bubble3D val="0"/>
            <c:spPr>
              <a:gradFill>
                <a:gsLst>
                  <a:gs pos="25000">
                    <a:schemeClr val="accent4"/>
                  </a:gs>
                  <a:gs pos="100000">
                    <a:schemeClr val="accent5"/>
                  </a:gs>
                </a:gsLst>
                <a:lin ang="5400000" scaled="0"/>
              </a:gradFill>
              <a:ln>
                <a:noFill/>
              </a:ln>
              <a:effectLst/>
            </c:spPr>
            <c:extLst>
              <c:ext xmlns:c16="http://schemas.microsoft.com/office/drawing/2014/chart" uri="{C3380CC4-5D6E-409C-BE32-E72D297353CC}">
                <c16:uniqueId val="{00000005-3BD1-46B4-82EC-037EFE6923C1}"/>
              </c:ext>
            </c:extLst>
          </c:dPt>
          <c:dPt>
            <c:idx val="1"/>
            <c:invertIfNegative val="0"/>
            <c:bubble3D val="0"/>
            <c:spPr>
              <a:gradFill>
                <a:gsLst>
                  <a:gs pos="0">
                    <a:schemeClr val="accent3"/>
                  </a:gs>
                  <a:gs pos="100000">
                    <a:schemeClr val="accent2"/>
                  </a:gs>
                </a:gsLst>
                <a:lin ang="5400000" scaled="0"/>
              </a:gradFill>
              <a:ln>
                <a:noFill/>
              </a:ln>
              <a:effectLst/>
            </c:spPr>
            <c:extLst>
              <c:ext xmlns:c16="http://schemas.microsoft.com/office/drawing/2014/chart" uri="{C3380CC4-5D6E-409C-BE32-E72D297353CC}">
                <c16:uniqueId val="{00000001-3BD1-46B4-82EC-037EFE6923C1}"/>
              </c:ext>
            </c:extLst>
          </c:dPt>
          <c:dPt>
            <c:idx val="2"/>
            <c:invertIfNegative val="0"/>
            <c:bubble3D val="0"/>
            <c:spPr>
              <a:gradFill>
                <a:gsLst>
                  <a:gs pos="0">
                    <a:schemeClr val="accent3"/>
                  </a:gs>
                  <a:gs pos="100000">
                    <a:schemeClr val="accent2"/>
                  </a:gs>
                </a:gsLst>
                <a:lin ang="5400000" scaled="0"/>
              </a:gradFill>
              <a:ln>
                <a:noFill/>
              </a:ln>
              <a:effectLst/>
            </c:spPr>
            <c:extLst>
              <c:ext xmlns:c16="http://schemas.microsoft.com/office/drawing/2014/chart" uri="{C3380CC4-5D6E-409C-BE32-E72D297353CC}">
                <c16:uniqueId val="{00000003-3BD1-46B4-82EC-037EFE6923C1}"/>
              </c:ext>
            </c:extLst>
          </c:dPt>
          <c:dLbls>
            <c:dLbl>
              <c:idx val="0"/>
              <c:spPr>
                <a:noFill/>
                <a:ln>
                  <a:noFill/>
                </a:ln>
                <a:effectLst/>
              </c:spPr>
              <c:txPr>
                <a:bodyPr rot="0" spcFirstLastPara="1" vertOverflow="ellipsis" vert="horz" wrap="square" anchor="ctr" anchorCtr="1"/>
                <a:lstStyle/>
                <a:p>
                  <a:pPr>
                    <a:spcBef>
                      <a:spcPts val="600"/>
                    </a:spcBef>
                    <a:defRPr sz="2800" b="1" i="0" u="none" strike="noStrike" kern="1200" baseline="0">
                      <a:solidFill>
                        <a:schemeClr val="tx2"/>
                      </a:solidFill>
                      <a:latin typeface="+mn-lt"/>
                      <a:ea typeface="+mn-ea"/>
                      <a:cs typeface="+mn-cs"/>
                    </a:defRPr>
                  </a:pPr>
                  <a:endParaRPr lang="en-US"/>
                </a:p>
              </c:txPr>
              <c:dLblPos val="inEnd"/>
              <c:showLegendKey val="0"/>
              <c:showVal val="1"/>
              <c:showCatName val="0"/>
              <c:showSerName val="0"/>
              <c:showPercent val="0"/>
              <c:showBubbleSize val="0"/>
              <c:extLst>
                <c:ext xmlns:c16="http://schemas.microsoft.com/office/drawing/2014/chart" uri="{C3380CC4-5D6E-409C-BE32-E72D297353CC}">
                  <c16:uniqueId val="{00000005-3BD1-46B4-82EC-037EFE6923C1}"/>
                </c:ext>
              </c:extLst>
            </c:dLbl>
            <c:dLbl>
              <c:idx val="1"/>
              <c:spPr>
                <a:noFill/>
                <a:ln>
                  <a:noFill/>
                </a:ln>
                <a:effectLst/>
              </c:spPr>
              <c:txPr>
                <a:bodyPr rot="0" spcFirstLastPara="1" vertOverflow="ellipsis" vert="horz" wrap="square" anchor="ctr" anchorCtr="1"/>
                <a:lstStyle/>
                <a:p>
                  <a:pPr>
                    <a:spcBef>
                      <a:spcPts val="600"/>
                    </a:spcBef>
                    <a:defRPr sz="2000" b="1"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extLst>
                <c:ext xmlns:c16="http://schemas.microsoft.com/office/drawing/2014/chart" uri="{C3380CC4-5D6E-409C-BE32-E72D297353CC}">
                  <c16:uniqueId val="{00000001-3BD1-46B4-82EC-037EFE6923C1}"/>
                </c:ext>
              </c:extLst>
            </c:dLbl>
            <c:dLbl>
              <c:idx val="2"/>
              <c:spPr>
                <a:noFill/>
                <a:ln>
                  <a:noFill/>
                </a:ln>
                <a:effectLst/>
              </c:spPr>
              <c:txPr>
                <a:bodyPr rot="0" spcFirstLastPara="1" vertOverflow="ellipsis" vert="horz" wrap="square" anchor="ctr" anchorCtr="1"/>
                <a:lstStyle/>
                <a:p>
                  <a:pPr>
                    <a:spcBef>
                      <a:spcPts val="600"/>
                    </a:spcBef>
                    <a:defRPr sz="2000" b="1"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extLst>
                <c:ext xmlns:c16="http://schemas.microsoft.com/office/drawing/2014/chart" uri="{C3380CC4-5D6E-409C-BE32-E72D297353CC}">
                  <c16:uniqueId val="{00000003-3BD1-46B4-82EC-037EFE6923C1}"/>
                </c:ext>
              </c:extLst>
            </c:dLbl>
            <c:spPr>
              <a:noFill/>
              <a:ln>
                <a:noFill/>
              </a:ln>
              <a:effectLst/>
            </c:spPr>
            <c:txPr>
              <a:bodyPr rot="0" spcFirstLastPara="1" vertOverflow="ellipsis" vert="horz" wrap="square" anchor="ctr" anchorCtr="1"/>
              <a:lstStyle/>
              <a:p>
                <a:pPr>
                  <a:defRPr sz="2000" b="1" i="0" u="none" strike="noStrike" kern="1200" baseline="0">
                    <a:solidFill>
                      <a:schemeClr val="tx2"/>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Sheet1!$A$2:$A$4</c:f>
              <c:strCache>
                <c:ptCount val="3"/>
                <c:pt idx="0">
                  <c:v>Nexxen's 
2020-2025 
Projected CTV Revenue CAGR</c:v>
                </c:pt>
                <c:pt idx="1">
                  <c:v>2020-2025 
Projected U.S. 
CTV Ad Spend
 CAGR</c:v>
                </c:pt>
                <c:pt idx="2">
                  <c:v>2020-2025 
Projected U.S. 
Digital Ad Spend CAGR</c:v>
                </c:pt>
              </c:strCache>
            </c:strRef>
          </c:cat>
          <c:val>
            <c:numRef>
              <c:f>Sheet1!$B$2:$B$4</c:f>
              <c:numCache>
                <c:formatCode>0%</c:formatCode>
                <c:ptCount val="3"/>
                <c:pt idx="0">
                  <c:v>0.3</c:v>
                </c:pt>
                <c:pt idx="1">
                  <c:v>0.25</c:v>
                </c:pt>
                <c:pt idx="2">
                  <c:v>0.17</c:v>
                </c:pt>
              </c:numCache>
            </c:numRef>
          </c:val>
          <c:extLst>
            <c:ext xmlns:c16="http://schemas.microsoft.com/office/drawing/2014/chart" uri="{C3380CC4-5D6E-409C-BE32-E72D297353CC}">
              <c16:uniqueId val="{00000004-3BD1-46B4-82EC-037EFE6923C1}"/>
            </c:ext>
          </c:extLst>
        </c:ser>
        <c:dLbls>
          <c:showLegendKey val="0"/>
          <c:showVal val="0"/>
          <c:showCatName val="0"/>
          <c:showSerName val="0"/>
          <c:showPercent val="0"/>
          <c:showBubbleSize val="0"/>
        </c:dLbls>
        <c:gapWidth val="37"/>
        <c:axId val="848161232"/>
        <c:axId val="848159792"/>
      </c:barChart>
      <c:catAx>
        <c:axId val="848161232"/>
        <c:scaling>
          <c:orientation val="minMax"/>
        </c:scaling>
        <c:delete val="0"/>
        <c:axPos val="b"/>
        <c:numFmt formatCode="General" sourceLinked="1"/>
        <c:majorTickMark val="none"/>
        <c:minorTickMark val="none"/>
        <c:tickLblPos val="nextTo"/>
        <c:spPr>
          <a:noFill/>
          <a:ln w="19050" cap="flat" cmpd="sng" algn="ctr">
            <a:solidFill>
              <a:schemeClr val="accent3"/>
            </a:solidFill>
            <a:round/>
          </a:ln>
          <a:effectLst/>
        </c:spPr>
        <c:txPr>
          <a:bodyPr rot="-60000000" spcFirstLastPara="1" vertOverflow="ellipsis" vert="horz" wrap="square" anchor="ctr" anchorCtr="1"/>
          <a:lstStyle/>
          <a:p>
            <a:pPr>
              <a:defRPr sz="1400" b="0" i="0" u="none" strike="noStrike" kern="1200" baseline="0">
                <a:solidFill>
                  <a:schemeClr val="bg1"/>
                </a:solidFill>
                <a:latin typeface="+mn-lt"/>
                <a:ea typeface="+mn-ea"/>
                <a:cs typeface="+mn-cs"/>
              </a:defRPr>
            </a:pPr>
            <a:endParaRPr lang="en-US"/>
          </a:p>
        </c:txPr>
        <c:crossAx val="848159792"/>
        <c:crosses val="autoZero"/>
        <c:auto val="1"/>
        <c:lblAlgn val="ctr"/>
        <c:lblOffset val="100"/>
        <c:noMultiLvlLbl val="0"/>
      </c:catAx>
      <c:valAx>
        <c:axId val="848159792"/>
        <c:scaling>
          <c:orientation val="minMax"/>
        </c:scaling>
        <c:delete val="1"/>
        <c:axPos val="l"/>
        <c:numFmt formatCode="0%" sourceLinked="1"/>
        <c:majorTickMark val="none"/>
        <c:minorTickMark val="none"/>
        <c:tickLblPos val="nextTo"/>
        <c:crossAx val="84816123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200"/>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4255788313120176E-2"/>
          <c:y val="0.26096952078010116"/>
          <c:w val="0.95148842337375961"/>
          <c:h val="0.53059633067389755"/>
        </c:manualLayout>
      </c:layout>
      <c:barChart>
        <c:barDir val="col"/>
        <c:grouping val="clustered"/>
        <c:varyColors val="0"/>
        <c:ser>
          <c:idx val="0"/>
          <c:order val="0"/>
          <c:tx>
            <c:strRef>
              <c:f>Sheet1!$B$1</c:f>
              <c:strCache>
                <c:ptCount val="1"/>
                <c:pt idx="0">
                  <c:v>Column3</c:v>
                </c:pt>
              </c:strCache>
            </c:strRef>
          </c:tx>
          <c:spPr>
            <a:gradFill>
              <a:gsLst>
                <a:gs pos="52000">
                  <a:schemeClr val="accent4"/>
                </a:gs>
                <a:gs pos="100000">
                  <a:schemeClr val="accent5"/>
                </a:gs>
              </a:gsLst>
              <a:lin ang="5400000" scaled="0"/>
            </a:gradFill>
            <a:ln>
              <a:noFill/>
            </a:ln>
            <a:effectLst/>
          </c:spPr>
          <c:invertIfNegative val="0"/>
          <c:dPt>
            <c:idx val="0"/>
            <c:invertIfNegative val="0"/>
            <c:bubble3D val="0"/>
            <c:spPr>
              <a:gradFill>
                <a:gsLst>
                  <a:gs pos="25000">
                    <a:schemeClr val="accent4"/>
                  </a:gs>
                  <a:gs pos="100000">
                    <a:schemeClr val="accent5"/>
                  </a:gs>
                </a:gsLst>
                <a:lin ang="5400000" scaled="0"/>
              </a:gradFill>
              <a:ln>
                <a:noFill/>
              </a:ln>
              <a:effectLst/>
            </c:spPr>
            <c:extLst>
              <c:ext xmlns:c16="http://schemas.microsoft.com/office/drawing/2014/chart" uri="{C3380CC4-5D6E-409C-BE32-E72D297353CC}">
                <c16:uniqueId val="{00000005-4F4F-4B64-840F-1875E61B274E}"/>
              </c:ext>
            </c:extLst>
          </c:dPt>
          <c:dPt>
            <c:idx val="1"/>
            <c:invertIfNegative val="0"/>
            <c:bubble3D val="0"/>
            <c:spPr>
              <a:gradFill>
                <a:gsLst>
                  <a:gs pos="0">
                    <a:schemeClr val="accent3"/>
                  </a:gs>
                  <a:gs pos="100000">
                    <a:schemeClr val="accent2"/>
                  </a:gs>
                </a:gsLst>
                <a:lin ang="5400000" scaled="0"/>
              </a:gradFill>
              <a:ln>
                <a:noFill/>
              </a:ln>
              <a:effectLst/>
            </c:spPr>
            <c:extLst>
              <c:ext xmlns:c16="http://schemas.microsoft.com/office/drawing/2014/chart" uri="{C3380CC4-5D6E-409C-BE32-E72D297353CC}">
                <c16:uniqueId val="{00000001-4F4F-4B64-840F-1875E61B274E}"/>
              </c:ext>
            </c:extLst>
          </c:dPt>
          <c:dPt>
            <c:idx val="2"/>
            <c:invertIfNegative val="0"/>
            <c:bubble3D val="0"/>
            <c:spPr>
              <a:gradFill>
                <a:gsLst>
                  <a:gs pos="0">
                    <a:schemeClr val="accent3"/>
                  </a:gs>
                  <a:gs pos="100000">
                    <a:schemeClr val="accent2"/>
                  </a:gs>
                </a:gsLst>
                <a:lin ang="5400000" scaled="0"/>
              </a:gradFill>
              <a:ln>
                <a:noFill/>
              </a:ln>
              <a:effectLst/>
            </c:spPr>
            <c:extLst>
              <c:ext xmlns:c16="http://schemas.microsoft.com/office/drawing/2014/chart" uri="{C3380CC4-5D6E-409C-BE32-E72D297353CC}">
                <c16:uniqueId val="{00000003-4F4F-4B64-840F-1875E61B274E}"/>
              </c:ext>
            </c:extLst>
          </c:dPt>
          <c:dLbls>
            <c:dLbl>
              <c:idx val="0"/>
              <c:spPr>
                <a:noFill/>
                <a:ln>
                  <a:noFill/>
                </a:ln>
                <a:effectLst/>
              </c:spPr>
              <c:txPr>
                <a:bodyPr rot="0" spcFirstLastPara="1" vertOverflow="ellipsis" vert="horz" wrap="square" anchor="ctr" anchorCtr="1"/>
                <a:lstStyle/>
                <a:p>
                  <a:pPr>
                    <a:spcBef>
                      <a:spcPts val="600"/>
                    </a:spcBef>
                    <a:defRPr sz="2800" b="1" i="0" u="none" strike="noStrike" kern="1200" baseline="0">
                      <a:solidFill>
                        <a:schemeClr val="tx2"/>
                      </a:solidFill>
                      <a:latin typeface="+mj-lt"/>
                      <a:ea typeface="+mn-ea"/>
                      <a:cs typeface="+mn-cs"/>
                    </a:defRPr>
                  </a:pPr>
                  <a:endParaRPr lang="en-US"/>
                </a:p>
              </c:txPr>
              <c:dLblPos val="inEnd"/>
              <c:showLegendKey val="0"/>
              <c:showVal val="1"/>
              <c:showCatName val="0"/>
              <c:showSerName val="0"/>
              <c:showPercent val="0"/>
              <c:showBubbleSize val="0"/>
              <c:extLst>
                <c:ext xmlns:c16="http://schemas.microsoft.com/office/drawing/2014/chart" uri="{C3380CC4-5D6E-409C-BE32-E72D297353CC}">
                  <c16:uniqueId val="{00000005-4F4F-4B64-840F-1875E61B274E}"/>
                </c:ext>
              </c:extLst>
            </c:dLbl>
            <c:dLbl>
              <c:idx val="1"/>
              <c:spPr>
                <a:noFill/>
                <a:ln>
                  <a:noFill/>
                </a:ln>
                <a:effectLst/>
              </c:spPr>
              <c:txPr>
                <a:bodyPr rot="0" spcFirstLastPara="1" vertOverflow="ellipsis" vert="horz" wrap="square" anchor="ctr" anchorCtr="1"/>
                <a:lstStyle/>
                <a:p>
                  <a:pPr>
                    <a:spcBef>
                      <a:spcPts val="600"/>
                    </a:spcBef>
                    <a:defRPr sz="2000" b="1" i="0" u="none" strike="noStrike" kern="1200" baseline="0">
                      <a:solidFill>
                        <a:schemeClr val="bg1"/>
                      </a:solidFill>
                      <a:latin typeface="+mj-lt"/>
                      <a:ea typeface="+mn-ea"/>
                      <a:cs typeface="+mn-cs"/>
                    </a:defRPr>
                  </a:pPr>
                  <a:endParaRPr lang="en-US"/>
                </a:p>
              </c:txPr>
              <c:dLblPos val="inEnd"/>
              <c:showLegendKey val="0"/>
              <c:showVal val="1"/>
              <c:showCatName val="0"/>
              <c:showSerName val="0"/>
              <c:showPercent val="0"/>
              <c:showBubbleSize val="0"/>
              <c:extLst>
                <c:ext xmlns:c16="http://schemas.microsoft.com/office/drawing/2014/chart" uri="{C3380CC4-5D6E-409C-BE32-E72D297353CC}">
                  <c16:uniqueId val="{00000001-4F4F-4B64-840F-1875E61B274E}"/>
                </c:ext>
              </c:extLst>
            </c:dLbl>
            <c:dLbl>
              <c:idx val="2"/>
              <c:spPr>
                <a:noFill/>
                <a:ln>
                  <a:noFill/>
                </a:ln>
                <a:effectLst/>
              </c:spPr>
              <c:txPr>
                <a:bodyPr rot="0" spcFirstLastPara="1" vertOverflow="ellipsis" vert="horz" wrap="square" anchor="ctr" anchorCtr="1"/>
                <a:lstStyle/>
                <a:p>
                  <a:pPr>
                    <a:spcBef>
                      <a:spcPts val="600"/>
                    </a:spcBef>
                    <a:defRPr sz="2000" b="1" i="0" u="none" strike="noStrike" kern="1200" baseline="0">
                      <a:solidFill>
                        <a:schemeClr val="bg1"/>
                      </a:solidFill>
                      <a:latin typeface="+mj-lt"/>
                      <a:ea typeface="+mn-ea"/>
                      <a:cs typeface="+mn-cs"/>
                    </a:defRPr>
                  </a:pPr>
                  <a:endParaRPr lang="en-US"/>
                </a:p>
              </c:txPr>
              <c:dLblPos val="inEnd"/>
              <c:showLegendKey val="0"/>
              <c:showVal val="1"/>
              <c:showCatName val="0"/>
              <c:showSerName val="0"/>
              <c:showPercent val="0"/>
              <c:showBubbleSize val="0"/>
              <c:extLst>
                <c:ext xmlns:c16="http://schemas.microsoft.com/office/drawing/2014/chart" uri="{C3380CC4-5D6E-409C-BE32-E72D297353CC}">
                  <c16:uniqueId val="{00000003-4F4F-4B64-840F-1875E61B274E}"/>
                </c:ext>
              </c:extLst>
            </c:dLbl>
            <c:spPr>
              <a:noFill/>
              <a:ln>
                <a:noFill/>
              </a:ln>
              <a:effectLst/>
            </c:spPr>
            <c:txPr>
              <a:bodyPr rot="0" spcFirstLastPara="1" vertOverflow="ellipsis" vert="horz" wrap="square" anchor="ctr" anchorCtr="1"/>
              <a:lstStyle/>
              <a:p>
                <a:pPr>
                  <a:spcBef>
                    <a:spcPts val="600"/>
                  </a:spcBef>
                  <a:defRPr sz="2000" b="1" i="0" u="none" strike="noStrike" kern="1200" baseline="0">
                    <a:solidFill>
                      <a:schemeClr val="tx2"/>
                    </a:solidFill>
                    <a:latin typeface="+mj-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Sheet1!$A$2:$A$4</c:f>
              <c:strCache>
                <c:ptCount val="3"/>
                <c:pt idx="0">
                  <c:v>Nexxen's 2025 Projected CTV Revenue Growth</c:v>
                </c:pt>
                <c:pt idx="1">
                  <c:v>2025 Projected 
U.S. CTV Ad 
Spend Growth</c:v>
                </c:pt>
                <c:pt idx="2">
                  <c:v>2025 Projected 
U.S. Digital Ad 
Spend Growth</c:v>
                </c:pt>
              </c:strCache>
            </c:strRef>
          </c:cat>
          <c:val>
            <c:numRef>
              <c:f>Sheet1!$B$2:$B$4</c:f>
              <c:numCache>
                <c:formatCode>0%</c:formatCode>
                <c:ptCount val="3"/>
                <c:pt idx="0">
                  <c:v>0.2</c:v>
                </c:pt>
                <c:pt idx="1">
                  <c:v>0.17</c:v>
                </c:pt>
                <c:pt idx="2">
                  <c:v>0.12</c:v>
                </c:pt>
              </c:numCache>
            </c:numRef>
          </c:val>
          <c:extLst>
            <c:ext xmlns:c16="http://schemas.microsoft.com/office/drawing/2014/chart" uri="{C3380CC4-5D6E-409C-BE32-E72D297353CC}">
              <c16:uniqueId val="{00000004-4F4F-4B64-840F-1875E61B274E}"/>
            </c:ext>
          </c:extLst>
        </c:ser>
        <c:dLbls>
          <c:showLegendKey val="0"/>
          <c:showVal val="0"/>
          <c:showCatName val="0"/>
          <c:showSerName val="0"/>
          <c:showPercent val="0"/>
          <c:showBubbleSize val="0"/>
        </c:dLbls>
        <c:gapWidth val="37"/>
        <c:axId val="848161232"/>
        <c:axId val="848159792"/>
      </c:barChart>
      <c:catAx>
        <c:axId val="848161232"/>
        <c:scaling>
          <c:orientation val="minMax"/>
        </c:scaling>
        <c:delete val="0"/>
        <c:axPos val="b"/>
        <c:numFmt formatCode="General" sourceLinked="1"/>
        <c:majorTickMark val="none"/>
        <c:minorTickMark val="none"/>
        <c:tickLblPos val="nextTo"/>
        <c:spPr>
          <a:noFill/>
          <a:ln w="19050" cap="flat" cmpd="sng" algn="ctr">
            <a:solidFill>
              <a:schemeClr val="accent3"/>
            </a:solidFill>
            <a:round/>
          </a:ln>
          <a:effectLst/>
        </c:spPr>
        <c:txPr>
          <a:bodyPr rot="-60000000" spcFirstLastPara="1" vertOverflow="ellipsis" vert="horz" wrap="square" anchor="ctr" anchorCtr="1"/>
          <a:lstStyle/>
          <a:p>
            <a:pPr>
              <a:defRPr sz="1400" b="0" i="0" u="none" strike="noStrike" kern="1200" baseline="0">
                <a:solidFill>
                  <a:schemeClr val="bg1"/>
                </a:solidFill>
                <a:latin typeface="+mn-lt"/>
                <a:ea typeface="+mn-ea"/>
                <a:cs typeface="+mn-cs"/>
              </a:defRPr>
            </a:pPr>
            <a:endParaRPr lang="en-US"/>
          </a:p>
        </c:txPr>
        <c:crossAx val="848159792"/>
        <c:crosses val="autoZero"/>
        <c:auto val="1"/>
        <c:lblAlgn val="ctr"/>
        <c:lblOffset val="100"/>
        <c:noMultiLvlLbl val="0"/>
      </c:catAx>
      <c:valAx>
        <c:axId val="848159792"/>
        <c:scaling>
          <c:orientation val="minMax"/>
        </c:scaling>
        <c:delete val="1"/>
        <c:axPos val="l"/>
        <c:numFmt formatCode="0%" sourceLinked="1"/>
        <c:majorTickMark val="none"/>
        <c:minorTickMark val="none"/>
        <c:tickLblPos val="nextTo"/>
        <c:crossAx val="84816123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200"/>
      </a:pPr>
      <a:endParaRPr lang="en-US"/>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4255788313120176E-2"/>
          <c:y val="3.4700306838146296E-2"/>
          <c:w val="0.95148842337375961"/>
          <c:h val="0.75686560598484665"/>
        </c:manualLayout>
      </c:layout>
      <c:barChart>
        <c:barDir val="col"/>
        <c:grouping val="clustered"/>
        <c:varyColors val="0"/>
        <c:ser>
          <c:idx val="0"/>
          <c:order val="0"/>
          <c:tx>
            <c:strRef>
              <c:f>Sheet1!$B$1</c:f>
              <c:strCache>
                <c:ptCount val="1"/>
                <c:pt idx="0">
                  <c:v> Millions </c:v>
                </c:pt>
              </c:strCache>
            </c:strRef>
          </c:tx>
          <c:spPr>
            <a:gradFill>
              <a:gsLst>
                <a:gs pos="0">
                  <a:schemeClr val="accent3"/>
                </a:gs>
                <a:gs pos="100000">
                  <a:schemeClr val="accent3">
                    <a:alpha val="36000"/>
                  </a:schemeClr>
                </a:gs>
              </a:gsLst>
              <a:lin ang="5400000" scaled="0"/>
            </a:gradFill>
            <a:ln>
              <a:noFill/>
            </a:ln>
            <a:effectLst/>
          </c:spPr>
          <c:invertIfNegative val="0"/>
          <c:dPt>
            <c:idx val="0"/>
            <c:invertIfNegative val="0"/>
            <c:bubble3D val="0"/>
            <c:spPr>
              <a:gradFill>
                <a:gsLst>
                  <a:gs pos="0">
                    <a:schemeClr val="accent3"/>
                  </a:gs>
                  <a:gs pos="100000">
                    <a:schemeClr val="accent3">
                      <a:alpha val="36000"/>
                    </a:schemeClr>
                  </a:gs>
                </a:gsLst>
                <a:lin ang="5400000" scaled="0"/>
              </a:gradFill>
              <a:ln>
                <a:noFill/>
              </a:ln>
              <a:effectLst/>
            </c:spPr>
            <c:extLst>
              <c:ext xmlns:c16="http://schemas.microsoft.com/office/drawing/2014/chart" uri="{C3380CC4-5D6E-409C-BE32-E72D297353CC}">
                <c16:uniqueId val="{00000001-A510-4DDD-B4F7-7029BAFA0051}"/>
              </c:ext>
            </c:extLst>
          </c:dPt>
          <c:dPt>
            <c:idx val="1"/>
            <c:invertIfNegative val="0"/>
            <c:bubble3D val="0"/>
            <c:spPr>
              <a:gradFill>
                <a:gsLst>
                  <a:gs pos="0">
                    <a:schemeClr val="accent3"/>
                  </a:gs>
                  <a:gs pos="100000">
                    <a:schemeClr val="accent3">
                      <a:alpha val="36000"/>
                    </a:schemeClr>
                  </a:gs>
                </a:gsLst>
                <a:lin ang="5400000" scaled="0"/>
              </a:gradFill>
              <a:ln>
                <a:noFill/>
              </a:ln>
              <a:effectLst/>
            </c:spPr>
            <c:extLst>
              <c:ext xmlns:c16="http://schemas.microsoft.com/office/drawing/2014/chart" uri="{C3380CC4-5D6E-409C-BE32-E72D297353CC}">
                <c16:uniqueId val="{00000003-A510-4DDD-B4F7-7029BAFA0051}"/>
              </c:ext>
            </c:extLst>
          </c:dPt>
          <c:dPt>
            <c:idx val="2"/>
            <c:invertIfNegative val="0"/>
            <c:bubble3D val="0"/>
            <c:spPr>
              <a:gradFill>
                <a:gsLst>
                  <a:gs pos="0">
                    <a:schemeClr val="accent3"/>
                  </a:gs>
                  <a:gs pos="100000">
                    <a:schemeClr val="accent3">
                      <a:alpha val="36000"/>
                    </a:schemeClr>
                  </a:gs>
                </a:gsLst>
                <a:lin ang="5400000" scaled="0"/>
              </a:gradFill>
              <a:ln>
                <a:noFill/>
              </a:ln>
              <a:effectLst/>
            </c:spPr>
            <c:extLst>
              <c:ext xmlns:c16="http://schemas.microsoft.com/office/drawing/2014/chart" uri="{C3380CC4-5D6E-409C-BE32-E72D297353CC}">
                <c16:uniqueId val="{00000005-A510-4DDD-B4F7-7029BAFA0051}"/>
              </c:ext>
            </c:extLst>
          </c:dPt>
          <c:dPt>
            <c:idx val="3"/>
            <c:invertIfNegative val="0"/>
            <c:bubble3D val="0"/>
            <c:spPr>
              <a:gradFill>
                <a:gsLst>
                  <a:gs pos="0">
                    <a:schemeClr val="accent3"/>
                  </a:gs>
                  <a:gs pos="100000">
                    <a:schemeClr val="accent3">
                      <a:alpha val="36000"/>
                    </a:schemeClr>
                  </a:gs>
                </a:gsLst>
                <a:lin ang="5400000" scaled="0"/>
              </a:gradFill>
              <a:ln>
                <a:noFill/>
              </a:ln>
              <a:effectLst/>
            </c:spPr>
            <c:extLst>
              <c:ext xmlns:c16="http://schemas.microsoft.com/office/drawing/2014/chart" uri="{C3380CC4-5D6E-409C-BE32-E72D297353CC}">
                <c16:uniqueId val="{00000007-A510-4DDD-B4F7-7029BAFA0051}"/>
              </c:ext>
            </c:extLst>
          </c:dPt>
          <c:dLbls>
            <c:spPr>
              <a:noFill/>
              <a:ln>
                <a:noFill/>
              </a:ln>
              <a:effectLst/>
            </c:spPr>
            <c:txPr>
              <a:bodyPr rot="0" spcFirstLastPara="1" vertOverflow="ellipsis" vert="horz" wrap="square" anchor="ctr" anchorCtr="1"/>
              <a:lstStyle/>
              <a:p>
                <a:pPr>
                  <a:defRPr sz="1200" b="0"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4"/>
                <c:pt idx="0">
                  <c:v>2022 Pro Forma</c:v>
                </c:pt>
                <c:pt idx="1">
                  <c:v>2023A</c:v>
                </c:pt>
                <c:pt idx="2">
                  <c:v>2024A</c:v>
                </c:pt>
                <c:pt idx="3">
                  <c:v>2025E</c:v>
                </c:pt>
              </c:strCache>
            </c:strRef>
          </c:cat>
          <c:val>
            <c:numRef>
              <c:f>Sheet1!$B$2:$B$5</c:f>
              <c:numCache>
                <c:formatCode>"$"#,##0</c:formatCode>
                <c:ptCount val="4"/>
                <c:pt idx="0">
                  <c:v>278</c:v>
                </c:pt>
                <c:pt idx="1">
                  <c:v>231</c:v>
                </c:pt>
                <c:pt idx="2">
                  <c:v>229</c:v>
                </c:pt>
                <c:pt idx="3">
                  <c:v>252</c:v>
                </c:pt>
              </c:numCache>
            </c:numRef>
          </c:val>
          <c:extLst>
            <c:ext xmlns:c16="http://schemas.microsoft.com/office/drawing/2014/chart" uri="{C3380CC4-5D6E-409C-BE32-E72D297353CC}">
              <c16:uniqueId val="{00000008-A510-4DDD-B4F7-7029BAFA0051}"/>
            </c:ext>
          </c:extLst>
        </c:ser>
        <c:dLbls>
          <c:showLegendKey val="0"/>
          <c:showVal val="0"/>
          <c:showCatName val="0"/>
          <c:showSerName val="0"/>
          <c:showPercent val="0"/>
          <c:showBubbleSize val="0"/>
        </c:dLbls>
        <c:gapWidth val="45"/>
        <c:axId val="848161232"/>
        <c:axId val="848159792"/>
      </c:barChart>
      <c:catAx>
        <c:axId val="848161232"/>
        <c:scaling>
          <c:orientation val="minMax"/>
        </c:scaling>
        <c:delete val="0"/>
        <c:axPos val="b"/>
        <c:numFmt formatCode="General" sourceLinked="1"/>
        <c:majorTickMark val="none"/>
        <c:minorTickMark val="none"/>
        <c:tickLblPos val="nextTo"/>
        <c:spPr>
          <a:noFill/>
          <a:ln w="9525" cap="flat" cmpd="sng" algn="ctr">
            <a:solidFill>
              <a:schemeClr val="accent3"/>
            </a:solidFill>
            <a:round/>
          </a:ln>
          <a:effectLst/>
        </c:spPr>
        <c:txPr>
          <a:bodyPr rot="-60000000" spcFirstLastPara="1" vertOverflow="ellipsis" vert="horz" wrap="square" anchor="ctr" anchorCtr="1"/>
          <a:lstStyle/>
          <a:p>
            <a:pPr>
              <a:defRPr sz="1200" b="0" i="0" u="none" strike="noStrike" kern="1200" baseline="0">
                <a:solidFill>
                  <a:schemeClr val="bg1"/>
                </a:solidFill>
                <a:latin typeface="+mn-lt"/>
                <a:ea typeface="+mn-ea"/>
                <a:cs typeface="+mn-cs"/>
              </a:defRPr>
            </a:pPr>
            <a:endParaRPr lang="en-US"/>
          </a:p>
        </c:txPr>
        <c:crossAx val="848159792"/>
        <c:crosses val="autoZero"/>
        <c:auto val="1"/>
        <c:lblAlgn val="ctr"/>
        <c:lblOffset val="100"/>
        <c:noMultiLvlLbl val="0"/>
      </c:catAx>
      <c:valAx>
        <c:axId val="848159792"/>
        <c:scaling>
          <c:orientation val="minMax"/>
        </c:scaling>
        <c:delete val="1"/>
        <c:axPos val="l"/>
        <c:numFmt formatCode="&quot;$&quot;#,##0" sourceLinked="1"/>
        <c:majorTickMark val="none"/>
        <c:minorTickMark val="none"/>
        <c:tickLblPos val="nextTo"/>
        <c:crossAx val="84816123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200"/>
      </a:pPr>
      <a:endParaRPr lang="en-US"/>
    </a:p>
  </c:txPr>
  <c:externalData r:id="rId3">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7279236276849645E-2"/>
          <c:y val="5.4279033585226906E-2"/>
          <c:w val="0.8949880668257757"/>
          <c:h val="0.8914419328295462"/>
        </c:manualLayout>
      </c:layout>
      <c:doughnutChart>
        <c:varyColors val="1"/>
        <c:ser>
          <c:idx val="0"/>
          <c:order val="0"/>
          <c:tx>
            <c:strRef>
              <c:f>Sheet1!$B$1</c:f>
              <c:strCache>
                <c:ptCount val="1"/>
                <c:pt idx="0">
                  <c:v>Column1</c:v>
                </c:pt>
              </c:strCache>
            </c:strRef>
          </c:tx>
          <c:spPr>
            <a:gradFill>
              <a:gsLst>
                <a:gs pos="3000">
                  <a:schemeClr val="accent2"/>
                </a:gs>
                <a:gs pos="100000">
                  <a:schemeClr val="accent3"/>
                </a:gs>
              </a:gsLst>
              <a:lin ang="5400000" scaled="0"/>
            </a:gradFill>
            <a:ln>
              <a:solidFill>
                <a:schemeClr val="accent3"/>
              </a:solidFill>
            </a:ln>
          </c:spPr>
          <c:dPt>
            <c:idx val="0"/>
            <c:bubble3D val="0"/>
            <c:spPr>
              <a:gradFill>
                <a:gsLst>
                  <a:gs pos="3000">
                    <a:schemeClr val="accent1"/>
                  </a:gs>
                  <a:gs pos="100000">
                    <a:schemeClr val="accent2"/>
                  </a:gs>
                </a:gsLst>
                <a:lin ang="5400000" scaled="0"/>
              </a:gradFill>
              <a:ln w="19050">
                <a:solidFill>
                  <a:schemeClr val="accent3"/>
                </a:solidFill>
              </a:ln>
              <a:effectLst/>
            </c:spPr>
            <c:extLst>
              <c:ext xmlns:c16="http://schemas.microsoft.com/office/drawing/2014/chart" uri="{C3380CC4-5D6E-409C-BE32-E72D297353CC}">
                <c16:uniqueId val="{00000001-7FA4-4B29-9A61-97198704F2E2}"/>
              </c:ext>
            </c:extLst>
          </c:dPt>
          <c:dPt>
            <c:idx val="1"/>
            <c:bubble3D val="0"/>
            <c:spPr>
              <a:gradFill>
                <a:gsLst>
                  <a:gs pos="3000">
                    <a:schemeClr val="accent2"/>
                  </a:gs>
                  <a:gs pos="100000">
                    <a:schemeClr val="accent3"/>
                  </a:gs>
                </a:gsLst>
                <a:lin ang="5400000" scaled="0"/>
              </a:gradFill>
              <a:ln w="9525">
                <a:solidFill>
                  <a:schemeClr val="accent3"/>
                </a:solidFill>
              </a:ln>
              <a:effectLst/>
            </c:spPr>
            <c:extLst>
              <c:ext xmlns:c16="http://schemas.microsoft.com/office/drawing/2014/chart" uri="{C3380CC4-5D6E-409C-BE32-E72D297353CC}">
                <c16:uniqueId val="{00000003-7FA4-4B29-9A61-97198704F2E2}"/>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Overheads</c:v>
                </c:pt>
                <c:pt idx="1">
                  <c:v>Salary</c:v>
                </c:pt>
              </c:strCache>
            </c:strRef>
          </c:cat>
          <c:val>
            <c:numRef>
              <c:f>Sheet1!$B$2:$B$3</c:f>
              <c:numCache>
                <c:formatCode>0%</c:formatCode>
                <c:ptCount val="2"/>
                <c:pt idx="0">
                  <c:v>0.3</c:v>
                </c:pt>
                <c:pt idx="1">
                  <c:v>0.7</c:v>
                </c:pt>
              </c:numCache>
            </c:numRef>
          </c:val>
          <c:extLst>
            <c:ext xmlns:c16="http://schemas.microsoft.com/office/drawing/2014/chart" uri="{C3380CC4-5D6E-409C-BE32-E72D297353CC}">
              <c16:uniqueId val="{00000004-7FA4-4B29-9A61-97198704F2E2}"/>
            </c:ext>
          </c:extLst>
        </c:ser>
        <c:dLbls>
          <c:showLegendKey val="0"/>
          <c:showVal val="0"/>
          <c:showCatName val="0"/>
          <c:showSerName val="0"/>
          <c:showPercent val="0"/>
          <c:showBubbleSize val="0"/>
          <c:showLeaderLines val="1"/>
        </c:dLbls>
        <c:firstSliceAng val="305"/>
        <c:holeSize val="59"/>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4255788313120176E-2"/>
          <c:y val="3.4700306838146296E-2"/>
          <c:w val="0.95148842337375961"/>
          <c:h val="0.75686560598484665"/>
        </c:manualLayout>
      </c:layout>
      <c:barChart>
        <c:barDir val="col"/>
        <c:grouping val="clustered"/>
        <c:varyColors val="0"/>
        <c:ser>
          <c:idx val="0"/>
          <c:order val="0"/>
          <c:tx>
            <c:strRef>
              <c:f>Sheet1!$B$1</c:f>
              <c:strCache>
                <c:ptCount val="1"/>
                <c:pt idx="0">
                  <c:v>Column3</c:v>
                </c:pt>
              </c:strCache>
            </c:strRef>
          </c:tx>
          <c:spPr>
            <a:gradFill>
              <a:gsLst>
                <a:gs pos="0">
                  <a:schemeClr val="accent3"/>
                </a:gs>
                <a:gs pos="100000">
                  <a:schemeClr val="accent2"/>
                </a:gs>
              </a:gsLst>
              <a:lin ang="5400000" scaled="0"/>
            </a:gradFill>
            <a:ln>
              <a:noFill/>
            </a:ln>
            <a:effectLst/>
          </c:spPr>
          <c:invertIfNegative val="0"/>
          <c:dPt>
            <c:idx val="0"/>
            <c:invertIfNegative val="0"/>
            <c:bubble3D val="0"/>
            <c:spPr>
              <a:gradFill>
                <a:gsLst>
                  <a:gs pos="0">
                    <a:schemeClr val="accent3"/>
                  </a:gs>
                  <a:gs pos="100000">
                    <a:schemeClr val="accent2"/>
                  </a:gs>
                </a:gsLst>
                <a:lin ang="5400000" scaled="0"/>
              </a:gradFill>
              <a:ln>
                <a:noFill/>
              </a:ln>
              <a:effectLst/>
            </c:spPr>
            <c:extLst>
              <c:ext xmlns:c16="http://schemas.microsoft.com/office/drawing/2014/chart" uri="{C3380CC4-5D6E-409C-BE32-E72D297353CC}">
                <c16:uniqueId val="{00000001-2259-4116-A206-B5A2E0617DC8}"/>
              </c:ext>
            </c:extLst>
          </c:dPt>
          <c:dPt>
            <c:idx val="1"/>
            <c:invertIfNegative val="0"/>
            <c:bubble3D val="0"/>
            <c:spPr>
              <a:gradFill>
                <a:gsLst>
                  <a:gs pos="0">
                    <a:schemeClr val="accent3"/>
                  </a:gs>
                  <a:gs pos="100000">
                    <a:schemeClr val="accent2"/>
                  </a:gs>
                </a:gsLst>
                <a:lin ang="5400000" scaled="0"/>
              </a:gradFill>
              <a:ln>
                <a:noFill/>
              </a:ln>
              <a:effectLst/>
            </c:spPr>
            <c:extLst>
              <c:ext xmlns:c16="http://schemas.microsoft.com/office/drawing/2014/chart" uri="{C3380CC4-5D6E-409C-BE32-E72D297353CC}">
                <c16:uniqueId val="{00000003-2259-4116-A206-B5A2E0617DC8}"/>
              </c:ext>
            </c:extLst>
          </c:dPt>
          <c:dLbls>
            <c:numFmt formatCode="&quot;$&quot;#,##0.0" sourceLinked="0"/>
            <c:spPr>
              <a:noFill/>
              <a:ln>
                <a:noFill/>
              </a:ln>
              <a:effectLst/>
            </c:spPr>
            <c:txPr>
              <a:bodyPr rot="0" spcFirstLastPara="1" vertOverflow="ellipsis" vert="horz" wrap="square" anchor="ctr" anchorCtr="1"/>
              <a:lstStyle/>
              <a:p>
                <a:pPr>
                  <a:defRPr sz="1200" b="0"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Sheet1!$A$4:$A$6</c:f>
              <c:strCache>
                <c:ptCount val="3"/>
                <c:pt idx="0">
                  <c:v>2023</c:v>
                </c:pt>
                <c:pt idx="1">
                  <c:v>2024</c:v>
                </c:pt>
                <c:pt idx="2">
                  <c:v>2025E</c:v>
                </c:pt>
              </c:strCache>
            </c:strRef>
          </c:cat>
          <c:val>
            <c:numRef>
              <c:f>Sheet1!$B$4:$B$6</c:f>
              <c:numCache>
                <c:formatCode>"$"#,##0.0</c:formatCode>
                <c:ptCount val="3"/>
                <c:pt idx="0">
                  <c:v>21.5</c:v>
                </c:pt>
                <c:pt idx="1">
                  <c:v>113.1</c:v>
                </c:pt>
                <c:pt idx="2" formatCode="&quot;$&quot;#,##0">
                  <c:v>75</c:v>
                </c:pt>
              </c:numCache>
            </c:numRef>
          </c:val>
          <c:extLst>
            <c:ext xmlns:c16="http://schemas.microsoft.com/office/drawing/2014/chart" uri="{C3380CC4-5D6E-409C-BE32-E72D297353CC}">
              <c16:uniqueId val="{00000006-2259-4116-A206-B5A2E0617DC8}"/>
            </c:ext>
          </c:extLst>
        </c:ser>
        <c:dLbls>
          <c:showLegendKey val="0"/>
          <c:showVal val="0"/>
          <c:showCatName val="0"/>
          <c:showSerName val="0"/>
          <c:showPercent val="0"/>
          <c:showBubbleSize val="0"/>
        </c:dLbls>
        <c:gapWidth val="20"/>
        <c:axId val="848161232"/>
        <c:axId val="848159792"/>
      </c:barChart>
      <c:catAx>
        <c:axId val="848161232"/>
        <c:scaling>
          <c:orientation val="minMax"/>
        </c:scaling>
        <c:delete val="0"/>
        <c:axPos val="b"/>
        <c:numFmt formatCode="General" sourceLinked="1"/>
        <c:majorTickMark val="none"/>
        <c:minorTickMark val="none"/>
        <c:tickLblPos val="nextTo"/>
        <c:spPr>
          <a:noFill/>
          <a:ln w="19050" cap="flat" cmpd="sng" algn="ctr">
            <a:solidFill>
              <a:schemeClr val="accent3"/>
            </a:solidFill>
            <a:round/>
          </a:ln>
          <a:effectLst/>
        </c:spPr>
        <c:txPr>
          <a:bodyPr rot="-60000000" spcFirstLastPara="1" vertOverflow="ellipsis" vert="horz" wrap="square" anchor="ctr" anchorCtr="1"/>
          <a:lstStyle/>
          <a:p>
            <a:pPr>
              <a:defRPr sz="1200" b="0" i="0" u="none" strike="noStrike" kern="1200" baseline="0">
                <a:solidFill>
                  <a:schemeClr val="bg1"/>
                </a:solidFill>
                <a:latin typeface="+mn-lt"/>
                <a:ea typeface="+mn-ea"/>
                <a:cs typeface="+mn-cs"/>
              </a:defRPr>
            </a:pPr>
            <a:endParaRPr lang="en-US"/>
          </a:p>
        </c:txPr>
        <c:crossAx val="848159792"/>
        <c:crosses val="autoZero"/>
        <c:auto val="1"/>
        <c:lblAlgn val="ctr"/>
        <c:lblOffset val="100"/>
        <c:noMultiLvlLbl val="0"/>
      </c:catAx>
      <c:valAx>
        <c:axId val="848159792"/>
        <c:scaling>
          <c:orientation val="minMax"/>
        </c:scaling>
        <c:delete val="1"/>
        <c:axPos val="l"/>
        <c:numFmt formatCode="&quot;$&quot;#,##0.0" sourceLinked="1"/>
        <c:majorTickMark val="none"/>
        <c:minorTickMark val="none"/>
        <c:tickLblPos val="nextTo"/>
        <c:crossAx val="84816123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200"/>
      </a:pPr>
      <a:endParaRPr lang="en-US"/>
    </a:p>
  </c:txPr>
  <c:externalData r:id="rId3">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4255788313120176E-2"/>
          <c:y val="3.4700306838146296E-2"/>
          <c:w val="0.95148842337375961"/>
          <c:h val="0.75686560598484665"/>
        </c:manualLayout>
      </c:layout>
      <c:barChart>
        <c:barDir val="col"/>
        <c:grouping val="clustered"/>
        <c:varyColors val="0"/>
        <c:ser>
          <c:idx val="0"/>
          <c:order val="0"/>
          <c:tx>
            <c:strRef>
              <c:f>Sheet1!$B$1</c:f>
              <c:strCache>
                <c:ptCount val="1"/>
                <c:pt idx="0">
                  <c:v>Column3</c:v>
                </c:pt>
              </c:strCache>
            </c:strRef>
          </c:tx>
          <c:spPr>
            <a:gradFill>
              <a:gsLst>
                <a:gs pos="0">
                  <a:schemeClr val="accent3"/>
                </a:gs>
                <a:gs pos="100000">
                  <a:schemeClr val="accent2"/>
                </a:gs>
              </a:gsLst>
              <a:lin ang="5400000" scaled="0"/>
            </a:gradFill>
            <a:ln>
              <a:noFill/>
            </a:ln>
            <a:effectLst/>
          </c:spPr>
          <c:invertIfNegative val="0"/>
          <c:dPt>
            <c:idx val="0"/>
            <c:invertIfNegative val="0"/>
            <c:bubble3D val="0"/>
            <c:spPr>
              <a:gradFill>
                <a:gsLst>
                  <a:gs pos="0">
                    <a:schemeClr val="accent3"/>
                  </a:gs>
                  <a:gs pos="100000">
                    <a:schemeClr val="accent2"/>
                  </a:gs>
                </a:gsLst>
                <a:lin ang="5400000" scaled="0"/>
              </a:gradFill>
              <a:ln>
                <a:noFill/>
              </a:ln>
              <a:effectLst/>
            </c:spPr>
            <c:extLst>
              <c:ext xmlns:c16="http://schemas.microsoft.com/office/drawing/2014/chart" uri="{C3380CC4-5D6E-409C-BE32-E72D297353CC}">
                <c16:uniqueId val="{00000001-9EA7-4718-A7F4-8B63B8A7F8DE}"/>
              </c:ext>
            </c:extLst>
          </c:dPt>
          <c:dPt>
            <c:idx val="1"/>
            <c:invertIfNegative val="0"/>
            <c:bubble3D val="0"/>
            <c:spPr>
              <a:gradFill>
                <a:gsLst>
                  <a:gs pos="0">
                    <a:schemeClr val="accent3"/>
                  </a:gs>
                  <a:gs pos="100000">
                    <a:schemeClr val="accent2"/>
                  </a:gs>
                </a:gsLst>
                <a:lin ang="5400000" scaled="0"/>
              </a:gradFill>
              <a:ln>
                <a:noFill/>
              </a:ln>
              <a:effectLst/>
            </c:spPr>
            <c:extLst>
              <c:ext xmlns:c16="http://schemas.microsoft.com/office/drawing/2014/chart" uri="{C3380CC4-5D6E-409C-BE32-E72D297353CC}">
                <c16:uniqueId val="{00000003-9EA7-4718-A7F4-8B63B8A7F8DE}"/>
              </c:ext>
            </c:extLst>
          </c:dPt>
          <c:dLbls>
            <c:spPr>
              <a:noFill/>
              <a:ln>
                <a:noFill/>
              </a:ln>
              <a:effectLst/>
            </c:spPr>
            <c:txPr>
              <a:bodyPr rot="0" spcFirstLastPara="1" vertOverflow="ellipsis" vert="horz" wrap="square" anchor="ctr" anchorCtr="1"/>
              <a:lstStyle/>
              <a:p>
                <a:pPr>
                  <a:defRPr sz="1200" b="0"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Sheet1!$A$4:$A$6</c:f>
              <c:strCache>
                <c:ptCount val="3"/>
                <c:pt idx="0">
                  <c:v>2023</c:v>
                </c:pt>
                <c:pt idx="1">
                  <c:v>2024</c:v>
                </c:pt>
                <c:pt idx="2">
                  <c:v>2025E</c:v>
                </c:pt>
              </c:strCache>
            </c:strRef>
          </c:cat>
          <c:val>
            <c:numRef>
              <c:f>Sheet1!$B$4:$B$6</c:f>
              <c:numCache>
                <c:formatCode>"$"#,##0.00</c:formatCode>
                <c:ptCount val="3"/>
                <c:pt idx="0">
                  <c:v>0.3</c:v>
                </c:pt>
                <c:pt idx="1">
                  <c:v>1.63</c:v>
                </c:pt>
                <c:pt idx="2">
                  <c:v>1.1000000000000001</c:v>
                </c:pt>
              </c:numCache>
            </c:numRef>
          </c:val>
          <c:extLst>
            <c:ext xmlns:c16="http://schemas.microsoft.com/office/drawing/2014/chart" uri="{C3380CC4-5D6E-409C-BE32-E72D297353CC}">
              <c16:uniqueId val="{00000006-9EA7-4718-A7F4-8B63B8A7F8DE}"/>
            </c:ext>
          </c:extLst>
        </c:ser>
        <c:dLbls>
          <c:showLegendKey val="0"/>
          <c:showVal val="0"/>
          <c:showCatName val="0"/>
          <c:showSerName val="0"/>
          <c:showPercent val="0"/>
          <c:showBubbleSize val="0"/>
        </c:dLbls>
        <c:gapWidth val="20"/>
        <c:axId val="848161232"/>
        <c:axId val="848159792"/>
      </c:barChart>
      <c:catAx>
        <c:axId val="848161232"/>
        <c:scaling>
          <c:orientation val="minMax"/>
        </c:scaling>
        <c:delete val="0"/>
        <c:axPos val="b"/>
        <c:numFmt formatCode="General" sourceLinked="1"/>
        <c:majorTickMark val="none"/>
        <c:minorTickMark val="none"/>
        <c:tickLblPos val="nextTo"/>
        <c:spPr>
          <a:noFill/>
          <a:ln w="19050" cap="flat" cmpd="sng" algn="ctr">
            <a:solidFill>
              <a:schemeClr val="accent3"/>
            </a:solidFill>
            <a:round/>
          </a:ln>
          <a:effectLst/>
        </c:spPr>
        <c:txPr>
          <a:bodyPr rot="-60000000" spcFirstLastPara="1" vertOverflow="ellipsis" vert="horz" wrap="square" anchor="ctr" anchorCtr="1"/>
          <a:lstStyle/>
          <a:p>
            <a:pPr>
              <a:defRPr sz="1200" b="0" i="0" u="none" strike="noStrike" kern="1200" baseline="0">
                <a:solidFill>
                  <a:schemeClr val="bg1"/>
                </a:solidFill>
                <a:latin typeface="+mn-lt"/>
                <a:ea typeface="+mn-ea"/>
                <a:cs typeface="+mn-cs"/>
              </a:defRPr>
            </a:pPr>
            <a:endParaRPr lang="en-US"/>
          </a:p>
        </c:txPr>
        <c:crossAx val="848159792"/>
        <c:crosses val="autoZero"/>
        <c:auto val="1"/>
        <c:lblAlgn val="ctr"/>
        <c:lblOffset val="100"/>
        <c:noMultiLvlLbl val="0"/>
      </c:catAx>
      <c:valAx>
        <c:axId val="848159792"/>
        <c:scaling>
          <c:orientation val="minMax"/>
        </c:scaling>
        <c:delete val="1"/>
        <c:axPos val="l"/>
        <c:numFmt formatCode="&quot;$&quot;#,##0.00" sourceLinked="1"/>
        <c:majorTickMark val="none"/>
        <c:minorTickMark val="none"/>
        <c:tickLblPos val="nextTo"/>
        <c:crossAx val="84816123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200"/>
      </a:pPr>
      <a:endParaRPr lang="en-US"/>
    </a:p>
  </c:txPr>
  <c:externalData r:id="rId3">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5346736243768347"/>
          <c:y val="7.5630892088757368E-2"/>
          <c:w val="0.97552836484983318"/>
          <c:h val="0.53637085109610905"/>
        </c:manualLayout>
      </c:layout>
      <c:barChart>
        <c:barDir val="col"/>
        <c:grouping val="clustered"/>
        <c:varyColors val="0"/>
        <c:ser>
          <c:idx val="0"/>
          <c:order val="0"/>
          <c:tx>
            <c:strRef>
              <c:f>Sheet1!$B$1</c:f>
              <c:strCache>
                <c:ptCount val="1"/>
                <c:pt idx="0">
                  <c:v>Adjusted EBITDA </c:v>
                </c:pt>
              </c:strCache>
            </c:strRef>
          </c:tx>
          <c:spPr>
            <a:gradFill>
              <a:gsLst>
                <a:gs pos="3000">
                  <a:schemeClr val="accent4"/>
                </a:gs>
                <a:gs pos="100000">
                  <a:schemeClr val="accent5"/>
                </a:gs>
              </a:gsLst>
              <a:lin ang="5400000" scaled="0"/>
            </a:gradFill>
            <a:ln>
              <a:noFill/>
            </a:ln>
            <a:effectLst/>
          </c:spPr>
          <c:invertIfNegative val="0"/>
          <c:dLbls>
            <c:spPr>
              <a:noFill/>
              <a:ln>
                <a:noFill/>
              </a:ln>
              <a:effectLst/>
            </c:spPr>
            <c:txPr>
              <a:bodyPr rot="0" spcFirstLastPara="1" vertOverflow="ellipsis" vert="horz" wrap="square" anchor="ctr" anchorCtr="1"/>
              <a:lstStyle/>
              <a:p>
                <a:pPr>
                  <a:defRPr sz="1200" b="0" i="0" u="none" strike="noStrike" kern="1200" baseline="0">
                    <a:solidFill>
                      <a:schemeClr val="tx2"/>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Sheet1!$A$6:$A$8</c:f>
              <c:strCache>
                <c:ptCount val="3"/>
                <c:pt idx="0">
                  <c:v>2023</c:v>
                </c:pt>
                <c:pt idx="1">
                  <c:v>2024</c:v>
                </c:pt>
                <c:pt idx="2">
                  <c:v>2025E</c:v>
                </c:pt>
              </c:strCache>
            </c:strRef>
          </c:cat>
          <c:val>
            <c:numRef>
              <c:f>Sheet1!$B$6:$B$8</c:f>
              <c:numCache>
                <c:formatCode>"$"#,##0.0_);[Red]\("$"#,##0.0\)</c:formatCode>
                <c:ptCount val="3"/>
                <c:pt idx="0">
                  <c:v>83.2</c:v>
                </c:pt>
                <c:pt idx="1">
                  <c:v>114</c:v>
                </c:pt>
                <c:pt idx="2">
                  <c:v>125</c:v>
                </c:pt>
              </c:numCache>
            </c:numRef>
          </c:val>
          <c:extLst>
            <c:ext xmlns:c16="http://schemas.microsoft.com/office/drawing/2014/chart" uri="{C3380CC4-5D6E-409C-BE32-E72D297353CC}">
              <c16:uniqueId val="{00000000-C510-4AC1-AD69-FB617F63728C}"/>
            </c:ext>
          </c:extLst>
        </c:ser>
        <c:dLbls>
          <c:showLegendKey val="0"/>
          <c:showVal val="0"/>
          <c:showCatName val="0"/>
          <c:showSerName val="0"/>
          <c:showPercent val="0"/>
          <c:showBubbleSize val="0"/>
        </c:dLbls>
        <c:gapWidth val="20"/>
        <c:axId val="259336559"/>
        <c:axId val="259338959"/>
      </c:barChart>
      <c:lineChart>
        <c:grouping val="standard"/>
        <c:varyColors val="0"/>
        <c:ser>
          <c:idx val="1"/>
          <c:order val="1"/>
          <c:tx>
            <c:strRef>
              <c:f>Sheet1!$C$1</c:f>
              <c:strCache>
                <c:ptCount val="1"/>
                <c:pt idx="0">
                  <c:v>Adjusted EBITDA Margin as a % of Contribution ex-TAC</c:v>
                </c:pt>
              </c:strCache>
            </c:strRef>
          </c:tx>
          <c:spPr>
            <a:ln w="44450" cap="rnd">
              <a:solidFill>
                <a:schemeClr val="accent3"/>
              </a:solidFill>
              <a:round/>
            </a:ln>
            <a:effectLst/>
          </c:spPr>
          <c:marker>
            <c:symbol val="circle"/>
            <c:size val="10"/>
            <c:spPr>
              <a:solidFill>
                <a:schemeClr val="accent3"/>
              </a:solidFill>
              <a:ln w="38100">
                <a:noFill/>
              </a:ln>
              <a:effectLst/>
            </c:spPr>
          </c:marker>
          <c:dLbls>
            <c:spPr>
              <a:noFill/>
              <a:ln>
                <a:noFill/>
              </a:ln>
              <a:effectLst/>
            </c:spPr>
            <c:txPr>
              <a:bodyPr rot="0" spcFirstLastPara="1" vertOverflow="ellipsis" vert="horz" wrap="square" anchor="ctr" anchorCtr="1"/>
              <a:lstStyle/>
              <a:p>
                <a:pPr>
                  <a:defRPr sz="1200" b="0" i="0" u="none" strike="noStrike" kern="1200" baseline="0">
                    <a:solidFill>
                      <a:schemeClr val="tx2"/>
                    </a:solidFill>
                    <a:latin typeface="+mn-lt"/>
                    <a:ea typeface="+mn-ea"/>
                    <a:cs typeface="+mn-cs"/>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Sheet1!$A$6:$A$8</c:f>
              <c:strCache>
                <c:ptCount val="3"/>
                <c:pt idx="0">
                  <c:v>2023</c:v>
                </c:pt>
                <c:pt idx="1">
                  <c:v>2024</c:v>
                </c:pt>
                <c:pt idx="2">
                  <c:v>2025E</c:v>
                </c:pt>
              </c:strCache>
            </c:strRef>
          </c:cat>
          <c:val>
            <c:numRef>
              <c:f>Sheet1!$C$6:$C$8</c:f>
              <c:numCache>
                <c:formatCode>0%</c:formatCode>
                <c:ptCount val="3"/>
                <c:pt idx="0">
                  <c:v>0.26</c:v>
                </c:pt>
                <c:pt idx="1">
                  <c:v>0.33</c:v>
                </c:pt>
                <c:pt idx="2">
                  <c:v>0.33</c:v>
                </c:pt>
              </c:numCache>
            </c:numRef>
          </c:val>
          <c:smooth val="0"/>
          <c:extLst>
            <c:ext xmlns:c16="http://schemas.microsoft.com/office/drawing/2014/chart" uri="{C3380CC4-5D6E-409C-BE32-E72D297353CC}">
              <c16:uniqueId val="{00000001-C510-4AC1-AD69-FB617F63728C}"/>
            </c:ext>
          </c:extLst>
        </c:ser>
        <c:dLbls>
          <c:showLegendKey val="0"/>
          <c:showVal val="0"/>
          <c:showCatName val="0"/>
          <c:showSerName val="0"/>
          <c:showPercent val="0"/>
          <c:showBubbleSize val="0"/>
        </c:dLbls>
        <c:marker val="1"/>
        <c:smooth val="0"/>
        <c:axId val="1629077648"/>
        <c:axId val="1629084848"/>
      </c:lineChart>
      <c:catAx>
        <c:axId val="259336559"/>
        <c:scaling>
          <c:orientation val="minMax"/>
        </c:scaling>
        <c:delete val="0"/>
        <c:axPos val="b"/>
        <c:numFmt formatCode="General" sourceLinked="1"/>
        <c:majorTickMark val="none"/>
        <c:minorTickMark val="none"/>
        <c:tickLblPos val="nextTo"/>
        <c:spPr>
          <a:noFill/>
          <a:ln w="19050" cap="flat" cmpd="sng" algn="ctr">
            <a:solidFill>
              <a:schemeClr val="accent3"/>
            </a:solidFill>
            <a:round/>
          </a:ln>
          <a:effectLst/>
        </c:spPr>
        <c:txPr>
          <a:bodyPr rot="-60000000" spcFirstLastPara="1" vertOverflow="ellipsis" vert="horz" wrap="square" anchor="ctr" anchorCtr="1"/>
          <a:lstStyle/>
          <a:p>
            <a:pPr>
              <a:defRPr sz="1200" b="0" i="0" u="none" strike="noStrike" kern="1200" baseline="0">
                <a:solidFill>
                  <a:schemeClr val="bg1"/>
                </a:solidFill>
                <a:latin typeface="+mn-lt"/>
                <a:ea typeface="+mn-ea"/>
                <a:cs typeface="+mn-cs"/>
              </a:defRPr>
            </a:pPr>
            <a:endParaRPr lang="en-US"/>
          </a:p>
        </c:txPr>
        <c:crossAx val="259338959"/>
        <c:crosses val="autoZero"/>
        <c:auto val="1"/>
        <c:lblAlgn val="ctr"/>
        <c:lblOffset val="100"/>
        <c:noMultiLvlLbl val="0"/>
      </c:catAx>
      <c:valAx>
        <c:axId val="259338959"/>
        <c:scaling>
          <c:orientation val="minMax"/>
        </c:scaling>
        <c:delete val="0"/>
        <c:axPos val="l"/>
        <c:numFmt formatCode="&quot;$&quot;#,##0.0_);[Red]\(&quot;$&quot;#,##0.0\)" sourceLinked="1"/>
        <c:majorTickMark val="out"/>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rgbClr val="302F5D"/>
                </a:solidFill>
                <a:latin typeface="+mn-lt"/>
                <a:ea typeface="+mn-ea"/>
                <a:cs typeface="+mn-cs"/>
              </a:defRPr>
            </a:pPr>
            <a:endParaRPr lang="en-US"/>
          </a:p>
        </c:txPr>
        <c:crossAx val="259336559"/>
        <c:crosses val="autoZero"/>
        <c:crossBetween val="between"/>
      </c:valAx>
      <c:valAx>
        <c:axId val="1629084848"/>
        <c:scaling>
          <c:orientation val="minMax"/>
          <c:max val="1.5"/>
        </c:scaling>
        <c:delete val="0"/>
        <c:axPos val="r"/>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rgbClr val="343762"/>
                </a:solidFill>
                <a:latin typeface="+mn-lt"/>
                <a:ea typeface="+mn-ea"/>
                <a:cs typeface="+mn-cs"/>
              </a:defRPr>
            </a:pPr>
            <a:endParaRPr lang="en-US"/>
          </a:p>
        </c:txPr>
        <c:crossAx val="1629077648"/>
        <c:crosses val="max"/>
        <c:crossBetween val="between"/>
      </c:valAx>
      <c:catAx>
        <c:axId val="1629077648"/>
        <c:scaling>
          <c:orientation val="minMax"/>
        </c:scaling>
        <c:delete val="1"/>
        <c:axPos val="b"/>
        <c:numFmt formatCode="General" sourceLinked="1"/>
        <c:majorTickMark val="out"/>
        <c:minorTickMark val="none"/>
        <c:tickLblPos val="nextTo"/>
        <c:crossAx val="1629084848"/>
        <c:crosses val="autoZero"/>
        <c:auto val="1"/>
        <c:lblAlgn val="ctr"/>
        <c:lblOffset val="100"/>
        <c:noMultiLvlLbl val="0"/>
      </c:catAx>
      <c:spPr>
        <a:noFill/>
        <a:ln>
          <a:noFill/>
        </a:ln>
        <a:effectLst/>
      </c:spPr>
    </c:plotArea>
    <c:legend>
      <c:legendPos val="b"/>
      <c:layout>
        <c:manualLayout>
          <c:xMode val="edge"/>
          <c:yMode val="edge"/>
          <c:x val="0.25147928994082841"/>
          <c:y val="0.76370264796067322"/>
          <c:w val="0.54142011834319526"/>
          <c:h val="0.19229220952308421"/>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bg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200">
          <a:solidFill>
            <a:schemeClr val="bg1"/>
          </a:solidFill>
        </a:defRPr>
      </a:pPr>
      <a:endParaRPr lang="en-US"/>
    </a:p>
  </c:txPr>
  <c:externalData r:id="rId3">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0542550225066729E-2"/>
          <c:y val="4.231647330281145E-2"/>
          <c:w val="0.81806110661125198"/>
          <c:h val="0.86339603972441092"/>
        </c:manualLayout>
      </c:layout>
      <c:barChart>
        <c:barDir val="col"/>
        <c:grouping val="clustered"/>
        <c:varyColors val="0"/>
        <c:ser>
          <c:idx val="0"/>
          <c:order val="0"/>
          <c:tx>
            <c:strRef>
              <c:f>Sheet1!$B$1</c:f>
              <c:strCache>
                <c:ptCount val="1"/>
                <c:pt idx="0">
                  <c:v>Series 1</c:v>
                </c:pt>
              </c:strCache>
            </c:strRef>
          </c:tx>
          <c:spPr>
            <a:gradFill>
              <a:gsLst>
                <a:gs pos="0">
                  <a:srgbClr val="738291"/>
                </a:gs>
                <a:gs pos="100000">
                  <a:srgbClr val="404C71"/>
                </a:gs>
              </a:gsLst>
              <a:lin ang="5400000" scaled="0"/>
            </a:gradFill>
            <a:ln>
              <a:noFill/>
            </a:ln>
            <a:effectLst/>
          </c:spPr>
          <c:invertIfNegative val="0"/>
          <c:dLbls>
            <c:dLbl>
              <c:idx val="2"/>
              <c:layout>
                <c:manualLayout>
                  <c:x val="-1.5457943969265421E-16"/>
                  <c:y val="-1.0299987699328361E-2"/>
                </c:manualLayout>
              </c:layout>
              <c:tx>
                <c:rich>
                  <a:bodyPr rot="0" spcFirstLastPara="1" vertOverflow="clip" horzOverflow="clip" vert="horz" wrap="square" lIns="36576" tIns="18288" rIns="36576" bIns="18288" anchor="ctr" anchorCtr="1">
                    <a:spAutoFit/>
                  </a:bodyPr>
                  <a:lstStyle/>
                  <a:p>
                    <a:pPr>
                      <a:defRPr sz="1800" b="1" i="0" u="none" strike="noStrike" kern="1200" baseline="0">
                        <a:solidFill>
                          <a:schemeClr val="bg1"/>
                        </a:solidFill>
                        <a:latin typeface="Arial" panose="020B0604020202020204" pitchFamily="34" charset="0"/>
                        <a:ea typeface="+mn-ea"/>
                        <a:cs typeface="Arial" panose="020B0604020202020204" pitchFamily="34" charset="0"/>
                      </a:defRPr>
                    </a:pPr>
                    <a:fld id="{EDF4D57D-8EA5-49AE-9AA8-6B92FDE68913}" type="VALUE">
                      <a:rPr lang="en-US" sz="1800" b="1" dirty="0">
                        <a:solidFill>
                          <a:schemeClr val="bg1"/>
                        </a:solidFill>
                        <a:latin typeface="Arial" panose="020B0604020202020204" pitchFamily="34" charset="0"/>
                        <a:cs typeface="Arial" panose="020B0604020202020204" pitchFamily="34" charset="0"/>
                      </a:rPr>
                      <a:pPr>
                        <a:defRPr sz="1800" b="1">
                          <a:latin typeface="Arial" panose="020B0604020202020204" pitchFamily="34" charset="0"/>
                          <a:cs typeface="Arial" panose="020B0604020202020204" pitchFamily="34" charset="0"/>
                        </a:defRPr>
                      </a:pPr>
                      <a:t>[VALUE]</a:t>
                    </a:fld>
                    <a:endParaRPr lang="en-US"/>
                  </a:p>
                </c:rich>
              </c:tx>
              <c:spPr>
                <a:noFill/>
                <a:ln>
                  <a:noFill/>
                </a:ln>
                <a:effectLst/>
              </c:spPr>
              <c:txPr>
                <a:bodyPr rot="0" spcFirstLastPara="1" vertOverflow="clip" horzOverflow="clip" vert="horz" wrap="square" lIns="36576" tIns="18288" rIns="36576" bIns="18288" anchor="ctr" anchorCtr="1">
                  <a:spAutoFit/>
                </a:bodyPr>
                <a:lstStyle/>
                <a:p>
                  <a:pPr>
                    <a:defRPr sz="1800" b="1"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extLst>
                <c:ext xmlns:c15="http://schemas.microsoft.com/office/drawing/2012/chart" uri="{CE6537A1-D6FC-4f65-9D91-7224C49458BB}">
                  <c15:spPr xmlns:c15="http://schemas.microsoft.com/office/drawing/2012/chart">
                    <a:prstGeom prst="roundRect">
                      <a:avLst/>
                    </a:prstGeom>
                    <a:noFill/>
                    <a:ln>
                      <a:noFill/>
                    </a:ln>
                  </c15:spPr>
                  <c15:layout>
                    <c:manualLayout>
                      <c:w val="0.11906328424798503"/>
                      <c:h val="9.0446433278318222E-2"/>
                    </c:manualLayout>
                  </c15:layout>
                  <c15:dlblFieldTable/>
                  <c15:showDataLabelsRange val="0"/>
                </c:ext>
                <c:ext xmlns:c16="http://schemas.microsoft.com/office/drawing/2014/chart" uri="{C3380CC4-5D6E-409C-BE32-E72D297353CC}">
                  <c16:uniqueId val="{00000000-E223-4243-81E3-887D738881EC}"/>
                </c:ext>
              </c:extLst>
            </c:dLbl>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Sheet1!$A$4:$A$6</c:f>
              <c:numCache>
                <c:formatCode>General</c:formatCode>
                <c:ptCount val="3"/>
                <c:pt idx="0">
                  <c:v>2022</c:v>
                </c:pt>
                <c:pt idx="1">
                  <c:v>2023</c:v>
                </c:pt>
                <c:pt idx="2">
                  <c:v>2024</c:v>
                </c:pt>
              </c:numCache>
            </c:numRef>
          </c:cat>
          <c:val>
            <c:numRef>
              <c:f>Sheet1!$B$4:$B$6</c:f>
              <c:numCache>
                <c:formatCode>"$"#,##0</c:formatCode>
                <c:ptCount val="3"/>
                <c:pt idx="0">
                  <c:v>248</c:v>
                </c:pt>
                <c:pt idx="1">
                  <c:v>312</c:v>
                </c:pt>
                <c:pt idx="2">
                  <c:v>526</c:v>
                </c:pt>
              </c:numCache>
            </c:numRef>
          </c:val>
          <c:extLst>
            <c:ext xmlns:c16="http://schemas.microsoft.com/office/drawing/2014/chart" uri="{C3380CC4-5D6E-409C-BE32-E72D297353CC}">
              <c16:uniqueId val="{00000000-06A9-484F-ADE4-85089321238E}"/>
            </c:ext>
          </c:extLst>
        </c:ser>
        <c:dLbls>
          <c:dLblPos val="inEnd"/>
          <c:showLegendKey val="0"/>
          <c:showVal val="1"/>
          <c:showCatName val="0"/>
          <c:showSerName val="0"/>
          <c:showPercent val="0"/>
          <c:showBubbleSize val="0"/>
        </c:dLbls>
        <c:gapWidth val="21"/>
        <c:axId val="64655759"/>
        <c:axId val="61948783"/>
      </c:barChart>
      <c:lineChart>
        <c:grouping val="standard"/>
        <c:varyColors val="0"/>
        <c:ser>
          <c:idx val="1"/>
          <c:order val="1"/>
          <c:tx>
            <c:strRef>
              <c:f>Sheet1!$C$1</c:f>
              <c:strCache>
                <c:ptCount val="1"/>
                <c:pt idx="0">
                  <c:v>Series 2</c:v>
                </c:pt>
              </c:strCache>
            </c:strRef>
          </c:tx>
          <c:spPr>
            <a:ln w="28575" cap="rnd">
              <a:solidFill>
                <a:srgbClr val="8CF585"/>
              </a:solidFill>
              <a:round/>
            </a:ln>
            <a:effectLst/>
          </c:spPr>
          <c:marker>
            <c:symbol val="circle"/>
            <c:size val="9"/>
            <c:spPr>
              <a:solidFill>
                <a:srgbClr val="8CF585"/>
              </a:solidFill>
              <a:ln w="9525">
                <a:noFill/>
              </a:ln>
              <a:effectLst/>
            </c:spPr>
          </c:marker>
          <c:dLbls>
            <c:dLbl>
              <c:idx val="2"/>
              <c:layout>
                <c:manualLayout>
                  <c:x val="-7.3345301363289039E-2"/>
                  <c:y val="0.10582905476731787"/>
                </c:manualLayout>
              </c:layout>
              <c:spPr>
                <a:solidFill>
                  <a:srgbClr val="8CF585"/>
                </a:solidFill>
                <a:ln>
                  <a:noFill/>
                </a:ln>
                <a:effectLst/>
              </c:spPr>
              <c:txPr>
                <a:bodyPr rot="0" spcFirstLastPara="1" vertOverflow="clip" horzOverflow="clip" vert="horz" wrap="square" lIns="36576" tIns="18288" rIns="36576" bIns="18288" anchor="ctr" anchorCtr="1">
                  <a:spAutoFit/>
                </a:bodyPr>
                <a:lstStyle/>
                <a:p>
                  <a:pPr>
                    <a:defRPr sz="1800" b="1" i="0" u="none" strike="noStrike" kern="1200" baseline="0">
                      <a:solidFill>
                        <a:schemeClr val="tx2"/>
                      </a:solidFill>
                      <a:latin typeface="Arial" panose="020B0604020202020204" pitchFamily="34" charset="0"/>
                      <a:ea typeface="+mn-ea"/>
                      <a:cs typeface="Arial" panose="020B0604020202020204" pitchFamily="34" charset="0"/>
                    </a:defRPr>
                  </a:pPr>
                  <a:endParaRPr lang="en-US"/>
                </a:p>
              </c:txPr>
              <c:dLblPos val="r"/>
              <c:showLegendKey val="0"/>
              <c:showVal val="1"/>
              <c:showCatName val="0"/>
              <c:showSerName val="0"/>
              <c:showPercent val="0"/>
              <c:showBubbleSize val="0"/>
              <c:extLst>
                <c:ext xmlns:c15="http://schemas.microsoft.com/office/drawing/2012/chart" uri="{CE6537A1-D6FC-4f65-9D91-7224C49458BB}">
                  <c15:spPr xmlns:c15="http://schemas.microsoft.com/office/drawing/2012/chart">
                    <a:prstGeom prst="roundRect">
                      <a:avLst/>
                    </a:prstGeom>
                    <a:noFill/>
                    <a:ln>
                      <a:noFill/>
                    </a:ln>
                  </c15:spPr>
                </c:ext>
                <c:ext xmlns:c16="http://schemas.microsoft.com/office/drawing/2014/chart" uri="{C3380CC4-5D6E-409C-BE32-E72D297353CC}">
                  <c16:uniqueId val="{00000001-06A9-484F-ADE4-85089321238E}"/>
                </c:ext>
              </c:extLst>
            </c:dLbl>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Sheet1!$A$4:$A$6</c:f>
              <c:numCache>
                <c:formatCode>General</c:formatCode>
                <c:ptCount val="3"/>
                <c:pt idx="0">
                  <c:v>2022</c:v>
                </c:pt>
                <c:pt idx="1">
                  <c:v>2023</c:v>
                </c:pt>
                <c:pt idx="2">
                  <c:v>2024</c:v>
                </c:pt>
              </c:numCache>
            </c:numRef>
          </c:cat>
          <c:val>
            <c:numRef>
              <c:f>Sheet1!$C$4:$C$6</c:f>
              <c:numCache>
                <c:formatCode>0%</c:formatCode>
                <c:ptCount val="3"/>
                <c:pt idx="0">
                  <c:v>0.8</c:v>
                </c:pt>
                <c:pt idx="1">
                  <c:v>0.73</c:v>
                </c:pt>
                <c:pt idx="2">
                  <c:v>1.02</c:v>
                </c:pt>
              </c:numCache>
            </c:numRef>
          </c:val>
          <c:smooth val="0"/>
          <c:extLst>
            <c:ext xmlns:c16="http://schemas.microsoft.com/office/drawing/2014/chart" uri="{C3380CC4-5D6E-409C-BE32-E72D297353CC}">
              <c16:uniqueId val="{00000002-06A9-484F-ADE4-85089321238E}"/>
            </c:ext>
          </c:extLst>
        </c:ser>
        <c:dLbls>
          <c:showLegendKey val="0"/>
          <c:showVal val="0"/>
          <c:showCatName val="0"/>
          <c:showSerName val="0"/>
          <c:showPercent val="0"/>
          <c:showBubbleSize val="0"/>
        </c:dLbls>
        <c:marker val="1"/>
        <c:smooth val="0"/>
        <c:axId val="342499423"/>
        <c:axId val="342497023"/>
      </c:lineChart>
      <c:catAx>
        <c:axId val="64655759"/>
        <c:scaling>
          <c:orientation val="minMax"/>
        </c:scaling>
        <c:delete val="0"/>
        <c:axPos val="b"/>
        <c:numFmt formatCode="General" sourceLinked="1"/>
        <c:majorTickMark val="none"/>
        <c:minorTickMark val="none"/>
        <c:tickLblPos val="nextTo"/>
        <c:spPr>
          <a:noFill/>
          <a:ln w="19050" cap="flat" cmpd="sng" algn="ctr">
            <a:solidFill>
              <a:srgbClr val="738291"/>
            </a:solidFill>
            <a:round/>
          </a:ln>
          <a:effectLst/>
        </c:spPr>
        <c:txPr>
          <a:bodyPr rot="-60000000" spcFirstLastPara="1" vertOverflow="ellipsis" vert="horz" wrap="square" anchor="ctr" anchorCtr="1"/>
          <a:lstStyle/>
          <a:p>
            <a:pPr>
              <a:defRPr sz="14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crossAx val="61948783"/>
        <c:crosses val="autoZero"/>
        <c:auto val="1"/>
        <c:lblAlgn val="ctr"/>
        <c:lblOffset val="20"/>
        <c:noMultiLvlLbl val="0"/>
      </c:catAx>
      <c:valAx>
        <c:axId val="61948783"/>
        <c:scaling>
          <c:orientation val="minMax"/>
        </c:scaling>
        <c:delete val="0"/>
        <c:axPos val="l"/>
        <c:numFmt formatCode="&quot;$&quot;#,##0" sourceLinked="1"/>
        <c:majorTickMark val="out"/>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rgbClr val="292554"/>
                </a:solidFill>
                <a:latin typeface="+mj-lt"/>
                <a:ea typeface="+mn-ea"/>
                <a:cs typeface="Poppins" pitchFamily="2" charset="77"/>
              </a:defRPr>
            </a:pPr>
            <a:endParaRPr lang="en-US"/>
          </a:p>
        </c:txPr>
        <c:crossAx val="64655759"/>
        <c:crosses val="autoZero"/>
        <c:crossBetween val="between"/>
        <c:majorUnit val="700"/>
      </c:valAx>
      <c:valAx>
        <c:axId val="342497023"/>
        <c:scaling>
          <c:orientation val="minMax"/>
          <c:max val="3"/>
          <c:min val="0"/>
        </c:scaling>
        <c:delete val="0"/>
        <c:axPos val="r"/>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rgbClr val="2B2656"/>
                </a:solidFill>
                <a:latin typeface="+mj-lt"/>
                <a:ea typeface="+mn-ea"/>
                <a:cs typeface="Poppins" pitchFamily="2" charset="77"/>
              </a:defRPr>
            </a:pPr>
            <a:endParaRPr lang="en-US"/>
          </a:p>
        </c:txPr>
        <c:crossAx val="342499423"/>
        <c:crosses val="max"/>
        <c:crossBetween val="between"/>
        <c:majorUnit val="1.2"/>
      </c:valAx>
      <c:catAx>
        <c:axId val="342499423"/>
        <c:scaling>
          <c:orientation val="minMax"/>
        </c:scaling>
        <c:delete val="1"/>
        <c:axPos val="b"/>
        <c:numFmt formatCode="General" sourceLinked="1"/>
        <c:majorTickMark val="out"/>
        <c:minorTickMark val="none"/>
        <c:tickLblPos val="nextTo"/>
        <c:crossAx val="342497023"/>
        <c:crosses val="autoZero"/>
        <c:auto val="1"/>
        <c:lblAlgn val="ctr"/>
        <c:lblOffset val="100"/>
        <c:noMultiLvlLbl val="0"/>
      </c:catAx>
      <c:spPr>
        <a:noFill/>
        <a:ln>
          <a:noFill/>
        </a:ln>
        <a:effectLst/>
      </c:spPr>
    </c:plotArea>
    <c:plotVisOnly val="1"/>
    <c:dispBlanksAs val="gap"/>
    <c:showDLblsOverMax val="0"/>
    <c:extLst/>
  </c:chart>
  <c:spPr>
    <a:noFill/>
    <a:ln>
      <a:noFill/>
    </a:ln>
    <a:effectLst/>
  </c:spPr>
  <c:txPr>
    <a:bodyPr/>
    <a:lstStyle/>
    <a:p>
      <a:pPr>
        <a:defRPr sz="1200">
          <a:solidFill>
            <a:schemeClr val="bg1"/>
          </a:solidFill>
          <a:latin typeface="+mj-lt"/>
          <a:cs typeface="Poppins" pitchFamily="2" charset="77"/>
        </a:defRPr>
      </a:pPr>
      <a:endParaRPr lang="en-US"/>
    </a:p>
  </c:txPr>
  <c:externalData r:id="rId4">
    <c:autoUpdate val="0"/>
  </c:externalData>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4255788313120176E-2"/>
          <c:y val="3.4700306838146296E-2"/>
          <c:w val="0.95148842337375961"/>
          <c:h val="0.75686560598484665"/>
        </c:manualLayout>
      </c:layout>
      <c:barChart>
        <c:barDir val="col"/>
        <c:grouping val="clustered"/>
        <c:varyColors val="0"/>
        <c:ser>
          <c:idx val="0"/>
          <c:order val="0"/>
          <c:tx>
            <c:strRef>
              <c:f>Sheet1!$B$1</c:f>
              <c:strCache>
                <c:ptCount val="1"/>
                <c:pt idx="0">
                  <c:v>Column3</c:v>
                </c:pt>
              </c:strCache>
            </c:strRef>
          </c:tx>
          <c:spPr>
            <a:gradFill>
              <a:gsLst>
                <a:gs pos="13000">
                  <a:schemeClr val="bg2"/>
                </a:gs>
                <a:gs pos="100000">
                  <a:schemeClr val="accent5"/>
                </a:gs>
              </a:gsLst>
              <a:lin ang="5400000" scaled="0"/>
            </a:gradFill>
            <a:ln>
              <a:noFill/>
            </a:ln>
            <a:effectLst/>
          </c:spPr>
          <c:invertIfNegative val="0"/>
          <c:dPt>
            <c:idx val="0"/>
            <c:invertIfNegative val="0"/>
            <c:bubble3D val="0"/>
            <c:spPr>
              <a:gradFill>
                <a:gsLst>
                  <a:gs pos="13000">
                    <a:schemeClr val="bg2"/>
                  </a:gs>
                  <a:gs pos="100000">
                    <a:schemeClr val="accent5"/>
                  </a:gs>
                </a:gsLst>
                <a:lin ang="5400000" scaled="0"/>
              </a:gradFill>
              <a:ln>
                <a:noFill/>
              </a:ln>
              <a:effectLst/>
            </c:spPr>
            <c:extLst>
              <c:ext xmlns:c16="http://schemas.microsoft.com/office/drawing/2014/chart" uri="{C3380CC4-5D6E-409C-BE32-E72D297353CC}">
                <c16:uniqueId val="{00000001-DDDF-40F5-BE79-2B6D05606E5B}"/>
              </c:ext>
            </c:extLst>
          </c:dPt>
          <c:dPt>
            <c:idx val="1"/>
            <c:invertIfNegative val="0"/>
            <c:bubble3D val="0"/>
            <c:spPr>
              <a:gradFill>
                <a:gsLst>
                  <a:gs pos="13000">
                    <a:schemeClr val="bg2"/>
                  </a:gs>
                  <a:gs pos="100000">
                    <a:schemeClr val="accent5"/>
                  </a:gs>
                </a:gsLst>
                <a:lin ang="5400000" scaled="0"/>
              </a:gradFill>
              <a:ln>
                <a:noFill/>
              </a:ln>
              <a:effectLst/>
            </c:spPr>
            <c:extLst>
              <c:ext xmlns:c16="http://schemas.microsoft.com/office/drawing/2014/chart" uri="{C3380CC4-5D6E-409C-BE32-E72D297353CC}">
                <c16:uniqueId val="{00000003-DDDF-40F5-BE79-2B6D05606E5B}"/>
              </c:ext>
            </c:extLst>
          </c:dPt>
          <c:cat>
            <c:numRef>
              <c:f>Sheet1!$A$2:$A$3</c:f>
              <c:numCache>
                <c:formatCode>General</c:formatCode>
                <c:ptCount val="2"/>
                <c:pt idx="0">
                  <c:v>2022</c:v>
                </c:pt>
                <c:pt idx="1">
                  <c:v>2026</c:v>
                </c:pt>
              </c:numCache>
            </c:numRef>
          </c:cat>
          <c:val>
            <c:numRef>
              <c:f>Sheet1!$B$2:$B$3</c:f>
              <c:numCache>
                <c:formatCode>"$"#,##0.00</c:formatCode>
                <c:ptCount val="2"/>
                <c:pt idx="0">
                  <c:v>1</c:v>
                </c:pt>
                <c:pt idx="1">
                  <c:v>2</c:v>
                </c:pt>
              </c:numCache>
            </c:numRef>
          </c:val>
          <c:extLst>
            <c:ext xmlns:c16="http://schemas.microsoft.com/office/drawing/2014/chart" uri="{C3380CC4-5D6E-409C-BE32-E72D297353CC}">
              <c16:uniqueId val="{00000004-DDDF-40F5-BE79-2B6D05606E5B}"/>
            </c:ext>
          </c:extLst>
        </c:ser>
        <c:dLbls>
          <c:showLegendKey val="0"/>
          <c:showVal val="0"/>
          <c:showCatName val="0"/>
          <c:showSerName val="0"/>
          <c:showPercent val="0"/>
          <c:showBubbleSize val="0"/>
        </c:dLbls>
        <c:gapWidth val="45"/>
        <c:axId val="848161232"/>
        <c:axId val="848159792"/>
      </c:barChart>
      <c:catAx>
        <c:axId val="848161232"/>
        <c:scaling>
          <c:orientation val="minMax"/>
        </c:scaling>
        <c:delete val="0"/>
        <c:axPos val="b"/>
        <c:numFmt formatCode="General" sourceLinked="1"/>
        <c:majorTickMark val="none"/>
        <c:minorTickMark val="none"/>
        <c:tickLblPos val="nextTo"/>
        <c:spPr>
          <a:noFill/>
          <a:ln w="19050" cap="flat" cmpd="sng" algn="ctr">
            <a:solidFill>
              <a:schemeClr val="accent3"/>
            </a:solidFill>
            <a:round/>
          </a:ln>
          <a:effectLst/>
        </c:spPr>
        <c:txPr>
          <a:bodyPr rot="-60000000" spcFirstLastPara="1" vertOverflow="ellipsis" vert="horz" wrap="square" anchor="ctr" anchorCtr="1"/>
          <a:lstStyle/>
          <a:p>
            <a:pPr>
              <a:defRPr sz="1400" b="0" i="0" u="none" strike="noStrike" kern="1200" baseline="0">
                <a:solidFill>
                  <a:schemeClr val="bg1"/>
                </a:solidFill>
                <a:latin typeface="+mn-lt"/>
                <a:ea typeface="+mn-ea"/>
                <a:cs typeface="+mn-cs"/>
              </a:defRPr>
            </a:pPr>
            <a:endParaRPr lang="en-US"/>
          </a:p>
        </c:txPr>
        <c:crossAx val="848159792"/>
        <c:crosses val="autoZero"/>
        <c:auto val="1"/>
        <c:lblAlgn val="ctr"/>
        <c:lblOffset val="100"/>
        <c:noMultiLvlLbl val="0"/>
      </c:catAx>
      <c:valAx>
        <c:axId val="848159792"/>
        <c:scaling>
          <c:orientation val="minMax"/>
        </c:scaling>
        <c:delete val="1"/>
        <c:axPos val="l"/>
        <c:numFmt formatCode="&quot;$&quot;#,##0.00" sourceLinked="1"/>
        <c:majorTickMark val="none"/>
        <c:minorTickMark val="none"/>
        <c:tickLblPos val="nextTo"/>
        <c:crossAx val="84816123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400">
          <a:solidFill>
            <a:schemeClr val="bg1"/>
          </a:solidFill>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1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rial" panose="020B060402020202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rial" panose="020B0604020202020204" pitchFamily="34" charset="0"/>
              </a:defRPr>
            </a:lvl1pPr>
          </a:lstStyle>
          <a:p>
            <a:fld id="{D7F0A45A-3771-4618-A897-9FE752890583}" type="datetimeFigureOut">
              <a:rPr lang="en-US" smtClean="0"/>
              <a:pPr/>
              <a:t>5/22/2025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rial" panose="020B060402020202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rial" panose="020B0604020202020204" pitchFamily="34" charset="0"/>
              </a:defRPr>
            </a:lvl1pPr>
          </a:lstStyle>
          <a:p>
            <a:fld id="{34CFF58C-9E39-488E-9B66-B0AE62AB95C3}" type="slidenum">
              <a:rPr lang="en-US" smtClean="0"/>
              <a:pPr/>
              <a:t>‹#›</a:t>
            </a:fld>
            <a:endParaRPr lang="en-US" dirty="0"/>
          </a:p>
        </p:txBody>
      </p:sp>
    </p:spTree>
    <p:extLst>
      <p:ext uri="{BB962C8B-B14F-4D97-AF65-F5344CB8AC3E}">
        <p14:creationId xmlns:p14="http://schemas.microsoft.com/office/powerpoint/2010/main" val="2247959383"/>
      </p:ext>
    </p:extLst>
  </p:cSld>
  <p:clrMap bg1="lt1" tx1="dk1" bg2="lt2" tx2="dk2" accent1="accent1" accent2="accent2" accent3="accent3" accent4="accent4" accent5="accent5" accent6="accent6" hlink="hlink" folHlink="folHlink"/>
  <p:notesStyle>
    <a:lvl1pPr marL="0" algn="l" defTabSz="914400" rtl="0" eaLnBrk="1" latinLnBrk="0" hangingPunct="1">
      <a:spcBef>
        <a:spcPts val="400"/>
      </a:spcBef>
      <a:defRPr sz="1050" kern="1200">
        <a:solidFill>
          <a:schemeClr val="tx1"/>
        </a:solidFill>
        <a:latin typeface="Arial" panose="020B0604020202020204" pitchFamily="34" charset="0"/>
        <a:ea typeface="+mn-ea"/>
        <a:cs typeface="Arial" panose="020B0604020202020204" pitchFamily="34" charset="0"/>
      </a:defRPr>
    </a:lvl1pPr>
    <a:lvl2pPr marL="457200" algn="l" defTabSz="914400" rtl="0" eaLnBrk="1" latinLnBrk="0" hangingPunct="1">
      <a:spcBef>
        <a:spcPts val="400"/>
      </a:spcBef>
      <a:defRPr sz="1050" kern="1200">
        <a:solidFill>
          <a:schemeClr val="tx1"/>
        </a:solidFill>
        <a:latin typeface="Arial" panose="020B0604020202020204" pitchFamily="34" charset="0"/>
        <a:ea typeface="+mn-ea"/>
        <a:cs typeface="Arial" panose="020B0604020202020204" pitchFamily="34" charset="0"/>
      </a:defRPr>
    </a:lvl2pPr>
    <a:lvl3pPr marL="914400" algn="l" defTabSz="914400" rtl="0" eaLnBrk="1" latinLnBrk="0" hangingPunct="1">
      <a:spcBef>
        <a:spcPts val="400"/>
      </a:spcBef>
      <a:defRPr sz="1050" kern="1200">
        <a:solidFill>
          <a:schemeClr val="tx1"/>
        </a:solidFill>
        <a:latin typeface="Arial" panose="020B0604020202020204" pitchFamily="34" charset="0"/>
        <a:ea typeface="+mn-ea"/>
        <a:cs typeface="Arial" panose="020B0604020202020204" pitchFamily="34" charset="0"/>
      </a:defRPr>
    </a:lvl3pPr>
    <a:lvl4pPr marL="1371600" algn="l" defTabSz="914400" rtl="0" eaLnBrk="1" latinLnBrk="0" hangingPunct="1">
      <a:spcBef>
        <a:spcPts val="400"/>
      </a:spcBef>
      <a:defRPr sz="1050" kern="1200">
        <a:solidFill>
          <a:schemeClr val="tx1"/>
        </a:solidFill>
        <a:latin typeface="Arial" panose="020B0604020202020204" pitchFamily="34" charset="0"/>
        <a:ea typeface="+mn-ea"/>
        <a:cs typeface="Arial" panose="020B0604020202020204" pitchFamily="34" charset="0"/>
      </a:defRPr>
    </a:lvl4pPr>
    <a:lvl5pPr marL="1828800" algn="l" defTabSz="914400" rtl="0" eaLnBrk="1" latinLnBrk="0" hangingPunct="1">
      <a:spcBef>
        <a:spcPts val="400"/>
      </a:spcBef>
      <a:defRPr sz="105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5F904C-A360-CFB0-74E6-D486A17FEB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B2B6AD-70D6-21CD-9A2A-983E56DA67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18EA26-7A49-8AEA-979A-4EC1842E7AF3}"/>
              </a:ext>
            </a:extLst>
          </p:cNvPr>
          <p:cNvSpPr>
            <a:spLocks noGrp="1"/>
          </p:cNvSpPr>
          <p:nvPr>
            <p:ph type="body" idx="1"/>
          </p:nvPr>
        </p:nvSpPr>
        <p:spPr/>
        <p:txBody>
          <a:bodyPr/>
          <a:lstStyle/>
          <a:p>
            <a:pPr marL="0" lvl="0" indent="0">
              <a:buFont typeface="Arial" panose="020B0604020202020204" pitchFamily="34" charset="0"/>
              <a:buNone/>
            </a:pPr>
            <a:endParaRPr lang="en-US" dirty="0"/>
          </a:p>
        </p:txBody>
      </p:sp>
      <p:sp>
        <p:nvSpPr>
          <p:cNvPr id="4" name="Slide Number Placeholder 3">
            <a:extLst>
              <a:ext uri="{FF2B5EF4-FFF2-40B4-BE49-F238E27FC236}">
                <a16:creationId xmlns:a16="http://schemas.microsoft.com/office/drawing/2014/main" id="{2C61C6C1-3F69-3E9F-DAD6-E204AA7E023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8542494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2</a:t>
            </a:fld>
            <a:endParaRPr lang="en-US" dirty="0"/>
          </a:p>
        </p:txBody>
      </p:sp>
    </p:spTree>
    <p:extLst>
      <p:ext uri="{BB962C8B-B14F-4D97-AF65-F5344CB8AC3E}">
        <p14:creationId xmlns:p14="http://schemas.microsoft.com/office/powerpoint/2010/main" val="18877522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BDC101-B4CF-9AA3-5B04-E77E5463D1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35833C-3910-7FFA-B059-6804850AFF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000B1A-AF61-866C-72C3-9C5938A0622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B7012BE-5956-5D1A-2671-D6BCFC532E1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9783749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C438E6-9BED-672A-657C-DA977A3EC8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19B911-800F-8740-079F-6C3692D081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D3656E-51E8-3753-C30B-9BBF3EE50E46}"/>
              </a:ext>
            </a:extLst>
          </p:cNvPr>
          <p:cNvSpPr>
            <a:spLocks noGrp="1"/>
          </p:cNvSpPr>
          <p:nvPr>
            <p:ph type="body" idx="1"/>
          </p:nvPr>
        </p:nvSpPr>
        <p:spPr/>
        <p:txBody>
          <a:bodyPr/>
          <a:lstStyle/>
          <a:p>
            <a:pPr marL="0" lvl="0" indent="0">
              <a:buFont typeface="Arial" panose="020B0604020202020204" pitchFamily="34" charset="0"/>
              <a:buNone/>
            </a:pPr>
            <a:endParaRPr lang="en-US" dirty="0"/>
          </a:p>
        </p:txBody>
      </p:sp>
      <p:sp>
        <p:nvSpPr>
          <p:cNvPr id="4" name="Slide Number Placeholder 3">
            <a:extLst>
              <a:ext uri="{FF2B5EF4-FFF2-40B4-BE49-F238E27FC236}">
                <a16:creationId xmlns:a16="http://schemas.microsoft.com/office/drawing/2014/main" id="{BA553278-5328-4DBD-18C5-41B5991732F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9388374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5</a:t>
            </a:fld>
            <a:endParaRPr lang="en-US" dirty="0"/>
          </a:p>
        </p:txBody>
      </p:sp>
    </p:spTree>
    <p:extLst>
      <p:ext uri="{BB962C8B-B14F-4D97-AF65-F5344CB8AC3E}">
        <p14:creationId xmlns:p14="http://schemas.microsoft.com/office/powerpoint/2010/main" val="743828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DB8D51-FF99-DD96-0D5F-E244C16574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C0D25C-11B9-081F-6C99-3819CCBA72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80CCBF-F6DB-8720-F2FB-9837D05A0CA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BD6B444-7A3F-BE44-4B34-3BD9116B926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018328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077ABE-A51D-1330-CF19-38CB375266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013E1E-9CD1-79DB-38C1-F782AF3C04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4D01F4-8890-22AC-FCC5-1F2AEF05E1D2}"/>
              </a:ext>
            </a:extLst>
          </p:cNvPr>
          <p:cNvSpPr>
            <a:spLocks noGrp="1"/>
          </p:cNvSpPr>
          <p:nvPr>
            <p:ph type="body" idx="1"/>
          </p:nvPr>
        </p:nvSpPr>
        <p:spPr/>
        <p:txBody>
          <a:bodyPr/>
          <a:lstStyle/>
          <a:p>
            <a:pPr defTabSz="942289">
              <a:spcBef>
                <a:spcPts val="412"/>
              </a:spcBef>
              <a:defRPr/>
            </a:pPr>
            <a:endParaRPr lang="en-US" sz="1900" kern="100" dirty="0">
              <a:ea typeface="Calibri" panose="020F0502020204030204" pitchFamily="34" charset="0"/>
            </a:endParaRPr>
          </a:p>
        </p:txBody>
      </p:sp>
      <p:sp>
        <p:nvSpPr>
          <p:cNvPr id="4" name="Slide Number Placeholder 3">
            <a:extLst>
              <a:ext uri="{FF2B5EF4-FFF2-40B4-BE49-F238E27FC236}">
                <a16:creationId xmlns:a16="http://schemas.microsoft.com/office/drawing/2014/main" id="{A47866E5-FB2A-19BF-6F7F-5DEC52423D10}"/>
              </a:ext>
            </a:extLst>
          </p:cNvPr>
          <p:cNvSpPr>
            <a:spLocks noGrp="1"/>
          </p:cNvSpPr>
          <p:nvPr>
            <p:ph type="sldNum" sz="quarter" idx="5"/>
          </p:nvPr>
        </p:nvSpPr>
        <p:spPr/>
        <p:txBody>
          <a:bodyPr/>
          <a:lstStyle/>
          <a:p>
            <a:pPr marL="0" marR="0" lvl="0" indent="0" algn="r" defTabSz="942289"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42289"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0932825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8</a:t>
            </a:fld>
            <a:endParaRPr lang="en-US" dirty="0"/>
          </a:p>
        </p:txBody>
      </p:sp>
    </p:spTree>
    <p:extLst>
      <p:ext uri="{BB962C8B-B14F-4D97-AF65-F5344CB8AC3E}">
        <p14:creationId xmlns:p14="http://schemas.microsoft.com/office/powerpoint/2010/main" val="36140008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75BE48-D0DA-9762-4A17-52867B5403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3944CE-6A30-B17E-816C-948481118E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3D06B5-E9AF-2F03-D4B7-C614429FC4C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D14AEF3-AEA6-4D15-7558-A880F4D1E0E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3051720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10</a:t>
            </a:fld>
            <a:endParaRPr lang="en-US" dirty="0"/>
          </a:p>
        </p:txBody>
      </p:sp>
    </p:spTree>
    <p:extLst>
      <p:ext uri="{BB962C8B-B14F-4D97-AF65-F5344CB8AC3E}">
        <p14:creationId xmlns:p14="http://schemas.microsoft.com/office/powerpoint/2010/main" val="36095485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11</a:t>
            </a:fld>
            <a:endParaRPr lang="en-US" dirty="0"/>
          </a:p>
        </p:txBody>
      </p:sp>
    </p:spTree>
    <p:extLst>
      <p:ext uri="{BB962C8B-B14F-4D97-AF65-F5344CB8AC3E}">
        <p14:creationId xmlns:p14="http://schemas.microsoft.com/office/powerpoint/2010/main" val="478848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295638-C202-03C6-01BA-83063C5E9B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3E778F-5D37-C289-871A-ED56AF26B1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D9568B-C500-4488-61C6-E30125934A7D}"/>
              </a:ext>
            </a:extLst>
          </p:cNvPr>
          <p:cNvSpPr>
            <a:spLocks noGrp="1"/>
          </p:cNvSpPr>
          <p:nvPr>
            <p:ph type="body" idx="1"/>
          </p:nvPr>
        </p:nvSpPr>
        <p:spPr/>
        <p:txBody>
          <a:bodyPr/>
          <a:lstStyle/>
          <a:p>
            <a:pPr algn="l" rtl="0" fontAlgn="base"/>
            <a:endParaRPr lang="en-US" sz="1800" b="0" i="0" dirty="0">
              <a:solidFill>
                <a:srgbClr val="000000"/>
              </a:solidFill>
              <a:effectLst/>
              <a:latin typeface="Calibri" panose="020F0502020204030204" pitchFamily="34" charset="0"/>
            </a:endParaRPr>
          </a:p>
        </p:txBody>
      </p:sp>
      <p:sp>
        <p:nvSpPr>
          <p:cNvPr id="4" name="Slide Number Placeholder 3">
            <a:extLst>
              <a:ext uri="{FF2B5EF4-FFF2-40B4-BE49-F238E27FC236}">
                <a16:creationId xmlns:a16="http://schemas.microsoft.com/office/drawing/2014/main" id="{038D6E21-A7CE-AB4D-F175-D9BD1A5ECE5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1B2540-5EAF-6B4B-848E-E12C7254B967}"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5615384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13</a:t>
            </a:fld>
            <a:endParaRPr lang="en-US" dirty="0"/>
          </a:p>
        </p:txBody>
      </p:sp>
    </p:spTree>
    <p:extLst>
      <p:ext uri="{BB962C8B-B14F-4D97-AF65-F5344CB8AC3E}">
        <p14:creationId xmlns:p14="http://schemas.microsoft.com/office/powerpoint/2010/main" val="10563616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14</a:t>
            </a:fld>
            <a:endParaRPr lang="en-US" dirty="0"/>
          </a:p>
        </p:txBody>
      </p:sp>
    </p:spTree>
    <p:extLst>
      <p:ext uri="{BB962C8B-B14F-4D97-AF65-F5344CB8AC3E}">
        <p14:creationId xmlns:p14="http://schemas.microsoft.com/office/powerpoint/2010/main" val="41954974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15</a:t>
            </a:fld>
            <a:endParaRPr lang="en-US" dirty="0"/>
          </a:p>
        </p:txBody>
      </p:sp>
    </p:spTree>
    <p:extLst>
      <p:ext uri="{BB962C8B-B14F-4D97-AF65-F5344CB8AC3E}">
        <p14:creationId xmlns:p14="http://schemas.microsoft.com/office/powerpoint/2010/main" val="16581810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3C86A7-70CA-899F-B733-95F97891C6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E2E6D1-C4A9-7ABF-DCBA-5181E69FBB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140A70-7E87-FA85-8BC0-B6DB555D7A4A}"/>
              </a:ext>
            </a:extLst>
          </p:cNvPr>
          <p:cNvSpPr>
            <a:spLocks noGrp="1"/>
          </p:cNvSpPr>
          <p:nvPr>
            <p:ph type="body" idx="1"/>
          </p:nvPr>
        </p:nvSpPr>
        <p:spPr/>
        <p:txBody>
          <a:bodyPr/>
          <a:lstStyle/>
          <a:p>
            <a:pPr marL="0" lvl="0" indent="0">
              <a:buFont typeface="Arial" panose="020B0604020202020204" pitchFamily="34" charset="0"/>
              <a:buNone/>
            </a:pPr>
            <a:endParaRPr lang="en-US" dirty="0"/>
          </a:p>
        </p:txBody>
      </p:sp>
      <p:sp>
        <p:nvSpPr>
          <p:cNvPr id="4" name="Slide Number Placeholder 3">
            <a:extLst>
              <a:ext uri="{FF2B5EF4-FFF2-40B4-BE49-F238E27FC236}">
                <a16:creationId xmlns:a16="http://schemas.microsoft.com/office/drawing/2014/main" id="{2B792B62-E3B5-13E2-C9A2-E08E358AA1C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2553855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897944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940151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7A3400-1FA9-73FD-A8B7-67918452B3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2BA7D7-A882-77DE-6195-1F5858E21E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676EED-0907-BA8B-C30B-6E1001C7A94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09A76F4-AD4E-AD80-7832-791CC26E75C4}"/>
              </a:ext>
            </a:extLst>
          </p:cNvPr>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535576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1EB018-E138-9EEE-C2DF-48466F4C47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669128-BC2C-630C-3EC6-63B3634EA0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484988-2A35-A0E1-5839-D2781B6F128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C4202B5-A91B-A84A-1D74-CBFEBC140738}"/>
              </a:ext>
            </a:extLst>
          </p:cNvPr>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597965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029D14-6205-09C6-B21B-6B34DABADD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A0B7AF-4FFE-2770-3987-A44719A8C9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E30257-97F1-4C89-EBD0-3DE6BA9CE01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1E69BA6-C005-18D9-D538-8FAA9D97890F}"/>
              </a:ext>
            </a:extLst>
          </p:cNvPr>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407847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CB4DBC-2A7A-7C89-B787-7CA57C98A8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03A011-A4BA-E88F-C49A-082715CD60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7F2B66-A4E1-CF43-635F-41A6620A2FA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2236388-214C-7F0E-72E9-7F121EC8E7F7}"/>
              </a:ext>
            </a:extLst>
          </p:cNvPr>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134274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BD3539-E3BD-4510-C0E4-66800C2742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0CE35D-9B54-5B9C-5D62-3DBB71C7DC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C5E2B4-9670-1BD8-C634-1362102AF57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55FD654-209A-D74D-B948-EC440A779F45}"/>
              </a:ext>
            </a:extLst>
          </p:cNvPr>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164690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89C7F3-5DA5-F371-F9BE-A98AC893A7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6ABA5A-8486-C0D4-AC8F-D780F899BB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5B94D9-FED1-9344-9E8A-1D3016B401D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65E8E87-C801-471E-8AC4-B76B0C834797}"/>
              </a:ext>
            </a:extLst>
          </p:cNvPr>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882277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8BD2F-A225-B676-FBD9-A9B6F857EF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24DDC1-F919-D29D-070F-740C81410A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BB438A-653A-DB89-D373-814A775929B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354C498-4BC6-29E7-7D39-71140B25C134}"/>
              </a:ext>
            </a:extLst>
          </p:cNvPr>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841956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5A3C95-4F59-B2BA-F9E6-40FB3479DC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596AF0-4C2D-2062-B78F-00278ABD2C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6495D2-F12E-0F5A-56F6-94EC70D33BC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92735BA-2E52-1096-09B9-94FA791AA608}"/>
              </a:ext>
            </a:extLst>
          </p:cNvPr>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2431506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8111295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065055-CDDC-44B7-DE0A-C6592BB234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F0BD51-01A1-217E-F456-1967C3EA3B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EB2E80-E53B-8CD4-4BC3-DFB9E3C1FCA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088A6FD-3A7F-D5D1-9BD8-D9F7635508A0}"/>
              </a:ext>
            </a:extLst>
          </p:cNvPr>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975631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69633D-44E5-6E3F-D8B9-2817EF0812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3EF827-626C-DB48-DB48-EB4137AC00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76B467-25DE-FBFD-4863-0E38969BA9C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27641AE-E6CC-A95F-4363-BD91CDE961CE}"/>
              </a:ext>
            </a:extLst>
          </p:cNvPr>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341795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240EE-B822-1DD0-4CB4-7925E47169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ABDD61-B8C3-A0BF-9108-67D573E374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1C13FC-512D-E095-FB1D-53BDF3C8F65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49430A1-149C-9108-8BF0-396608A4D4D2}"/>
              </a:ext>
            </a:extLst>
          </p:cNvPr>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027464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31</a:t>
            </a:fld>
            <a:endParaRPr lang="en-US" dirty="0"/>
          </a:p>
        </p:txBody>
      </p:sp>
    </p:spTree>
    <p:extLst>
      <p:ext uri="{BB962C8B-B14F-4D97-AF65-F5344CB8AC3E}">
        <p14:creationId xmlns:p14="http://schemas.microsoft.com/office/powerpoint/2010/main" val="73784831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1A1CFA-94A6-2B25-AAF5-D4E93E1CAF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0CBB5F-E259-0C74-1315-FB2E77AF76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E46EAD-9CEF-7D59-B2E5-7B3D134F534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1562B7F-B977-66D0-D8DA-5603CBB3A05F}"/>
              </a:ext>
            </a:extLst>
          </p:cNvPr>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565028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9CCF76-2F76-F2DC-768F-2CB3D368E8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41138E-6D8A-4334-F44A-84840A058C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4973A8-8122-534F-2A7C-D1479795162E}"/>
              </a:ext>
            </a:extLst>
          </p:cNvPr>
          <p:cNvSpPr>
            <a:spLocks noGrp="1"/>
          </p:cNvSpPr>
          <p:nvPr>
            <p:ph type="body"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C80DC54D-7C70-0FC6-E708-5D65435533ED}"/>
              </a:ext>
            </a:extLst>
          </p:cNvPr>
          <p:cNvSpPr>
            <a:spLocks noGrp="1"/>
          </p:cNvSpPr>
          <p:nvPr>
            <p:ph type="sldNum" sz="quarter" idx="10"/>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97423C42-EA9E-9746-B29D-0C4974640FE8}"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8995417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4503617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B7DFD2-9E46-6A9F-0D82-B16046D814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3B7F62-16BB-86D9-3DB8-A54F452768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E95F0B-D155-44E7-F556-00718AFC6E2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1B89199-A248-3EDA-D9DE-ACBBB8F52DA1}"/>
              </a:ext>
            </a:extLst>
          </p:cNvPr>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8429278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2858839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1089852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5190C5-A1EB-5F90-9208-1B5EDB0B9F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2F70B9-C047-C309-3390-C833010F22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8C8E42-6A22-8B03-7E6E-E4E8FE68ACF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2ECD766-4F2C-E847-8092-3D516A89B716}"/>
              </a:ext>
            </a:extLst>
          </p:cNvPr>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5907063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97C280-7B71-27E8-AFAB-DD339DF83D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81E766-5946-6479-8D14-E5FF1F14A1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3E2653-D5AC-8F37-6DD6-CDDFFE78D78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5AAEFDD-38CC-47B9-E623-F65AF9CA3BA2}"/>
              </a:ext>
            </a:extLst>
          </p:cNvPr>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6757240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06109C-66F9-2CDB-EC45-1A632DE281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07F8D5-431C-D49D-A6B1-46D84D6DE5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12A337-1FE0-6844-7E9E-4695C72BD7B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CF1544E-37B1-503A-D584-27152C9F9BDF}"/>
              </a:ext>
            </a:extLst>
          </p:cNvPr>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2840994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7B457F-47DE-5779-1FCE-C788904434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B80E61-1DF7-22EF-FAA6-366D3F297F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E678EF-0805-267B-566F-3B247C528AA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6C2EE7A-5457-6DE4-5D84-79082DEBC099}"/>
              </a:ext>
            </a:extLst>
          </p:cNvPr>
          <p:cNvSpPr>
            <a:spLocks noGrp="1"/>
          </p:cNvSpPr>
          <p:nvPr>
            <p:ph type="sldNum" sz="quarter" idx="5"/>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32BE7E70-EE22-8C4C-8B22-A0ECB68619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2377112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653102" rtl="0" eaLnBrk="1" fontAlgn="auto" latinLnBrk="0" hangingPunct="1">
              <a:lnSpc>
                <a:spcPct val="100000"/>
              </a:lnSpc>
              <a:spcBef>
                <a:spcPts val="0"/>
              </a:spcBef>
              <a:spcAft>
                <a:spcPts val="0"/>
              </a:spcAft>
              <a:buClrTx/>
              <a:buSzTx/>
              <a:buFontTx/>
              <a:buNone/>
              <a:tabLst/>
              <a:defRPr/>
            </a:pPr>
            <a:fld id="{97423C42-EA9E-9746-B29D-0C4974640FE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653102"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7002922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C438E6-9BED-672A-657C-DA977A3EC8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19B911-800F-8740-079F-6C3692D081F6}"/>
              </a:ext>
            </a:extLst>
          </p:cNvPr>
          <p:cNvSpPr>
            <a:spLocks noGrp="1" noRot="1" noChangeAspect="1"/>
          </p:cNvSpPr>
          <p:nvPr>
            <p:ph type="sldImg"/>
          </p:nvPr>
        </p:nvSpPr>
        <p:spPr/>
      </p:sp>
      <p:sp>
        <p:nvSpPr>
          <p:cNvPr id="4" name="Slide Number Placeholder 3">
            <a:extLst>
              <a:ext uri="{FF2B5EF4-FFF2-40B4-BE49-F238E27FC236}">
                <a16:creationId xmlns:a16="http://schemas.microsoft.com/office/drawing/2014/main" id="{BA553278-5328-4DBD-18C5-41B5991732F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 name="Notes Placeholder 5">
            <a:extLst>
              <a:ext uri="{FF2B5EF4-FFF2-40B4-BE49-F238E27FC236}">
                <a16:creationId xmlns:a16="http://schemas.microsoft.com/office/drawing/2014/main" id="{DA576F9D-0DEB-29C4-7EE0-11C6386E8DC4}"/>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93883744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 name="Notes Placeholder 5">
            <a:extLst>
              <a:ext uri="{FF2B5EF4-FFF2-40B4-BE49-F238E27FC236}">
                <a16:creationId xmlns:a16="http://schemas.microsoft.com/office/drawing/2014/main" id="{7EBA45AF-20C2-4CDE-3E07-16A476BC4F2A}"/>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85793492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5D598-5EF1-4630-7A13-EAD86DE75E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CD45DA-2158-F886-1B17-32B4C64B4AA6}"/>
              </a:ext>
            </a:extLst>
          </p:cNvPr>
          <p:cNvSpPr>
            <a:spLocks noGrp="1" noRot="1" noChangeAspect="1"/>
          </p:cNvSpPr>
          <p:nvPr>
            <p:ph type="sldImg"/>
          </p:nvPr>
        </p:nvSpPr>
        <p:spPr/>
      </p:sp>
      <p:sp>
        <p:nvSpPr>
          <p:cNvPr id="4" name="Slide Number Placeholder 3">
            <a:extLst>
              <a:ext uri="{FF2B5EF4-FFF2-40B4-BE49-F238E27FC236}">
                <a16:creationId xmlns:a16="http://schemas.microsoft.com/office/drawing/2014/main" id="{BB302AB9-C9FA-8865-D257-A3A826D7247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1B2540-5EAF-6B4B-848E-E12C7254B967}"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 name="Notes Placeholder 5">
            <a:extLst>
              <a:ext uri="{FF2B5EF4-FFF2-40B4-BE49-F238E27FC236}">
                <a16:creationId xmlns:a16="http://schemas.microsoft.com/office/drawing/2014/main" id="{0F0A1BA3-ED47-5FD5-4525-C505D27F7442}"/>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79975582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28170A-1146-BFFF-4467-48840B00DD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F2BC60-FE21-FF8C-C932-31D5AB785C48}"/>
              </a:ext>
            </a:extLst>
          </p:cNvPr>
          <p:cNvSpPr>
            <a:spLocks noGrp="1" noRot="1" noChangeAspect="1"/>
          </p:cNvSpPr>
          <p:nvPr>
            <p:ph type="sldImg"/>
          </p:nvPr>
        </p:nvSpPr>
        <p:spPr/>
      </p:sp>
      <p:sp>
        <p:nvSpPr>
          <p:cNvPr id="4" name="Slide Number Placeholder 3">
            <a:extLst>
              <a:ext uri="{FF2B5EF4-FFF2-40B4-BE49-F238E27FC236}">
                <a16:creationId xmlns:a16="http://schemas.microsoft.com/office/drawing/2014/main" id="{4CF9C601-0A4A-6607-2416-2CAEF7E774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 name="Notes Placeholder 5">
            <a:extLst>
              <a:ext uri="{FF2B5EF4-FFF2-40B4-BE49-F238E27FC236}">
                <a16:creationId xmlns:a16="http://schemas.microsoft.com/office/drawing/2014/main" id="{B0C666FD-66F0-9134-7FFB-9B5B379429E3}"/>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381333499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4A339B-B2E2-A842-F021-22BBFCDD53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EACE4B-0967-1319-C6AB-3BC62E4F9037}"/>
              </a:ext>
            </a:extLst>
          </p:cNvPr>
          <p:cNvSpPr>
            <a:spLocks noGrp="1" noRot="1" noChangeAspect="1"/>
          </p:cNvSpPr>
          <p:nvPr>
            <p:ph type="sldImg"/>
          </p:nvPr>
        </p:nvSpPr>
        <p:spPr/>
      </p:sp>
      <p:sp>
        <p:nvSpPr>
          <p:cNvPr id="4" name="Slide Number Placeholder 3">
            <a:extLst>
              <a:ext uri="{FF2B5EF4-FFF2-40B4-BE49-F238E27FC236}">
                <a16:creationId xmlns:a16="http://schemas.microsoft.com/office/drawing/2014/main" id="{9D8CB5BF-60E1-EF26-AF90-42CC16B8178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 name="Notes Placeholder 5">
            <a:extLst>
              <a:ext uri="{FF2B5EF4-FFF2-40B4-BE49-F238E27FC236}">
                <a16:creationId xmlns:a16="http://schemas.microsoft.com/office/drawing/2014/main" id="{EB7DA657-7DAD-7A86-FE03-97201568D424}"/>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9535481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FB00DC-8E12-F953-BF15-CCE3009D46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3826FB-2D3F-C538-A759-8CD60B43CBE8}"/>
              </a:ext>
            </a:extLst>
          </p:cNvPr>
          <p:cNvSpPr>
            <a:spLocks noGrp="1" noRot="1" noChangeAspect="1"/>
          </p:cNvSpPr>
          <p:nvPr>
            <p:ph type="sldImg"/>
          </p:nvPr>
        </p:nvSpPr>
        <p:spPr/>
      </p:sp>
      <p:sp>
        <p:nvSpPr>
          <p:cNvPr id="4" name="Slide Number Placeholder 3">
            <a:extLst>
              <a:ext uri="{FF2B5EF4-FFF2-40B4-BE49-F238E27FC236}">
                <a16:creationId xmlns:a16="http://schemas.microsoft.com/office/drawing/2014/main" id="{85ED3E9C-8E08-F14B-1C1B-825456CD08D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 name="Notes Placeholder 5">
            <a:extLst>
              <a:ext uri="{FF2B5EF4-FFF2-40B4-BE49-F238E27FC236}">
                <a16:creationId xmlns:a16="http://schemas.microsoft.com/office/drawing/2014/main" id="{4A764CA1-F5B5-E26C-75A3-273E5F41C8CB}"/>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14888284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D2AFC3-BD87-C51F-922C-52E455FCAE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0170D3-0126-A4F6-4C95-AAD6AB7E58AC}"/>
              </a:ext>
            </a:extLst>
          </p:cNvPr>
          <p:cNvSpPr>
            <a:spLocks noGrp="1" noRot="1" noChangeAspect="1"/>
          </p:cNvSpPr>
          <p:nvPr>
            <p:ph type="sldImg"/>
          </p:nvPr>
        </p:nvSpPr>
        <p:spPr/>
      </p:sp>
      <p:sp>
        <p:nvSpPr>
          <p:cNvPr id="4" name="Slide Number Placeholder 3">
            <a:extLst>
              <a:ext uri="{FF2B5EF4-FFF2-40B4-BE49-F238E27FC236}">
                <a16:creationId xmlns:a16="http://schemas.microsoft.com/office/drawing/2014/main" id="{7976DB6F-B383-95C8-147A-A59462A0E94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497DF8A-E89F-FF40-8E7B-04B166443E08}"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 name="Notes Placeholder 5">
            <a:extLst>
              <a:ext uri="{FF2B5EF4-FFF2-40B4-BE49-F238E27FC236}">
                <a16:creationId xmlns:a16="http://schemas.microsoft.com/office/drawing/2014/main" id="{11478B95-D4FA-2A71-7B26-E74A3E64EB55}"/>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5030690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34CFF58C-9E39-488E-9B66-B0AE62AB95C3}" type="slidenum">
              <a:rPr lang="en-US" smtClean="0"/>
              <a:pPr/>
              <a:t>50</a:t>
            </a:fld>
            <a:endParaRPr lang="en-US" dirty="0"/>
          </a:p>
        </p:txBody>
      </p:sp>
    </p:spTree>
    <p:extLst>
      <p:ext uri="{BB962C8B-B14F-4D97-AF65-F5344CB8AC3E}">
        <p14:creationId xmlns:p14="http://schemas.microsoft.com/office/powerpoint/2010/main" val="227285921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1BBB61-DEE1-A23B-7C75-79CADBBEA2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64FFAA-8221-1FB1-1A39-DB2833F49FBF}"/>
              </a:ext>
            </a:extLst>
          </p:cNvPr>
          <p:cNvSpPr>
            <a:spLocks noGrp="1" noRot="1" noChangeAspect="1"/>
          </p:cNvSpPr>
          <p:nvPr>
            <p:ph type="sldImg"/>
          </p:nvPr>
        </p:nvSpPr>
        <p:spPr/>
      </p:sp>
      <p:sp>
        <p:nvSpPr>
          <p:cNvPr id="4" name="Slide Number Placeholder 3">
            <a:extLst>
              <a:ext uri="{FF2B5EF4-FFF2-40B4-BE49-F238E27FC236}">
                <a16:creationId xmlns:a16="http://schemas.microsoft.com/office/drawing/2014/main" id="{F94BC09B-B089-3D0E-E74B-89BC2BADFC6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497DF8A-E89F-FF40-8E7B-04B166443E08}"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 name="Notes Placeholder 5">
            <a:extLst>
              <a:ext uri="{FF2B5EF4-FFF2-40B4-BE49-F238E27FC236}">
                <a16:creationId xmlns:a16="http://schemas.microsoft.com/office/drawing/2014/main" id="{F3D0E11C-FE91-41A7-6FBE-3D49B7277C40}"/>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62717186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 name="Notes Placeholder 5">
            <a:extLst>
              <a:ext uri="{FF2B5EF4-FFF2-40B4-BE49-F238E27FC236}">
                <a16:creationId xmlns:a16="http://schemas.microsoft.com/office/drawing/2014/main" id="{2750C894-DA4B-0E8A-1188-8E0AFCFF4491}"/>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00288618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468C6-05ED-C968-C03B-BF51ECF4F6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A0F73B-C1B7-F110-4D6F-57CED9B5A52E}"/>
              </a:ext>
            </a:extLst>
          </p:cNvPr>
          <p:cNvSpPr>
            <a:spLocks noGrp="1" noRot="1" noChangeAspect="1"/>
          </p:cNvSpPr>
          <p:nvPr>
            <p:ph type="sldImg"/>
          </p:nvPr>
        </p:nvSpPr>
        <p:spPr/>
      </p:sp>
      <p:sp>
        <p:nvSpPr>
          <p:cNvPr id="4" name="Slide Number Placeholder 3">
            <a:extLst>
              <a:ext uri="{FF2B5EF4-FFF2-40B4-BE49-F238E27FC236}">
                <a16:creationId xmlns:a16="http://schemas.microsoft.com/office/drawing/2014/main" id="{AAF103D6-E2E3-57E8-875B-BBEF3A3E1A2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 name="Notes Placeholder 5">
            <a:extLst>
              <a:ext uri="{FF2B5EF4-FFF2-40B4-BE49-F238E27FC236}">
                <a16:creationId xmlns:a16="http://schemas.microsoft.com/office/drawing/2014/main" id="{2BFBA984-1001-FC6A-94C1-5728B948C630}"/>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03566924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D19A2C-3028-A245-E137-00EA0320A5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B42E3C-B6A2-7F4C-1E2B-B9CFA80033EC}"/>
              </a:ext>
            </a:extLst>
          </p:cNvPr>
          <p:cNvSpPr>
            <a:spLocks noGrp="1" noRot="1" noChangeAspect="1"/>
          </p:cNvSpPr>
          <p:nvPr>
            <p:ph type="sldImg"/>
          </p:nvPr>
        </p:nvSpPr>
        <p:spPr/>
      </p:sp>
      <p:sp>
        <p:nvSpPr>
          <p:cNvPr id="4" name="Slide Number Placeholder 3">
            <a:extLst>
              <a:ext uri="{FF2B5EF4-FFF2-40B4-BE49-F238E27FC236}">
                <a16:creationId xmlns:a16="http://schemas.microsoft.com/office/drawing/2014/main" id="{3C24D8D3-A151-7F2B-2014-F7B046C841F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FF01804-8472-4F20-A426-C70ECA6DF6DC}" type="slidenum">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 name="Notes Placeholder 5">
            <a:extLst>
              <a:ext uri="{FF2B5EF4-FFF2-40B4-BE49-F238E27FC236}">
                <a16:creationId xmlns:a16="http://schemas.microsoft.com/office/drawing/2014/main" id="{F5858EB2-435A-EE39-3261-3C3E861DC4DA}"/>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42742859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 name="Notes Placeholder 5">
            <a:extLst>
              <a:ext uri="{FF2B5EF4-FFF2-40B4-BE49-F238E27FC236}">
                <a16:creationId xmlns:a16="http://schemas.microsoft.com/office/drawing/2014/main" id="{3F6C4CA5-F84E-1E6D-0AB8-160DB3E016B9}"/>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5004131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68EC13-9420-AF4C-7AD4-7C89C92134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EC5CD9-F9C8-293C-D7A8-5985078EF415}"/>
              </a:ext>
            </a:extLst>
          </p:cNvPr>
          <p:cNvSpPr>
            <a:spLocks noGrp="1" noRot="1" noChangeAspect="1"/>
          </p:cNvSpPr>
          <p:nvPr>
            <p:ph type="sldImg"/>
          </p:nvPr>
        </p:nvSpPr>
        <p:spPr/>
      </p:sp>
      <p:sp>
        <p:nvSpPr>
          <p:cNvPr id="4" name="Slide Number Placeholder 3">
            <a:extLst>
              <a:ext uri="{FF2B5EF4-FFF2-40B4-BE49-F238E27FC236}">
                <a16:creationId xmlns:a16="http://schemas.microsoft.com/office/drawing/2014/main" id="{4140ED3F-841C-F90B-3F0B-9E917F6CC3F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 name="Notes Placeholder 5">
            <a:extLst>
              <a:ext uri="{FF2B5EF4-FFF2-40B4-BE49-F238E27FC236}">
                <a16:creationId xmlns:a16="http://schemas.microsoft.com/office/drawing/2014/main" id="{34144EBA-E1F6-268C-2357-23A81B0DDB1B}"/>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30500372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7BABF5-1262-5790-3F6B-ADD5F2BB07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5191C4-6877-DE0C-21D1-DD8683B44FD0}"/>
              </a:ext>
            </a:extLst>
          </p:cNvPr>
          <p:cNvSpPr>
            <a:spLocks noGrp="1" noRot="1" noChangeAspect="1"/>
          </p:cNvSpPr>
          <p:nvPr>
            <p:ph type="sldImg"/>
          </p:nvPr>
        </p:nvSpPr>
        <p:spPr/>
      </p:sp>
      <p:sp>
        <p:nvSpPr>
          <p:cNvPr id="4" name="Slide Number Placeholder 3">
            <a:extLst>
              <a:ext uri="{FF2B5EF4-FFF2-40B4-BE49-F238E27FC236}">
                <a16:creationId xmlns:a16="http://schemas.microsoft.com/office/drawing/2014/main" id="{89C981FC-CDA8-059C-E733-A234456D4B5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BDE492A-928E-4AEE-B295-8A1ACF0B08BB}"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 name="Notes Placeholder 5">
            <a:extLst>
              <a:ext uri="{FF2B5EF4-FFF2-40B4-BE49-F238E27FC236}">
                <a16:creationId xmlns:a16="http://schemas.microsoft.com/office/drawing/2014/main" id="{464D9436-DEE8-B2A7-5071-2EC06C50EF7D}"/>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411762676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 name="Notes Placeholder 5">
            <a:extLst>
              <a:ext uri="{FF2B5EF4-FFF2-40B4-BE49-F238E27FC236}">
                <a16:creationId xmlns:a16="http://schemas.microsoft.com/office/drawing/2014/main" id="{CA885528-F93A-E97D-2858-A69E0365C3BC}"/>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78109652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59</a:t>
            </a:fld>
            <a:endParaRPr lang="en-US" dirty="0"/>
          </a:p>
        </p:txBody>
      </p:sp>
    </p:spTree>
    <p:extLst>
      <p:ext uri="{BB962C8B-B14F-4D97-AF65-F5344CB8AC3E}">
        <p14:creationId xmlns:p14="http://schemas.microsoft.com/office/powerpoint/2010/main" val="363332681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C6E050-1E2D-3E82-0FA8-3E4E54ACA8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D93328-CED5-AE46-0AD5-D271E1F75F22}"/>
              </a:ext>
            </a:extLst>
          </p:cNvPr>
          <p:cNvSpPr>
            <a:spLocks noGrp="1" noRot="1" noChangeAspect="1"/>
          </p:cNvSpPr>
          <p:nvPr>
            <p:ph type="sldImg"/>
          </p:nvPr>
        </p:nvSpPr>
        <p:spPr/>
      </p:sp>
      <p:sp>
        <p:nvSpPr>
          <p:cNvPr id="4" name="Slide Number Placeholder 3">
            <a:extLst>
              <a:ext uri="{FF2B5EF4-FFF2-40B4-BE49-F238E27FC236}">
                <a16:creationId xmlns:a16="http://schemas.microsoft.com/office/drawing/2014/main" id="{805CEF2A-6C78-1B36-B929-54816EB87C6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 name="Notes Placeholder 5">
            <a:extLst>
              <a:ext uri="{FF2B5EF4-FFF2-40B4-BE49-F238E27FC236}">
                <a16:creationId xmlns:a16="http://schemas.microsoft.com/office/drawing/2014/main" id="{3EA893CF-FE1C-5AD3-2E26-DFEF53C185A5}"/>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377658156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61</a:t>
            </a:fld>
            <a:endParaRPr lang="en-US" dirty="0"/>
          </a:p>
        </p:txBody>
      </p:sp>
    </p:spTree>
    <p:extLst>
      <p:ext uri="{BB962C8B-B14F-4D97-AF65-F5344CB8AC3E}">
        <p14:creationId xmlns:p14="http://schemas.microsoft.com/office/powerpoint/2010/main" val="391918096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62</a:t>
            </a:fld>
            <a:endParaRPr lang="en-US" dirty="0"/>
          </a:p>
        </p:txBody>
      </p:sp>
    </p:spTree>
    <p:extLst>
      <p:ext uri="{BB962C8B-B14F-4D97-AF65-F5344CB8AC3E}">
        <p14:creationId xmlns:p14="http://schemas.microsoft.com/office/powerpoint/2010/main" val="281786441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63</a:t>
            </a:fld>
            <a:endParaRPr lang="en-US" dirty="0"/>
          </a:p>
        </p:txBody>
      </p:sp>
    </p:spTree>
    <p:extLst>
      <p:ext uri="{BB962C8B-B14F-4D97-AF65-F5344CB8AC3E}">
        <p14:creationId xmlns:p14="http://schemas.microsoft.com/office/powerpoint/2010/main" val="232935586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36083632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65</a:t>
            </a:fld>
            <a:endParaRPr lang="en-US" dirty="0"/>
          </a:p>
        </p:txBody>
      </p:sp>
    </p:spTree>
    <p:extLst>
      <p:ext uri="{BB962C8B-B14F-4D97-AF65-F5344CB8AC3E}">
        <p14:creationId xmlns:p14="http://schemas.microsoft.com/office/powerpoint/2010/main" val="395961390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66</a:t>
            </a:fld>
            <a:endParaRPr lang="en-US" dirty="0"/>
          </a:p>
        </p:txBody>
      </p:sp>
    </p:spTree>
    <p:extLst>
      <p:ext uri="{BB962C8B-B14F-4D97-AF65-F5344CB8AC3E}">
        <p14:creationId xmlns:p14="http://schemas.microsoft.com/office/powerpoint/2010/main" val="3622950983"/>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67</a:t>
            </a:fld>
            <a:endParaRPr lang="en-US" dirty="0"/>
          </a:p>
        </p:txBody>
      </p:sp>
    </p:spTree>
    <p:extLst>
      <p:ext uri="{BB962C8B-B14F-4D97-AF65-F5344CB8AC3E}">
        <p14:creationId xmlns:p14="http://schemas.microsoft.com/office/powerpoint/2010/main" val="254060340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68</a:t>
            </a:fld>
            <a:endParaRPr lang="en-US" dirty="0"/>
          </a:p>
        </p:txBody>
      </p:sp>
    </p:spTree>
    <p:extLst>
      <p:ext uri="{BB962C8B-B14F-4D97-AF65-F5344CB8AC3E}">
        <p14:creationId xmlns:p14="http://schemas.microsoft.com/office/powerpoint/2010/main" val="218456007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69</a:t>
            </a:fld>
            <a:endParaRPr lang="en-US" dirty="0"/>
          </a:p>
        </p:txBody>
      </p:sp>
    </p:spTree>
    <p:extLst>
      <p:ext uri="{BB962C8B-B14F-4D97-AF65-F5344CB8AC3E}">
        <p14:creationId xmlns:p14="http://schemas.microsoft.com/office/powerpoint/2010/main" val="1741680005"/>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70</a:t>
            </a:fld>
            <a:endParaRPr lang="en-US" dirty="0"/>
          </a:p>
        </p:txBody>
      </p:sp>
    </p:spTree>
    <p:extLst>
      <p:ext uri="{BB962C8B-B14F-4D97-AF65-F5344CB8AC3E}">
        <p14:creationId xmlns:p14="http://schemas.microsoft.com/office/powerpoint/2010/main" val="1717177735"/>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71</a:t>
            </a:fld>
            <a:endParaRPr lang="en-US" dirty="0"/>
          </a:p>
        </p:txBody>
      </p:sp>
    </p:spTree>
    <p:extLst>
      <p:ext uri="{BB962C8B-B14F-4D97-AF65-F5344CB8AC3E}">
        <p14:creationId xmlns:p14="http://schemas.microsoft.com/office/powerpoint/2010/main" val="1933526388"/>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72</a:t>
            </a:fld>
            <a:endParaRPr lang="en-US" dirty="0"/>
          </a:p>
        </p:txBody>
      </p:sp>
    </p:spTree>
    <p:extLst>
      <p:ext uri="{BB962C8B-B14F-4D97-AF65-F5344CB8AC3E}">
        <p14:creationId xmlns:p14="http://schemas.microsoft.com/office/powerpoint/2010/main" val="1545539970"/>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73</a:t>
            </a:fld>
            <a:endParaRPr lang="en-US" dirty="0"/>
          </a:p>
        </p:txBody>
      </p:sp>
    </p:spTree>
    <p:extLst>
      <p:ext uri="{BB962C8B-B14F-4D97-AF65-F5344CB8AC3E}">
        <p14:creationId xmlns:p14="http://schemas.microsoft.com/office/powerpoint/2010/main" val="244514494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74</a:t>
            </a:fld>
            <a:endParaRPr lang="en-US" dirty="0"/>
          </a:p>
        </p:txBody>
      </p:sp>
    </p:spTree>
    <p:extLst>
      <p:ext uri="{BB962C8B-B14F-4D97-AF65-F5344CB8AC3E}">
        <p14:creationId xmlns:p14="http://schemas.microsoft.com/office/powerpoint/2010/main" val="349975820"/>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75</a:t>
            </a:fld>
            <a:endParaRPr lang="en-US" dirty="0"/>
          </a:p>
        </p:txBody>
      </p:sp>
    </p:spTree>
    <p:extLst>
      <p:ext uri="{BB962C8B-B14F-4D97-AF65-F5344CB8AC3E}">
        <p14:creationId xmlns:p14="http://schemas.microsoft.com/office/powerpoint/2010/main" val="84437508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76</a:t>
            </a:fld>
            <a:endParaRPr lang="en-US" dirty="0"/>
          </a:p>
        </p:txBody>
      </p:sp>
    </p:spTree>
    <p:extLst>
      <p:ext uri="{BB962C8B-B14F-4D97-AF65-F5344CB8AC3E}">
        <p14:creationId xmlns:p14="http://schemas.microsoft.com/office/powerpoint/2010/main" val="4108451815"/>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77</a:t>
            </a:fld>
            <a:endParaRPr lang="en-US" dirty="0"/>
          </a:p>
        </p:txBody>
      </p:sp>
    </p:spTree>
    <p:extLst>
      <p:ext uri="{BB962C8B-B14F-4D97-AF65-F5344CB8AC3E}">
        <p14:creationId xmlns:p14="http://schemas.microsoft.com/office/powerpoint/2010/main" val="1443058904"/>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78</a:t>
            </a:fld>
            <a:endParaRPr lang="en-US" dirty="0"/>
          </a:p>
        </p:txBody>
      </p:sp>
    </p:spTree>
    <p:extLst>
      <p:ext uri="{BB962C8B-B14F-4D97-AF65-F5344CB8AC3E}">
        <p14:creationId xmlns:p14="http://schemas.microsoft.com/office/powerpoint/2010/main" val="1185321154"/>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22B7B2-B933-029E-3D2A-D94539B606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FD192B-340C-1FD7-3835-CE159A171D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6ED2F1-A0B4-657E-E851-966B468A76D5}"/>
              </a:ext>
            </a:extLst>
          </p:cNvPr>
          <p:cNvSpPr>
            <a:spLocks noGrp="1"/>
          </p:cNvSpPr>
          <p:nvPr>
            <p:ph type="body" idx="1"/>
          </p:nvPr>
        </p:nvSpPr>
        <p:spPr/>
        <p:txBody>
          <a:bodyPr/>
          <a:lstStyle/>
          <a:p>
            <a:pPr marL="0" lvl="0" indent="0">
              <a:buFont typeface="Arial" panose="020B0604020202020204" pitchFamily="34" charset="0"/>
              <a:buNone/>
            </a:pPr>
            <a:endParaRPr lang="en-US" dirty="0"/>
          </a:p>
        </p:txBody>
      </p:sp>
      <p:sp>
        <p:nvSpPr>
          <p:cNvPr id="4" name="Slide Number Placeholder 3">
            <a:extLst>
              <a:ext uri="{FF2B5EF4-FFF2-40B4-BE49-F238E27FC236}">
                <a16:creationId xmlns:a16="http://schemas.microsoft.com/office/drawing/2014/main" id="{DDCC8747-3DBE-1BF1-C521-68E05559E50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898253111"/>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FF58C-9E39-488E-9B66-B0AE62AB95C3}" type="slidenum">
              <a:rPr lang="en-US" smtClean="0"/>
              <a:pPr/>
              <a:t>80</a:t>
            </a:fld>
            <a:endParaRPr lang="en-US" dirty="0"/>
          </a:p>
        </p:txBody>
      </p:sp>
    </p:spTree>
    <p:extLst>
      <p:ext uri="{BB962C8B-B14F-4D97-AF65-F5344CB8AC3E}">
        <p14:creationId xmlns:p14="http://schemas.microsoft.com/office/powerpoint/2010/main" val="4150862968"/>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283345-B6CB-4896-3D17-89242406C1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A32DC3-C46C-021C-4F02-C4A87100B2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3D62FB-CF02-A588-648B-B08B2F7BDFD6}"/>
              </a:ext>
            </a:extLst>
          </p:cNvPr>
          <p:cNvSpPr>
            <a:spLocks noGrp="1"/>
          </p:cNvSpPr>
          <p:nvPr>
            <p:ph type="body" idx="1"/>
          </p:nvPr>
        </p:nvSpPr>
        <p:spPr/>
        <p:txBody>
          <a:bodyPr/>
          <a:lstStyle/>
          <a:p>
            <a:pPr marL="0" lvl="0" indent="0">
              <a:buFont typeface="Arial" panose="020B0604020202020204" pitchFamily="34" charset="0"/>
              <a:buNone/>
            </a:pPr>
            <a:endParaRPr lang="en-US" dirty="0"/>
          </a:p>
        </p:txBody>
      </p:sp>
      <p:sp>
        <p:nvSpPr>
          <p:cNvPr id="4" name="Slide Number Placeholder 3">
            <a:extLst>
              <a:ext uri="{FF2B5EF4-FFF2-40B4-BE49-F238E27FC236}">
                <a16:creationId xmlns:a16="http://schemas.microsoft.com/office/drawing/2014/main" id="{E6DB8EEB-7F11-58DA-B827-10DC32ECF1E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FF58C-9E39-488E-9B66-B0AE62AB95C3}"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25380825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2.xml"/><Relationship Id="rId4" Type="http://schemas.openxmlformats.org/officeDocument/2006/relationships/image" Target="../media/image5.sv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2.xml"/><Relationship Id="rId4" Type="http://schemas.openxmlformats.org/officeDocument/2006/relationships/image" Target="../media/image5.sv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2.xml"/><Relationship Id="rId4" Type="http://schemas.openxmlformats.org/officeDocument/2006/relationships/image" Target="../media/image5.sv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2.xml"/><Relationship Id="rId4" Type="http://schemas.openxmlformats.org/officeDocument/2006/relationships/image" Target="../media/image5.sv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Master" Target="../slideMasters/slideMaster2.xml"/><Relationship Id="rId4" Type="http://schemas.openxmlformats.org/officeDocument/2006/relationships/image" Target="../media/image5.svg"/></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Master" Target="../slideMasters/slideMaster2.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2.xml"/><Relationship Id="rId4" Type="http://schemas.openxmlformats.org/officeDocument/2006/relationships/image" Target="../media/image5.svg"/></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2.xml"/><Relationship Id="rId4" Type="http://schemas.openxmlformats.org/officeDocument/2006/relationships/image" Target="../media/image5.svg"/></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3.xml"/><Relationship Id="rId4" Type="http://schemas.openxmlformats.org/officeDocument/2006/relationships/image" Target="../media/image5.svg"/></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3.xml"/><Relationship Id="rId4" Type="http://schemas.openxmlformats.org/officeDocument/2006/relationships/image" Target="../media/image5.svg"/></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3.xml"/><Relationship Id="rId4" Type="http://schemas.openxmlformats.org/officeDocument/2006/relationships/image" Target="../media/image5.svg"/></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5.svg"/></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Master" Target="../slideMasters/slideMaster3.xml"/><Relationship Id="rId4" Type="http://schemas.openxmlformats.org/officeDocument/2006/relationships/image" Target="../media/image5.svg"/></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Master" Target="../slideMasters/slideMaster3.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3.xml"/><Relationship Id="rId4" Type="http://schemas.openxmlformats.org/officeDocument/2006/relationships/image" Target="../media/image5.svg"/></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3.xml"/><Relationship Id="rId4" Type="http://schemas.openxmlformats.org/officeDocument/2006/relationships/image" Target="../media/image5.svg"/></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2" Type="http://schemas.openxmlformats.org/officeDocument/2006/relationships/slideMaster" Target="../slideMasters/slideMaster4.xml"/><Relationship Id="rId1" Type="http://schemas.openxmlformats.org/officeDocument/2006/relationships/tags" Target="../tags/tag1.xml"/></Relationships>
</file>

<file path=ppt/slideLayouts/_rels/slideLayout87.xml.rels><?xml version="1.0" encoding="UTF-8" standalone="yes"?>
<Relationships xmlns="http://schemas.openxmlformats.org/package/2006/relationships"><Relationship Id="rId2" Type="http://schemas.openxmlformats.org/officeDocument/2006/relationships/slideMaster" Target="../slideMasters/slideMaster4.xml"/><Relationship Id="rId1" Type="http://schemas.openxmlformats.org/officeDocument/2006/relationships/tags" Target="../tags/tag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1.xml.rels><?xml version="1.0" encoding="UTF-8" standalone="yes"?>
<Relationships xmlns="http://schemas.openxmlformats.org/package/2006/relationships"><Relationship Id="rId2" Type="http://schemas.openxmlformats.org/officeDocument/2006/relationships/slideMaster" Target="../slideMasters/slideMaster4.xml"/><Relationship Id="rId1" Type="http://schemas.openxmlformats.org/officeDocument/2006/relationships/tags" Target="../tags/tag3.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8.xml.rels><?xml version="1.0" encoding="UTF-8" standalone="yes"?>
<Relationships xmlns="http://schemas.openxmlformats.org/package/2006/relationships"><Relationship Id="rId2" Type="http://schemas.openxmlformats.org/officeDocument/2006/relationships/slideMaster" Target="../slideMasters/slideMaster4.xml"/><Relationship Id="rId1" Type="http://schemas.openxmlformats.org/officeDocument/2006/relationships/tags" Target="../tags/tag4.xml"/></Relationships>
</file>

<file path=ppt/slideLayouts/_rels/slideLayout99.xml.rels><?xml version="1.0" encoding="UTF-8" standalone="yes"?>
<Relationships xmlns="http://schemas.openxmlformats.org/package/2006/relationships"><Relationship Id="rId2" Type="http://schemas.openxmlformats.org/officeDocument/2006/relationships/slideMaster" Target="../slideMasters/slideMaster4.xml"/><Relationship Id="rId1" Type="http://schemas.openxmlformats.org/officeDocument/2006/relationships/tags" Target="../tags/tag5.xml"/></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5.xml"/><Relationship Id="rId4" Type="http://schemas.openxmlformats.org/officeDocument/2006/relationships/image" Target="../media/image15.svg"/></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5.xml"/><Relationship Id="rId4" Type="http://schemas.openxmlformats.org/officeDocument/2006/relationships/image" Target="../media/image15.svg"/></Relationships>
</file>

<file path=ppt/slideLayouts/_rels/slideLayout10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5.xml"/><Relationship Id="rId4" Type="http://schemas.openxmlformats.org/officeDocument/2006/relationships/image" Target="../media/image15.svg"/></Relationships>
</file>

<file path=ppt/slideLayouts/_rels/slideLayout10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5.xml"/><Relationship Id="rId4" Type="http://schemas.openxmlformats.org/officeDocument/2006/relationships/image" Target="../media/image15.svg"/></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Master" Target="../slideMasters/slideMaster5.xml"/><Relationship Id="rId4" Type="http://schemas.openxmlformats.org/officeDocument/2006/relationships/image" Target="../media/image15.svg"/></Relationships>
</file>

<file path=ppt/slideLayouts/_rels/slideLayout10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0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Master" Target="../slideMasters/slideMaster5.xml"/><Relationship Id="rId5" Type="http://schemas.openxmlformats.org/officeDocument/2006/relationships/image" Target="../media/image15.svg"/><Relationship Id="rId4" Type="http://schemas.openxmlformats.org/officeDocument/2006/relationships/image" Target="../media/image4.png"/></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5.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5.xml"/></Relationships>
</file>

<file path=ppt/slideLayouts/_rels/slideLayout11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5.xml"/><Relationship Id="rId4" Type="http://schemas.openxmlformats.org/officeDocument/2006/relationships/image" Target="../media/image15.svg"/></Relationships>
</file>

<file path=ppt/slideLayouts/_rels/slideLayout1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5.xml"/><Relationship Id="rId4" Type="http://schemas.openxmlformats.org/officeDocument/2006/relationships/image" Target="../media/image15.svg"/></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6.xml"/><Relationship Id="rId4" Type="http://schemas.openxmlformats.org/officeDocument/2006/relationships/image" Target="../media/image15.svg"/></Relationships>
</file>

<file path=ppt/slideLayouts/_rels/slideLayout1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6.xml"/><Relationship Id="rId4" Type="http://schemas.openxmlformats.org/officeDocument/2006/relationships/image" Target="../media/image15.svg"/></Relationships>
</file>

<file path=ppt/slideLayouts/_rels/slideLayout1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6.xml"/><Relationship Id="rId4" Type="http://schemas.openxmlformats.org/officeDocument/2006/relationships/image" Target="../media/image15.svg"/></Relationships>
</file>

<file path=ppt/slideLayouts/_rels/slideLayout1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6.xml"/><Relationship Id="rId4" Type="http://schemas.openxmlformats.org/officeDocument/2006/relationships/image" Target="../media/image15.svg"/></Relationships>
</file>

<file path=ppt/slideLayouts/_rels/slideLayout1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Master" Target="../slideMasters/slideMaster6.xml"/><Relationship Id="rId4" Type="http://schemas.openxmlformats.org/officeDocument/2006/relationships/image" Target="../media/image15.svg"/></Relationships>
</file>

<file path=ppt/slideLayouts/_rels/slideLayout13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Master" Target="../slideMasters/slideMaster6.xml"/><Relationship Id="rId5" Type="http://schemas.openxmlformats.org/officeDocument/2006/relationships/image" Target="../media/image15.svg"/><Relationship Id="rId4" Type="http://schemas.openxmlformats.org/officeDocument/2006/relationships/image" Target="../media/image4.png"/></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_rels/slideLayout14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6.xml"/></Relationships>
</file>

<file path=ppt/slideLayouts/_rels/slideLayout14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4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4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6.xml"/><Relationship Id="rId4" Type="http://schemas.openxmlformats.org/officeDocument/2006/relationships/image" Target="../media/image15.svg"/></Relationships>
</file>

<file path=ppt/slideLayouts/_rels/slideLayout15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6.xml"/><Relationship Id="rId4" Type="http://schemas.openxmlformats.org/officeDocument/2006/relationships/image" Target="../media/image15.svg"/></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7.xml"/><Relationship Id="rId4" Type="http://schemas.openxmlformats.org/officeDocument/2006/relationships/image" Target="../media/image15.svg"/></Relationships>
</file>

<file path=ppt/slideLayouts/_rels/slideLayout15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7.xml"/><Relationship Id="rId4" Type="http://schemas.openxmlformats.org/officeDocument/2006/relationships/image" Target="../media/image15.svg"/></Relationships>
</file>

<file path=ppt/slideLayouts/_rels/slideLayout15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7.xml"/><Relationship Id="rId4" Type="http://schemas.openxmlformats.org/officeDocument/2006/relationships/image" Target="../media/image15.svg"/></Relationships>
</file>

<file path=ppt/slideLayouts/_rels/slideLayout15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7.xml"/><Relationship Id="rId4" Type="http://schemas.openxmlformats.org/officeDocument/2006/relationships/image" Target="../media/image15.svg"/></Relationships>
</file>

<file path=ppt/slideLayouts/_rels/slideLayout16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Master" Target="../slideMasters/slideMaster7.xml"/><Relationship Id="rId4" Type="http://schemas.openxmlformats.org/officeDocument/2006/relationships/image" Target="../media/image15.svg"/></Relationships>
</file>

<file path=ppt/slideLayouts/_rels/slideLayout16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6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Master" Target="../slideMasters/slideMaster7.xml"/><Relationship Id="rId5" Type="http://schemas.openxmlformats.org/officeDocument/2006/relationships/image" Target="../media/image15.svg"/><Relationship Id="rId4" Type="http://schemas.openxmlformats.org/officeDocument/2006/relationships/image" Target="../media/image4.png"/></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7.xml"/></Relationships>
</file>

<file path=ppt/slideLayouts/_rels/slideLayout16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7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7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7.xml"/></Relationships>
</file>

<file path=ppt/slideLayouts/_rels/slideLayout17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7.xml"/><Relationship Id="rId4" Type="http://schemas.openxmlformats.org/officeDocument/2006/relationships/image" Target="../media/image15.svg"/></Relationships>
</file>

<file path=ppt/slideLayouts/_rels/slideLayout18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7.xml"/><Relationship Id="rId4" Type="http://schemas.openxmlformats.org/officeDocument/2006/relationships/image" Target="../media/image15.svg"/></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6.png"/><Relationship Id="rId1" Type="http://schemas.openxmlformats.org/officeDocument/2006/relationships/slideMaster" Target="../slideMasters/slideMaster7.xml"/><Relationship Id="rId4" Type="http://schemas.openxmlformats.org/officeDocument/2006/relationships/image" Target="../media/image15.svg"/></Relationships>
</file>

<file path=ppt/slideLayouts/_rels/slideLayout18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8.xml"/><Relationship Id="rId4" Type="http://schemas.openxmlformats.org/officeDocument/2006/relationships/image" Target="../media/image15.svg"/></Relationships>
</file>

<file path=ppt/slideLayouts/_rels/slideLayout18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8.xml"/><Relationship Id="rId4" Type="http://schemas.openxmlformats.org/officeDocument/2006/relationships/image" Target="../media/image15.svg"/></Relationships>
</file>

<file path=ppt/slideLayouts/_rels/slideLayout18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8.xml"/><Relationship Id="rId4" Type="http://schemas.openxmlformats.org/officeDocument/2006/relationships/image" Target="../media/image15.svg"/></Relationships>
</file>

<file path=ppt/slideLayouts/_rels/slideLayout18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8.xml"/><Relationship Id="rId4" Type="http://schemas.openxmlformats.org/officeDocument/2006/relationships/image" Target="../media/image15.svg"/></Relationships>
</file>

<file path=ppt/slideLayouts/_rels/slideLayout19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Master" Target="../slideMasters/slideMaster8.xml"/><Relationship Id="rId4" Type="http://schemas.openxmlformats.org/officeDocument/2006/relationships/image" Target="../media/image15.svg"/></Relationships>
</file>

<file path=ppt/slideLayouts/_rels/slideLayout19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4.png"/><Relationship Id="rId1" Type="http://schemas.openxmlformats.org/officeDocument/2006/relationships/slideMaster" Target="../slideMasters/slideMaster8.xml"/></Relationships>
</file>

<file path=ppt/slideLayouts/_rels/slideLayout19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Master" Target="../slideMasters/slideMaster8.xml"/><Relationship Id="rId5" Type="http://schemas.openxmlformats.org/officeDocument/2006/relationships/image" Target="../media/image15.svg"/><Relationship Id="rId4" Type="http://schemas.openxmlformats.org/officeDocument/2006/relationships/image" Target="../media/image4.png"/></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8.xml"/></Relationships>
</file>

<file path=ppt/slideLayouts/_rels/slideLayout19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8.xml"/></Relationships>
</file>

<file path=ppt/slideLayouts/_rels/slideLayout20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8.xml"/></Relationships>
</file>

<file path=ppt/slideLayouts/_rels/slideLayout20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8.xml"/></Relationships>
</file>

<file path=ppt/slideLayouts/_rels/slideLayout20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4.png"/><Relationship Id="rId1" Type="http://schemas.openxmlformats.org/officeDocument/2006/relationships/slideMaster" Target="../slideMasters/slideMaster8.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8.xml"/><Relationship Id="rId4" Type="http://schemas.openxmlformats.org/officeDocument/2006/relationships/image" Target="../media/image15.svg"/></Relationships>
</file>

<file path=ppt/slideLayouts/_rels/slideLayout2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8.xml"/><Relationship Id="rId4" Type="http://schemas.openxmlformats.org/officeDocument/2006/relationships/image" Target="../media/image15.svg"/></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9.xml"/><Relationship Id="rId4" Type="http://schemas.openxmlformats.org/officeDocument/2006/relationships/image" Target="../media/image15.svg"/></Relationships>
</file>

<file path=ppt/slideLayouts/_rels/slideLayout2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9.xml"/><Relationship Id="rId4" Type="http://schemas.openxmlformats.org/officeDocument/2006/relationships/image" Target="../media/image15.svg"/></Relationships>
</file>

<file path=ppt/slideLayouts/_rels/slideLayout2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9.xml"/><Relationship Id="rId4" Type="http://schemas.openxmlformats.org/officeDocument/2006/relationships/image" Target="../media/image15.svg"/></Relationships>
</file>

<file path=ppt/slideLayouts/_rels/slideLayout2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9.xml"/><Relationship Id="rId4" Type="http://schemas.openxmlformats.org/officeDocument/2006/relationships/image" Target="../media/image15.svg"/></Relationships>
</file>

<file path=ppt/slideLayouts/_rels/slideLayout2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Master" Target="../slideMasters/slideMaster9.xml"/><Relationship Id="rId4" Type="http://schemas.openxmlformats.org/officeDocument/2006/relationships/image" Target="../media/image15.svg"/></Relationships>
</file>

<file path=ppt/slideLayouts/_rels/slideLayout21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4.png"/><Relationship Id="rId1" Type="http://schemas.openxmlformats.org/officeDocument/2006/relationships/slideMaster" Target="../slideMasters/slideMaster9.xml"/></Relationships>
</file>

<file path=ppt/slideLayouts/_rels/slideLayout2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Master" Target="../slideMasters/slideMaster9.xml"/><Relationship Id="rId5" Type="http://schemas.openxmlformats.org/officeDocument/2006/relationships/image" Target="../media/image15.svg"/><Relationship Id="rId4" Type="http://schemas.openxmlformats.org/officeDocument/2006/relationships/image" Target="../media/image4.png"/></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9.xml"/></Relationships>
</file>

<file path=ppt/slideLayouts/_rels/slideLayout2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9.xml"/></Relationships>
</file>

<file path=ppt/slideLayouts/_rels/slideLayout2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9.xml"/></Relationships>
</file>

<file path=ppt/slideLayouts/_rels/slideLayout2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9.xml"/></Relationships>
</file>

<file path=ppt/slideLayouts/_rels/slideLayout230.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4.png"/><Relationship Id="rId1" Type="http://schemas.openxmlformats.org/officeDocument/2006/relationships/slideMaster" Target="../slideMasters/slideMaster9.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9.xml"/><Relationship Id="rId4" Type="http://schemas.openxmlformats.org/officeDocument/2006/relationships/image" Target="../media/image15.svg"/></Relationships>
</file>

<file path=ppt/slideLayouts/_rels/slideLayout2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9.xml"/><Relationship Id="rId4" Type="http://schemas.openxmlformats.org/officeDocument/2006/relationships/image" Target="../media/image15.svg"/></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0.xml"/><Relationship Id="rId4" Type="http://schemas.openxmlformats.org/officeDocument/2006/relationships/image" Target="../media/image15.svg"/></Relationships>
</file>

<file path=ppt/slideLayouts/_rels/slideLayout24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0.xml"/><Relationship Id="rId4" Type="http://schemas.openxmlformats.org/officeDocument/2006/relationships/image" Target="../media/image15.svg"/></Relationships>
</file>

<file path=ppt/slideLayouts/_rels/slideLayout24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7.jpeg"/><Relationship Id="rId1" Type="http://schemas.openxmlformats.org/officeDocument/2006/relationships/slideMaster" Target="../slideMasters/slideMaster10.xml"/><Relationship Id="rId4" Type="http://schemas.openxmlformats.org/officeDocument/2006/relationships/image" Target="../media/image15.svg"/></Relationships>
</file>

<file path=ppt/slideLayouts/_rels/slideLayout2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0.xml"/><Relationship Id="rId4" Type="http://schemas.openxmlformats.org/officeDocument/2006/relationships/image" Target="../media/image15.svg"/></Relationships>
</file>

<file path=ppt/slideLayouts/_rels/slideLayout24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10.xml"/><Relationship Id="rId4" Type="http://schemas.openxmlformats.org/officeDocument/2006/relationships/image" Target="../media/image15.svg"/></Relationships>
</file>

<file path=ppt/slideLayouts/_rels/slideLayout2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Master" Target="../slideMasters/slideMaster10.xml"/><Relationship Id="rId4" Type="http://schemas.openxmlformats.org/officeDocument/2006/relationships/image" Target="../media/image15.svg"/></Relationships>
</file>

<file path=ppt/slideLayouts/_rels/slideLayout24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4.png"/><Relationship Id="rId1" Type="http://schemas.openxmlformats.org/officeDocument/2006/relationships/slideMaster" Target="../slideMasters/slideMaster10.xml"/></Relationships>
</file>

<file path=ppt/slideLayouts/_rels/slideLayout24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Master" Target="../slideMasters/slideMaster10.xml"/><Relationship Id="rId5" Type="http://schemas.openxmlformats.org/officeDocument/2006/relationships/image" Target="../media/image15.svg"/><Relationship Id="rId4" Type="http://schemas.openxmlformats.org/officeDocument/2006/relationships/image" Target="../media/image4.png"/></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0.xml"/></Relationships>
</file>

<file path=ppt/slideLayouts/_rels/slideLayout25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0.xml"/></Relationships>
</file>

<file path=ppt/slideLayouts/_rels/slideLayout25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0.xml"/></Relationships>
</file>

<file path=ppt/slideLayouts/_rels/slideLayout25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0.xml"/></Relationships>
</file>

<file path=ppt/slideLayouts/_rels/slideLayout25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4.png"/><Relationship Id="rId1" Type="http://schemas.openxmlformats.org/officeDocument/2006/relationships/slideMaster" Target="../slideMasters/slideMaster10.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0.xml"/><Relationship Id="rId4" Type="http://schemas.openxmlformats.org/officeDocument/2006/relationships/image" Target="../media/image15.svg"/></Relationships>
</file>

<file path=ppt/slideLayouts/_rels/slideLayout26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8.png"/><Relationship Id="rId1" Type="http://schemas.openxmlformats.org/officeDocument/2006/relationships/slideMaster" Target="../slideMasters/slideMaster10.xml"/><Relationship Id="rId5" Type="http://schemas.openxmlformats.org/officeDocument/2006/relationships/image" Target="../media/image15.svg"/><Relationship Id="rId4" Type="http://schemas.openxmlformats.org/officeDocument/2006/relationships/image" Target="../media/image4.png"/></Relationships>
</file>

<file path=ppt/slideLayouts/_rels/slideLayout26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0.xml"/><Relationship Id="rId4" Type="http://schemas.openxmlformats.org/officeDocument/2006/relationships/image" Target="../media/image15.svg"/></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6.png"/><Relationship Id="rId1" Type="http://schemas.openxmlformats.org/officeDocument/2006/relationships/slideMaster" Target="../slideMasters/slideMaster10.xml"/><Relationship Id="rId4" Type="http://schemas.openxmlformats.org/officeDocument/2006/relationships/image" Target="../media/image15.svg"/></Relationships>
</file>

<file path=ppt/slideLayouts/_rels/slideLayout27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1.xml"/><Relationship Id="rId4" Type="http://schemas.openxmlformats.org/officeDocument/2006/relationships/image" Target="../media/image5.svg"/></Relationships>
</file>

<file path=ppt/slideLayouts/_rels/slideLayout27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1.xml"/><Relationship Id="rId4" Type="http://schemas.openxmlformats.org/officeDocument/2006/relationships/image" Target="../media/image5.svg"/></Relationships>
</file>

<file path=ppt/slideLayouts/_rels/slideLayout27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1.xml"/><Relationship Id="rId4" Type="http://schemas.openxmlformats.org/officeDocument/2006/relationships/image" Target="../media/image5.svg"/></Relationships>
</file>

<file path=ppt/slideLayouts/_rels/slideLayout27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11.xml"/><Relationship Id="rId4" Type="http://schemas.openxmlformats.org/officeDocument/2006/relationships/image" Target="../media/image5.svg"/></Relationships>
</file>

<file path=ppt/slideLayouts/_rels/slideLayout27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Master" Target="../slideMasters/slideMaster11.xml"/><Relationship Id="rId4" Type="http://schemas.openxmlformats.org/officeDocument/2006/relationships/image" Target="../media/image5.svg"/></Relationships>
</file>

<file path=ppt/slideLayouts/_rels/slideLayout27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27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Master" Target="../slideMasters/slideMaster11.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1.xml"/></Relationships>
</file>

<file path=ppt/slideLayouts/_rels/slideLayout28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1.xml"/></Relationships>
</file>

<file path=ppt/slideLayouts/_rels/slideLayout28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1.xml"/></Relationships>
</file>

<file path=ppt/slideLayouts/_rels/slideLayout28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28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1.xml"/><Relationship Id="rId4" Type="http://schemas.openxmlformats.org/officeDocument/2006/relationships/image" Target="../media/image5.svg"/></Relationships>
</file>

<file path=ppt/slideLayouts/_rels/slideLayout29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1.xml"/><Relationship Id="rId4" Type="http://schemas.openxmlformats.org/officeDocument/2006/relationships/image" Target="../media/image5.svg"/></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with image">
    <p:bg>
      <p:bgPr>
        <a:solidFill>
          <a:srgbClr val="15003B"/>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CC33D1B-E058-3B62-71D4-6FD1F378B273}"/>
              </a:ext>
            </a:extLst>
          </p:cNvPr>
          <p:cNvPicPr>
            <a:picLocks noChangeAspect="1"/>
          </p:cNvPicPr>
          <p:nvPr userDrawn="1"/>
        </p:nvPicPr>
        <p:blipFill rotWithShape="1">
          <a:blip r:embed="rId2">
            <a:alphaModFix amt="19000"/>
          </a:blip>
          <a:srcRect t="595" b="1389"/>
          <a:stretch/>
        </p:blipFill>
        <p:spPr>
          <a:xfrm flipV="1">
            <a:off x="0" y="-4"/>
            <a:ext cx="9940002" cy="6858003"/>
          </a:xfrm>
          <a:prstGeom prst="rect">
            <a:avLst/>
          </a:prstGeom>
        </p:spPr>
      </p:pic>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Picture Placeholder 19">
            <a:extLst>
              <a:ext uri="{FF2B5EF4-FFF2-40B4-BE49-F238E27FC236}">
                <a16:creationId xmlns:a16="http://schemas.microsoft.com/office/drawing/2014/main" id="{349AD04E-31A4-BFA0-0535-20CC06483A0B}"/>
              </a:ext>
            </a:extLst>
          </p:cNvPr>
          <p:cNvSpPr>
            <a:spLocks noGrp="1"/>
          </p:cNvSpPr>
          <p:nvPr>
            <p:ph type="pic" sz="quarter" idx="10"/>
          </p:nvPr>
        </p:nvSpPr>
        <p:spPr>
          <a:xfrm>
            <a:off x="6418500" y="206430"/>
            <a:ext cx="5773500" cy="6445141"/>
          </a:xfrm>
          <a:custGeom>
            <a:avLst/>
            <a:gdLst>
              <a:gd name="connsiteX0" fmla="*/ 3283431 w 5773500"/>
              <a:gd name="connsiteY0" fmla="*/ 0 h 6445141"/>
              <a:gd name="connsiteX1" fmla="*/ 3489734 w 5773500"/>
              <a:gd name="connsiteY1" fmla="*/ 0 h 6445141"/>
              <a:gd name="connsiteX2" fmla="*/ 5689117 w 5773500"/>
              <a:gd name="connsiteY2" fmla="*/ 0 h 6445141"/>
              <a:gd name="connsiteX3" fmla="*/ 5773500 w 5773500"/>
              <a:gd name="connsiteY3" fmla="*/ 0 h 6445141"/>
              <a:gd name="connsiteX4" fmla="*/ 5773500 w 5773500"/>
              <a:gd name="connsiteY4" fmla="*/ 6445141 h 6445141"/>
              <a:gd name="connsiteX5" fmla="*/ 5689117 w 5773500"/>
              <a:gd name="connsiteY5" fmla="*/ 6445141 h 6445141"/>
              <a:gd name="connsiteX6" fmla="*/ 3489098 w 5773500"/>
              <a:gd name="connsiteY6" fmla="*/ 6445141 h 6445141"/>
              <a:gd name="connsiteX7" fmla="*/ 3282795 w 5773500"/>
              <a:gd name="connsiteY7" fmla="*/ 6445141 h 6445141"/>
              <a:gd name="connsiteX8" fmla="*/ 1346061 w 5773500"/>
              <a:gd name="connsiteY8" fmla="*/ 5966775 h 6445141"/>
              <a:gd name="connsiteX9" fmla="*/ 338963 w 5773500"/>
              <a:gd name="connsiteY9" fmla="*/ 4843172 h 6445141"/>
              <a:gd name="connsiteX10" fmla="*/ 126555 w 5773500"/>
              <a:gd name="connsiteY10" fmla="*/ 4227567 h 6445141"/>
              <a:gd name="connsiteX11" fmla="*/ 106967 w 5773500"/>
              <a:gd name="connsiteY11" fmla="*/ 4149473 h 6445141"/>
              <a:gd name="connsiteX12" fmla="*/ 107095 w 5773500"/>
              <a:gd name="connsiteY12" fmla="*/ 4149346 h 6445141"/>
              <a:gd name="connsiteX13" fmla="*/ 0 w 5773500"/>
              <a:gd name="connsiteY13" fmla="*/ 3221616 h 6445141"/>
              <a:gd name="connsiteX14" fmla="*/ 0 w 5773500"/>
              <a:gd name="connsiteY14" fmla="*/ 3208896 h 6445141"/>
              <a:gd name="connsiteX15" fmla="*/ 107095 w 5773500"/>
              <a:gd name="connsiteY15" fmla="*/ 2293887 h 6445141"/>
              <a:gd name="connsiteX16" fmla="*/ 126936 w 5773500"/>
              <a:gd name="connsiteY16" fmla="*/ 2214901 h 6445141"/>
              <a:gd name="connsiteX17" fmla="*/ 339092 w 5773500"/>
              <a:gd name="connsiteY17" fmla="*/ 1600187 h 6445141"/>
              <a:gd name="connsiteX18" fmla="*/ 1345806 w 5773500"/>
              <a:gd name="connsiteY18" fmla="*/ 476838 h 6445141"/>
              <a:gd name="connsiteX19" fmla="*/ 3283431 w 5773500"/>
              <a:gd name="connsiteY19" fmla="*/ 0 h 6445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773500" h="6445141">
                <a:moveTo>
                  <a:pt x="3283431" y="0"/>
                </a:moveTo>
                <a:lnTo>
                  <a:pt x="3489734" y="0"/>
                </a:lnTo>
                <a:lnTo>
                  <a:pt x="5689117" y="0"/>
                </a:lnTo>
                <a:lnTo>
                  <a:pt x="5773500" y="0"/>
                </a:lnTo>
                <a:lnTo>
                  <a:pt x="5773500" y="6445141"/>
                </a:lnTo>
                <a:lnTo>
                  <a:pt x="5689117" y="6445141"/>
                </a:lnTo>
                <a:lnTo>
                  <a:pt x="3489098" y="6445141"/>
                </a:lnTo>
                <a:lnTo>
                  <a:pt x="3282795" y="6445141"/>
                </a:lnTo>
                <a:cubicBezTo>
                  <a:pt x="2476024" y="6445141"/>
                  <a:pt x="1824425" y="6284116"/>
                  <a:pt x="1346061" y="5966775"/>
                </a:cubicBezTo>
                <a:cubicBezTo>
                  <a:pt x="867315" y="5648289"/>
                  <a:pt x="528478" y="5270278"/>
                  <a:pt x="338963" y="4843172"/>
                </a:cubicBezTo>
                <a:cubicBezTo>
                  <a:pt x="246624" y="4635469"/>
                  <a:pt x="175269" y="4428657"/>
                  <a:pt x="126555" y="4227567"/>
                </a:cubicBezTo>
                <a:lnTo>
                  <a:pt x="106967" y="4149473"/>
                </a:lnTo>
                <a:lnTo>
                  <a:pt x="107095" y="4149346"/>
                </a:lnTo>
                <a:cubicBezTo>
                  <a:pt x="35995" y="3849049"/>
                  <a:pt x="0" y="3536922"/>
                  <a:pt x="0" y="3221616"/>
                </a:cubicBezTo>
                <a:lnTo>
                  <a:pt x="0" y="3208896"/>
                </a:lnTo>
                <a:cubicBezTo>
                  <a:pt x="1144" y="2895753"/>
                  <a:pt x="37139" y="2587825"/>
                  <a:pt x="107095" y="2293887"/>
                </a:cubicBezTo>
                <a:lnTo>
                  <a:pt x="126936" y="2214901"/>
                </a:lnTo>
                <a:cubicBezTo>
                  <a:pt x="175396" y="2014702"/>
                  <a:pt x="246877" y="1807891"/>
                  <a:pt x="339092" y="1600187"/>
                </a:cubicBezTo>
                <a:cubicBezTo>
                  <a:pt x="528605" y="1173081"/>
                  <a:pt x="867441" y="795070"/>
                  <a:pt x="1345806" y="476838"/>
                </a:cubicBezTo>
                <a:cubicBezTo>
                  <a:pt x="1825824" y="160387"/>
                  <a:pt x="2477677" y="0"/>
                  <a:pt x="3283431" y="0"/>
                </a:cubicBezTo>
                <a:close/>
              </a:path>
            </a:pathLst>
          </a:custGeom>
          <a:solidFill>
            <a:srgbClr val="404C71"/>
          </a:solidFill>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r>
              <a:rPr lang="en-US"/>
              <a:t>Click icon to add picture</a:t>
            </a:r>
            <a:endParaRPr lang="en-US" dirty="0"/>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baseline="0">
                <a:solidFill>
                  <a:srgbClr val="FFFFFF"/>
                </a:solidFill>
              </a:defRPr>
            </a:lvl1pPr>
          </a:lstStyle>
          <a:p>
            <a:r>
              <a:rPr lang="en-US" dirty="0"/>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endParaRPr lang="en-US" dirty="0"/>
          </a:p>
        </p:txBody>
      </p:sp>
      <p:pic>
        <p:nvPicPr>
          <p:cNvPr id="3" name="Graphic 2">
            <a:extLst>
              <a:ext uri="{FF2B5EF4-FFF2-40B4-BE49-F238E27FC236}">
                <a16:creationId xmlns:a16="http://schemas.microsoft.com/office/drawing/2014/main" id="{85349B48-DF92-B317-33C1-7B9F4821C80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3A28D637-261D-E874-22EE-4F88B6DD3D1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2984622154"/>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with image 2">
    <p:bg>
      <p:bgPr>
        <a:solidFill>
          <a:srgbClr val="15003B"/>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CC33D1B-E058-3B62-71D4-6FD1F378B273}"/>
              </a:ext>
            </a:extLst>
          </p:cNvPr>
          <p:cNvPicPr>
            <a:picLocks noChangeAspect="1"/>
          </p:cNvPicPr>
          <p:nvPr userDrawn="1"/>
        </p:nvPicPr>
        <p:blipFill rotWithShape="1">
          <a:blip r:embed="rId2">
            <a:alphaModFix amt="19000"/>
          </a:blip>
          <a:srcRect t="595" b="1389"/>
          <a:stretch/>
        </p:blipFill>
        <p:spPr>
          <a:xfrm flipV="1">
            <a:off x="0" y="-4"/>
            <a:ext cx="9940002" cy="6858003"/>
          </a:xfrm>
          <a:prstGeom prst="rect">
            <a:avLst/>
          </a:prstGeom>
        </p:spPr>
      </p:pic>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rgbClr val="8CF58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Picture Placeholder 3">
            <a:extLst>
              <a:ext uri="{FF2B5EF4-FFF2-40B4-BE49-F238E27FC236}">
                <a16:creationId xmlns:a16="http://schemas.microsoft.com/office/drawing/2014/main" id="{314BE74B-64EF-C5FE-D883-35137DBF35A7}"/>
              </a:ext>
            </a:extLst>
          </p:cNvPr>
          <p:cNvSpPr>
            <a:spLocks noGrp="1"/>
          </p:cNvSpPr>
          <p:nvPr>
            <p:ph type="pic" sz="quarter" idx="10"/>
          </p:nvPr>
        </p:nvSpPr>
        <p:spPr>
          <a:xfrm>
            <a:off x="6296580" y="70327"/>
            <a:ext cx="5895420" cy="6717348"/>
          </a:xfrm>
          <a:custGeom>
            <a:avLst/>
            <a:gdLst>
              <a:gd name="connsiteX0" fmla="*/ 3422104 w 5895420"/>
              <a:gd name="connsiteY0" fmla="*/ 0 h 6717348"/>
              <a:gd name="connsiteX1" fmla="*/ 3637121 w 5895420"/>
              <a:gd name="connsiteY1" fmla="*/ 0 h 6717348"/>
              <a:gd name="connsiteX2" fmla="*/ 5895420 w 5895420"/>
              <a:gd name="connsiteY2" fmla="*/ 0 h 6717348"/>
              <a:gd name="connsiteX3" fmla="*/ 5895420 w 5895420"/>
              <a:gd name="connsiteY3" fmla="*/ 6717348 h 6717348"/>
              <a:gd name="connsiteX4" fmla="*/ 3636458 w 5895420"/>
              <a:gd name="connsiteY4" fmla="*/ 6717348 h 6717348"/>
              <a:gd name="connsiteX5" fmla="*/ 3421442 w 5895420"/>
              <a:gd name="connsiteY5" fmla="*/ 6717348 h 6717348"/>
              <a:gd name="connsiteX6" fmla="*/ 1402911 w 5895420"/>
              <a:gd name="connsiteY6" fmla="*/ 6218779 h 6717348"/>
              <a:gd name="connsiteX7" fmla="*/ 353279 w 5895420"/>
              <a:gd name="connsiteY7" fmla="*/ 5047721 h 6717348"/>
              <a:gd name="connsiteX8" fmla="*/ 131900 w 5895420"/>
              <a:gd name="connsiteY8" fmla="*/ 4406116 h 6717348"/>
              <a:gd name="connsiteX9" fmla="*/ 111485 w 5895420"/>
              <a:gd name="connsiteY9" fmla="*/ 4324724 h 6717348"/>
              <a:gd name="connsiteX10" fmla="*/ 111618 w 5895420"/>
              <a:gd name="connsiteY10" fmla="*/ 4324592 h 6717348"/>
              <a:gd name="connsiteX11" fmla="*/ 0 w 5895420"/>
              <a:gd name="connsiteY11" fmla="*/ 3357680 h 6717348"/>
              <a:gd name="connsiteX12" fmla="*/ 0 w 5895420"/>
              <a:gd name="connsiteY12" fmla="*/ 3344422 h 6717348"/>
              <a:gd name="connsiteX13" fmla="*/ 111618 w 5895420"/>
              <a:gd name="connsiteY13" fmla="*/ 2390768 h 6717348"/>
              <a:gd name="connsiteX14" fmla="*/ 132297 w 5895420"/>
              <a:gd name="connsiteY14" fmla="*/ 2308447 h 6717348"/>
              <a:gd name="connsiteX15" fmla="*/ 353414 w 5895420"/>
              <a:gd name="connsiteY15" fmla="*/ 1667770 h 6717348"/>
              <a:gd name="connsiteX16" fmla="*/ 1402645 w 5895420"/>
              <a:gd name="connsiteY16" fmla="*/ 496977 h 6717348"/>
              <a:gd name="connsiteX17" fmla="*/ 3422104 w 5895420"/>
              <a:gd name="connsiteY17" fmla="*/ 0 h 6717348"/>
              <a:gd name="connsiteX0" fmla="*/ 3422104 w 5895420"/>
              <a:gd name="connsiteY0" fmla="*/ 0 h 6717348"/>
              <a:gd name="connsiteX1" fmla="*/ 3637121 w 5895420"/>
              <a:gd name="connsiteY1" fmla="*/ 0 h 6717348"/>
              <a:gd name="connsiteX2" fmla="*/ 5895420 w 5895420"/>
              <a:gd name="connsiteY2" fmla="*/ 0 h 6717348"/>
              <a:gd name="connsiteX3" fmla="*/ 5891066 w 5895420"/>
              <a:gd name="connsiteY3" fmla="*/ 2150359 h 6717348"/>
              <a:gd name="connsiteX4" fmla="*/ 5895420 w 5895420"/>
              <a:gd name="connsiteY4" fmla="*/ 6717348 h 6717348"/>
              <a:gd name="connsiteX5" fmla="*/ 3636458 w 5895420"/>
              <a:gd name="connsiteY5" fmla="*/ 6717348 h 6717348"/>
              <a:gd name="connsiteX6" fmla="*/ 3421442 w 5895420"/>
              <a:gd name="connsiteY6" fmla="*/ 6717348 h 6717348"/>
              <a:gd name="connsiteX7" fmla="*/ 1402911 w 5895420"/>
              <a:gd name="connsiteY7" fmla="*/ 6218779 h 6717348"/>
              <a:gd name="connsiteX8" fmla="*/ 353279 w 5895420"/>
              <a:gd name="connsiteY8" fmla="*/ 5047721 h 6717348"/>
              <a:gd name="connsiteX9" fmla="*/ 131900 w 5895420"/>
              <a:gd name="connsiteY9" fmla="*/ 4406116 h 6717348"/>
              <a:gd name="connsiteX10" fmla="*/ 111485 w 5895420"/>
              <a:gd name="connsiteY10" fmla="*/ 4324724 h 6717348"/>
              <a:gd name="connsiteX11" fmla="*/ 111618 w 5895420"/>
              <a:gd name="connsiteY11" fmla="*/ 4324592 h 6717348"/>
              <a:gd name="connsiteX12" fmla="*/ 0 w 5895420"/>
              <a:gd name="connsiteY12" fmla="*/ 3357680 h 6717348"/>
              <a:gd name="connsiteX13" fmla="*/ 0 w 5895420"/>
              <a:gd name="connsiteY13" fmla="*/ 3344422 h 6717348"/>
              <a:gd name="connsiteX14" fmla="*/ 111618 w 5895420"/>
              <a:gd name="connsiteY14" fmla="*/ 2390768 h 6717348"/>
              <a:gd name="connsiteX15" fmla="*/ 132297 w 5895420"/>
              <a:gd name="connsiteY15" fmla="*/ 2308447 h 6717348"/>
              <a:gd name="connsiteX16" fmla="*/ 353414 w 5895420"/>
              <a:gd name="connsiteY16" fmla="*/ 1667770 h 6717348"/>
              <a:gd name="connsiteX17" fmla="*/ 1402645 w 5895420"/>
              <a:gd name="connsiteY17" fmla="*/ 496977 h 6717348"/>
              <a:gd name="connsiteX18" fmla="*/ 3422104 w 5895420"/>
              <a:gd name="connsiteY18" fmla="*/ 0 h 6717348"/>
              <a:gd name="connsiteX0" fmla="*/ 5891066 w 5982506"/>
              <a:gd name="connsiteY0" fmla="*/ 2150359 h 6717348"/>
              <a:gd name="connsiteX1" fmla="*/ 5895420 w 5982506"/>
              <a:gd name="connsiteY1" fmla="*/ 6717348 h 6717348"/>
              <a:gd name="connsiteX2" fmla="*/ 3636458 w 5982506"/>
              <a:gd name="connsiteY2" fmla="*/ 6717348 h 6717348"/>
              <a:gd name="connsiteX3" fmla="*/ 3421442 w 5982506"/>
              <a:gd name="connsiteY3" fmla="*/ 6717348 h 6717348"/>
              <a:gd name="connsiteX4" fmla="*/ 1402911 w 5982506"/>
              <a:gd name="connsiteY4" fmla="*/ 6218779 h 6717348"/>
              <a:gd name="connsiteX5" fmla="*/ 353279 w 5982506"/>
              <a:gd name="connsiteY5" fmla="*/ 5047721 h 6717348"/>
              <a:gd name="connsiteX6" fmla="*/ 131900 w 5982506"/>
              <a:gd name="connsiteY6" fmla="*/ 4406116 h 6717348"/>
              <a:gd name="connsiteX7" fmla="*/ 111485 w 5982506"/>
              <a:gd name="connsiteY7" fmla="*/ 4324724 h 6717348"/>
              <a:gd name="connsiteX8" fmla="*/ 111618 w 5982506"/>
              <a:gd name="connsiteY8" fmla="*/ 4324592 h 6717348"/>
              <a:gd name="connsiteX9" fmla="*/ 0 w 5982506"/>
              <a:gd name="connsiteY9" fmla="*/ 3357680 h 6717348"/>
              <a:gd name="connsiteX10" fmla="*/ 0 w 5982506"/>
              <a:gd name="connsiteY10" fmla="*/ 3344422 h 6717348"/>
              <a:gd name="connsiteX11" fmla="*/ 111618 w 5982506"/>
              <a:gd name="connsiteY11" fmla="*/ 2390768 h 6717348"/>
              <a:gd name="connsiteX12" fmla="*/ 132297 w 5982506"/>
              <a:gd name="connsiteY12" fmla="*/ 2308447 h 6717348"/>
              <a:gd name="connsiteX13" fmla="*/ 353414 w 5982506"/>
              <a:gd name="connsiteY13" fmla="*/ 1667770 h 6717348"/>
              <a:gd name="connsiteX14" fmla="*/ 1402645 w 5982506"/>
              <a:gd name="connsiteY14" fmla="*/ 496977 h 6717348"/>
              <a:gd name="connsiteX15" fmla="*/ 3422104 w 5982506"/>
              <a:gd name="connsiteY15" fmla="*/ 0 h 6717348"/>
              <a:gd name="connsiteX16" fmla="*/ 3637121 w 5982506"/>
              <a:gd name="connsiteY16" fmla="*/ 0 h 6717348"/>
              <a:gd name="connsiteX17" fmla="*/ 5895420 w 5982506"/>
              <a:gd name="connsiteY17" fmla="*/ 0 h 6717348"/>
              <a:gd name="connsiteX18" fmla="*/ 5982506 w 5982506"/>
              <a:gd name="connsiteY18" fmla="*/ 2241799 h 6717348"/>
              <a:gd name="connsiteX0" fmla="*/ 5891066 w 5895420"/>
              <a:gd name="connsiteY0" fmla="*/ 2150359 h 6717348"/>
              <a:gd name="connsiteX1" fmla="*/ 5895420 w 5895420"/>
              <a:gd name="connsiteY1" fmla="*/ 6717348 h 6717348"/>
              <a:gd name="connsiteX2" fmla="*/ 3636458 w 5895420"/>
              <a:gd name="connsiteY2" fmla="*/ 6717348 h 6717348"/>
              <a:gd name="connsiteX3" fmla="*/ 3421442 w 5895420"/>
              <a:gd name="connsiteY3" fmla="*/ 6717348 h 6717348"/>
              <a:gd name="connsiteX4" fmla="*/ 1402911 w 5895420"/>
              <a:gd name="connsiteY4" fmla="*/ 6218779 h 6717348"/>
              <a:gd name="connsiteX5" fmla="*/ 353279 w 5895420"/>
              <a:gd name="connsiteY5" fmla="*/ 5047721 h 6717348"/>
              <a:gd name="connsiteX6" fmla="*/ 131900 w 5895420"/>
              <a:gd name="connsiteY6" fmla="*/ 4406116 h 6717348"/>
              <a:gd name="connsiteX7" fmla="*/ 111485 w 5895420"/>
              <a:gd name="connsiteY7" fmla="*/ 4324724 h 6717348"/>
              <a:gd name="connsiteX8" fmla="*/ 111618 w 5895420"/>
              <a:gd name="connsiteY8" fmla="*/ 4324592 h 6717348"/>
              <a:gd name="connsiteX9" fmla="*/ 0 w 5895420"/>
              <a:gd name="connsiteY9" fmla="*/ 3357680 h 6717348"/>
              <a:gd name="connsiteX10" fmla="*/ 0 w 5895420"/>
              <a:gd name="connsiteY10" fmla="*/ 3344422 h 6717348"/>
              <a:gd name="connsiteX11" fmla="*/ 111618 w 5895420"/>
              <a:gd name="connsiteY11" fmla="*/ 2390768 h 6717348"/>
              <a:gd name="connsiteX12" fmla="*/ 132297 w 5895420"/>
              <a:gd name="connsiteY12" fmla="*/ 2308447 h 6717348"/>
              <a:gd name="connsiteX13" fmla="*/ 353414 w 5895420"/>
              <a:gd name="connsiteY13" fmla="*/ 1667770 h 6717348"/>
              <a:gd name="connsiteX14" fmla="*/ 1402645 w 5895420"/>
              <a:gd name="connsiteY14" fmla="*/ 496977 h 6717348"/>
              <a:gd name="connsiteX15" fmla="*/ 3422104 w 5895420"/>
              <a:gd name="connsiteY15" fmla="*/ 0 h 6717348"/>
              <a:gd name="connsiteX16" fmla="*/ 3637121 w 5895420"/>
              <a:gd name="connsiteY16" fmla="*/ 0 h 6717348"/>
              <a:gd name="connsiteX17" fmla="*/ 5895420 w 5895420"/>
              <a:gd name="connsiteY17" fmla="*/ 0 h 6717348"/>
              <a:gd name="connsiteX0" fmla="*/ 5895420 w 5895420"/>
              <a:gd name="connsiteY0" fmla="*/ 6717348 h 6717348"/>
              <a:gd name="connsiteX1" fmla="*/ 3636458 w 5895420"/>
              <a:gd name="connsiteY1" fmla="*/ 6717348 h 6717348"/>
              <a:gd name="connsiteX2" fmla="*/ 3421442 w 5895420"/>
              <a:gd name="connsiteY2" fmla="*/ 6717348 h 6717348"/>
              <a:gd name="connsiteX3" fmla="*/ 1402911 w 5895420"/>
              <a:gd name="connsiteY3" fmla="*/ 6218779 h 6717348"/>
              <a:gd name="connsiteX4" fmla="*/ 353279 w 5895420"/>
              <a:gd name="connsiteY4" fmla="*/ 5047721 h 6717348"/>
              <a:gd name="connsiteX5" fmla="*/ 131900 w 5895420"/>
              <a:gd name="connsiteY5" fmla="*/ 4406116 h 6717348"/>
              <a:gd name="connsiteX6" fmla="*/ 111485 w 5895420"/>
              <a:gd name="connsiteY6" fmla="*/ 4324724 h 6717348"/>
              <a:gd name="connsiteX7" fmla="*/ 111618 w 5895420"/>
              <a:gd name="connsiteY7" fmla="*/ 4324592 h 6717348"/>
              <a:gd name="connsiteX8" fmla="*/ 0 w 5895420"/>
              <a:gd name="connsiteY8" fmla="*/ 3357680 h 6717348"/>
              <a:gd name="connsiteX9" fmla="*/ 0 w 5895420"/>
              <a:gd name="connsiteY9" fmla="*/ 3344422 h 6717348"/>
              <a:gd name="connsiteX10" fmla="*/ 111618 w 5895420"/>
              <a:gd name="connsiteY10" fmla="*/ 2390768 h 6717348"/>
              <a:gd name="connsiteX11" fmla="*/ 132297 w 5895420"/>
              <a:gd name="connsiteY11" fmla="*/ 2308447 h 6717348"/>
              <a:gd name="connsiteX12" fmla="*/ 353414 w 5895420"/>
              <a:gd name="connsiteY12" fmla="*/ 1667770 h 6717348"/>
              <a:gd name="connsiteX13" fmla="*/ 1402645 w 5895420"/>
              <a:gd name="connsiteY13" fmla="*/ 496977 h 6717348"/>
              <a:gd name="connsiteX14" fmla="*/ 3422104 w 5895420"/>
              <a:gd name="connsiteY14" fmla="*/ 0 h 6717348"/>
              <a:gd name="connsiteX15" fmla="*/ 3637121 w 5895420"/>
              <a:gd name="connsiteY15" fmla="*/ 0 h 6717348"/>
              <a:gd name="connsiteX16" fmla="*/ 5895420 w 5895420"/>
              <a:gd name="connsiteY16" fmla="*/ 0 h 6717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95420" h="6717348">
                <a:moveTo>
                  <a:pt x="5895420" y="6717348"/>
                </a:moveTo>
                <a:lnTo>
                  <a:pt x="3636458" y="6717348"/>
                </a:lnTo>
                <a:lnTo>
                  <a:pt x="3421442" y="6717348"/>
                </a:lnTo>
                <a:cubicBezTo>
                  <a:pt x="2580597" y="6717348"/>
                  <a:pt x="1901479" y="6549522"/>
                  <a:pt x="1402911" y="6218779"/>
                </a:cubicBezTo>
                <a:cubicBezTo>
                  <a:pt x="903946" y="5886842"/>
                  <a:pt x="550798" y="5492866"/>
                  <a:pt x="353279" y="5047721"/>
                </a:cubicBezTo>
                <a:cubicBezTo>
                  <a:pt x="257040" y="4831246"/>
                  <a:pt x="182672" y="4615699"/>
                  <a:pt x="131900" y="4406116"/>
                </a:cubicBezTo>
                <a:lnTo>
                  <a:pt x="111485" y="4324724"/>
                </a:lnTo>
                <a:lnTo>
                  <a:pt x="111618" y="4324592"/>
                </a:lnTo>
                <a:cubicBezTo>
                  <a:pt x="37515" y="4011612"/>
                  <a:pt x="0" y="3686302"/>
                  <a:pt x="0" y="3357680"/>
                </a:cubicBezTo>
                <a:lnTo>
                  <a:pt x="0" y="3344422"/>
                </a:lnTo>
                <a:cubicBezTo>
                  <a:pt x="1193" y="3018054"/>
                  <a:pt x="38708" y="2697120"/>
                  <a:pt x="111618" y="2390768"/>
                </a:cubicBezTo>
                <a:lnTo>
                  <a:pt x="132297" y="2308447"/>
                </a:lnTo>
                <a:cubicBezTo>
                  <a:pt x="182804" y="2099792"/>
                  <a:pt x="257304" y="1884246"/>
                  <a:pt x="353414" y="1667770"/>
                </a:cubicBezTo>
                <a:cubicBezTo>
                  <a:pt x="550931" y="1222626"/>
                  <a:pt x="904077" y="828649"/>
                  <a:pt x="1402645" y="496977"/>
                </a:cubicBezTo>
                <a:cubicBezTo>
                  <a:pt x="1902937" y="167161"/>
                  <a:pt x="2582320" y="0"/>
                  <a:pt x="3422104" y="0"/>
                </a:cubicBezTo>
                <a:lnTo>
                  <a:pt x="3637121" y="0"/>
                </a:lnTo>
                <a:lnTo>
                  <a:pt x="5895420" y="0"/>
                </a:lnTo>
              </a:path>
            </a:pathLst>
          </a:custGeom>
          <a:solidFill>
            <a:srgbClr val="404C71"/>
          </a:solidFill>
          <a:ln w="57150">
            <a:noFill/>
          </a:ln>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r>
              <a:rPr lang="en-US"/>
              <a:t>Click icon to add picture</a:t>
            </a:r>
            <a:endParaRPr lang="en-US" dirty="0"/>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dirty="0"/>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endParaRPr lang="en-US" dirty="0"/>
          </a:p>
        </p:txBody>
      </p:sp>
      <p:pic>
        <p:nvPicPr>
          <p:cNvPr id="5" name="Graphic 4">
            <a:extLst>
              <a:ext uri="{FF2B5EF4-FFF2-40B4-BE49-F238E27FC236}">
                <a16:creationId xmlns:a16="http://schemas.microsoft.com/office/drawing/2014/main" id="{14B60D14-D98A-77D9-675E-DC4FC5D25276}"/>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773E019E-8CFC-A112-C6B0-16CF8FDFB80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514679448"/>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_pattern 1">
    <p:bg>
      <p:bgPr>
        <a:solidFill>
          <a:srgbClr val="15003B"/>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62215D6-3915-CE7B-E2B7-BA8C03479C4A}"/>
              </a:ext>
            </a:extLst>
          </p:cNvPr>
          <p:cNvGrpSpPr/>
          <p:nvPr userDrawn="1"/>
        </p:nvGrpSpPr>
        <p:grpSpPr>
          <a:xfrm>
            <a:off x="0" y="-5"/>
            <a:ext cx="12192000" cy="6858005"/>
            <a:chOff x="0" y="-5"/>
            <a:chExt cx="12192000" cy="6858005"/>
          </a:xfrm>
        </p:grpSpPr>
        <p:pic>
          <p:nvPicPr>
            <p:cNvPr id="5" name="Picture 4">
              <a:extLst>
                <a:ext uri="{FF2B5EF4-FFF2-40B4-BE49-F238E27FC236}">
                  <a16:creationId xmlns:a16="http://schemas.microsoft.com/office/drawing/2014/main" id="{289AFA62-65D9-B6AB-DE74-D1F18EBB41C3}"/>
                </a:ext>
              </a:extLst>
            </p:cNvPr>
            <p:cNvPicPr>
              <a:picLocks noChangeAspect="1"/>
            </p:cNvPicPr>
            <p:nvPr/>
          </p:nvPicPr>
          <p:blipFill rotWithShape="1">
            <a:blip r:embed="rId2">
              <a:alphaModFix amt="42000"/>
            </a:blip>
            <a:srcRect t="19721" r="1887" b="1876"/>
            <a:stretch/>
          </p:blipFill>
          <p:spPr>
            <a:xfrm>
              <a:off x="0" y="-5"/>
              <a:ext cx="12192000" cy="6858005"/>
            </a:xfrm>
            <a:prstGeom prst="rect">
              <a:avLst/>
            </a:prstGeom>
          </p:spPr>
        </p:pic>
        <p:sp>
          <p:nvSpPr>
            <p:cNvPr id="6" name="Rectangle 5">
              <a:extLst>
                <a:ext uri="{FF2B5EF4-FFF2-40B4-BE49-F238E27FC236}">
                  <a16:creationId xmlns:a16="http://schemas.microsoft.com/office/drawing/2014/main" id="{E86714FB-1BFC-F51D-E5D0-0AEBF0547293}"/>
                </a:ext>
              </a:extLst>
            </p:cNvPr>
            <p:cNvSpPr/>
            <p:nvPr/>
          </p:nvSpPr>
          <p:spPr>
            <a:xfrm>
              <a:off x="0" y="0"/>
              <a:ext cx="12192000" cy="6858000"/>
            </a:xfrm>
            <a:prstGeom prst="rect">
              <a:avLst/>
            </a:prstGeom>
            <a:gradFill>
              <a:gsLst>
                <a:gs pos="20000">
                  <a:srgbClr val="15003B">
                    <a:alpha val="75000"/>
                  </a:srgbClr>
                </a:gs>
                <a:gs pos="79000">
                  <a:srgbClr val="15003B">
                    <a:alpha val="0"/>
                  </a:srgbClr>
                </a:gs>
              </a:gsLst>
              <a:lin ang="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dirty="0"/>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endParaRPr lang="en-US" dirty="0"/>
          </a:p>
        </p:txBody>
      </p:sp>
      <p:pic>
        <p:nvPicPr>
          <p:cNvPr id="3" name="Graphic 2">
            <a:extLst>
              <a:ext uri="{FF2B5EF4-FFF2-40B4-BE49-F238E27FC236}">
                <a16:creationId xmlns:a16="http://schemas.microsoft.com/office/drawing/2014/main" id="{E50489D8-4CB8-4E57-21B9-43997BD7C6D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7" name="TextBox 6">
            <a:extLst>
              <a:ext uri="{FF2B5EF4-FFF2-40B4-BE49-F238E27FC236}">
                <a16:creationId xmlns:a16="http://schemas.microsoft.com/office/drawing/2014/main" id="{1231E476-4E6A-C478-409F-5729199D274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530771181"/>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_pattern 2">
    <p:bg>
      <p:bgPr>
        <a:solidFill>
          <a:srgbClr val="15003B"/>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659867-097A-2DD7-1A8B-DF30D2C0F901}"/>
              </a:ext>
            </a:extLst>
          </p:cNvPr>
          <p:cNvPicPr>
            <a:picLocks noChangeAspect="1"/>
          </p:cNvPicPr>
          <p:nvPr userDrawn="1"/>
        </p:nvPicPr>
        <p:blipFill>
          <a:blip r:embed="rId2"/>
          <a:stretch>
            <a:fillRect/>
          </a:stretch>
        </p:blipFill>
        <p:spPr>
          <a:xfrm>
            <a:off x="0" y="0"/>
            <a:ext cx="12192000" cy="6857999"/>
          </a:xfrm>
          <a:prstGeom prst="rect">
            <a:avLst/>
          </a:prstGeom>
        </p:spPr>
      </p:pic>
      <p:cxnSp>
        <p:nvCxnSpPr>
          <p:cNvPr id="30" name="Straight Connector 29">
            <a:extLst>
              <a:ext uri="{FF2B5EF4-FFF2-40B4-BE49-F238E27FC236}">
                <a16:creationId xmlns:a16="http://schemas.microsoft.com/office/drawing/2014/main" id="{F8EFCEE9-02AA-02FA-5845-AD8FDC84ED3C}"/>
              </a:ext>
            </a:extLst>
          </p:cNvPr>
          <p:cNvCxnSpPr>
            <a:cxnSpLocks/>
          </p:cNvCxnSpPr>
          <p:nvPr userDrawn="1"/>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baseline="0">
                <a:solidFill>
                  <a:srgbClr val="FFFFFF"/>
                </a:solidFill>
              </a:defRPr>
            </a:lvl1pPr>
          </a:lstStyle>
          <a:p>
            <a:r>
              <a:rPr lang="en-US" dirty="0"/>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endParaRPr lang="en-US" dirty="0"/>
          </a:p>
        </p:txBody>
      </p:sp>
      <p:pic>
        <p:nvPicPr>
          <p:cNvPr id="4" name="Graphic 3">
            <a:extLst>
              <a:ext uri="{FF2B5EF4-FFF2-40B4-BE49-F238E27FC236}">
                <a16:creationId xmlns:a16="http://schemas.microsoft.com/office/drawing/2014/main" id="{4AAC3625-E6AD-A598-E9BB-79F0E45BCD75}"/>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F8CBFDC5-31D1-A5CB-8ED5-DC5B18F4B2D7}"/>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262078264"/>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_pattern 3">
    <p:bg>
      <p:bgPr>
        <a:solidFill>
          <a:srgbClr val="15003B"/>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110F32-D8D1-CC26-E2F8-B19D798CD186}"/>
              </a:ext>
            </a:extLst>
          </p:cNvPr>
          <p:cNvPicPr>
            <a:picLocks noChangeAspect="1"/>
          </p:cNvPicPr>
          <p:nvPr userDrawn="1"/>
        </p:nvPicPr>
        <p:blipFill>
          <a:blip r:embed="rId2">
            <a:alphaModFix amt="13000"/>
          </a:blip>
          <a:stretch>
            <a:fillRect/>
          </a:stretch>
        </p:blipFill>
        <p:spPr>
          <a:xfrm>
            <a:off x="0" y="0"/>
            <a:ext cx="12192000" cy="6858000"/>
          </a:xfrm>
          <a:prstGeom prst="rect">
            <a:avLst/>
          </a:prstGeom>
        </p:spPr>
      </p:pic>
      <p:cxnSp>
        <p:nvCxnSpPr>
          <p:cNvPr id="30" name="Straight Connector 29">
            <a:extLst>
              <a:ext uri="{FF2B5EF4-FFF2-40B4-BE49-F238E27FC236}">
                <a16:creationId xmlns:a16="http://schemas.microsoft.com/office/drawing/2014/main" id="{F8EFCEE9-02AA-02FA-5845-AD8FDC84ED3C}"/>
              </a:ext>
            </a:extLst>
          </p:cNvPr>
          <p:cNvCxnSpPr>
            <a:cxnSpLocks/>
          </p:cNvCxnSpPr>
          <p:nvPr userDrawn="1"/>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dirty="0"/>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endParaRPr lang="en-US" dirty="0"/>
          </a:p>
        </p:txBody>
      </p:sp>
      <p:pic>
        <p:nvPicPr>
          <p:cNvPr id="3" name="Graphic 2">
            <a:extLst>
              <a:ext uri="{FF2B5EF4-FFF2-40B4-BE49-F238E27FC236}">
                <a16:creationId xmlns:a16="http://schemas.microsoft.com/office/drawing/2014/main" id="{33CF18B9-9F8B-8FBC-B925-EB0CAFF3807E}"/>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0256946D-4008-8DB3-179B-EA02C8D661E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305451750"/>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_dark navy">
    <p:bg>
      <p:bgPr>
        <a:solidFill>
          <a:srgbClr val="15003B"/>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dirty="0"/>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dirty="0"/>
              <a:t>Click to edit Master subtitle style</a:t>
            </a:r>
          </a:p>
        </p:txBody>
      </p:sp>
      <p:pic>
        <p:nvPicPr>
          <p:cNvPr id="3" name="Graphic 2">
            <a:extLst>
              <a:ext uri="{FF2B5EF4-FFF2-40B4-BE49-F238E27FC236}">
                <a16:creationId xmlns:a16="http://schemas.microsoft.com/office/drawing/2014/main" id="{C51CEFC5-B0B1-875D-C643-DF44658C569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680439A1-5D1A-A00D-B981-951382C83D1D}"/>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2305251846"/>
      </p:ext>
    </p:extLst>
  </p:cSld>
  <p:clrMapOvr>
    <a:masterClrMapping/>
  </p:clrMapOvr>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_TV image 1">
    <p:bg>
      <p:bgPr>
        <a:solidFill>
          <a:srgbClr val="15003B"/>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833EB7-FDC4-923C-C5F4-C347547C4A01}"/>
              </a:ext>
            </a:extLst>
          </p:cNvPr>
          <p:cNvPicPr>
            <a:picLocks noChangeAspect="1"/>
          </p:cNvPicPr>
          <p:nvPr/>
        </p:nvPicPr>
        <p:blipFill>
          <a:blip r:embed="rId2"/>
          <a:stretch>
            <a:fillRect/>
          </a:stretch>
        </p:blipFill>
        <p:spPr>
          <a:xfrm>
            <a:off x="0" y="0"/>
            <a:ext cx="12192000" cy="6857999"/>
          </a:xfrm>
          <a:prstGeom prst="rect">
            <a:avLst/>
          </a:prstGeom>
        </p:spPr>
      </p:pic>
      <p:grpSp>
        <p:nvGrpSpPr>
          <p:cNvPr id="8" name="Group 7">
            <a:extLst>
              <a:ext uri="{FF2B5EF4-FFF2-40B4-BE49-F238E27FC236}">
                <a16:creationId xmlns:a16="http://schemas.microsoft.com/office/drawing/2014/main" id="{0F7D1115-C2F8-2197-5A02-9FBF771B00EA}"/>
              </a:ext>
            </a:extLst>
          </p:cNvPr>
          <p:cNvGrpSpPr/>
          <p:nvPr/>
        </p:nvGrpSpPr>
        <p:grpSpPr>
          <a:xfrm>
            <a:off x="5656580" y="-1"/>
            <a:ext cx="6535420" cy="6499281"/>
            <a:chOff x="5476240" y="-1"/>
            <a:chExt cx="6535420" cy="6499281"/>
          </a:xfrm>
        </p:grpSpPr>
        <p:sp>
          <p:nvSpPr>
            <p:cNvPr id="9" name="Freeform: Shape 8">
              <a:extLst>
                <a:ext uri="{FF2B5EF4-FFF2-40B4-BE49-F238E27FC236}">
                  <a16:creationId xmlns:a16="http://schemas.microsoft.com/office/drawing/2014/main" id="{BD1A9BEE-28E9-7F3A-249C-BAAC31EB04B5}"/>
                </a:ext>
              </a:extLst>
            </p:cNvPr>
            <p:cNvSpPr/>
            <p:nvPr/>
          </p:nvSpPr>
          <p:spPr>
            <a:xfrm>
              <a:off x="7061200" y="5588000"/>
              <a:ext cx="4135120" cy="629920"/>
            </a:xfrm>
            <a:custGeom>
              <a:avLst/>
              <a:gdLst>
                <a:gd name="connsiteX0" fmla="*/ 274320 w 4064000"/>
                <a:gd name="connsiteY0" fmla="*/ 10160 h 629920"/>
                <a:gd name="connsiteX1" fmla="*/ 0 w 4064000"/>
                <a:gd name="connsiteY1" fmla="*/ 182880 h 629920"/>
                <a:gd name="connsiteX2" fmla="*/ 518160 w 4064000"/>
                <a:gd name="connsiteY2" fmla="*/ 233680 h 629920"/>
                <a:gd name="connsiteX3" fmla="*/ 985520 w 4064000"/>
                <a:gd name="connsiteY3" fmla="*/ 284480 h 629920"/>
                <a:gd name="connsiteX4" fmla="*/ 1290320 w 4064000"/>
                <a:gd name="connsiteY4" fmla="*/ 325120 h 629920"/>
                <a:gd name="connsiteX5" fmla="*/ 1625600 w 4064000"/>
                <a:gd name="connsiteY5" fmla="*/ 365760 h 629920"/>
                <a:gd name="connsiteX6" fmla="*/ 2072640 w 4064000"/>
                <a:gd name="connsiteY6" fmla="*/ 426720 h 629920"/>
                <a:gd name="connsiteX7" fmla="*/ 2428240 w 4064000"/>
                <a:gd name="connsiteY7" fmla="*/ 477520 h 629920"/>
                <a:gd name="connsiteX8" fmla="*/ 2651760 w 4064000"/>
                <a:gd name="connsiteY8" fmla="*/ 508000 h 629920"/>
                <a:gd name="connsiteX9" fmla="*/ 2946400 w 4064000"/>
                <a:gd name="connsiteY9" fmla="*/ 558800 h 629920"/>
                <a:gd name="connsiteX10" fmla="*/ 3098800 w 4064000"/>
                <a:gd name="connsiteY10" fmla="*/ 609600 h 629920"/>
                <a:gd name="connsiteX11" fmla="*/ 3149600 w 4064000"/>
                <a:gd name="connsiteY11" fmla="*/ 629920 h 629920"/>
                <a:gd name="connsiteX12" fmla="*/ 4064000 w 4064000"/>
                <a:gd name="connsiteY12" fmla="*/ 487680 h 629920"/>
                <a:gd name="connsiteX13" fmla="*/ 1076960 w 4064000"/>
                <a:gd name="connsiteY13" fmla="*/ 81280 h 629920"/>
                <a:gd name="connsiteX14" fmla="*/ 335280 w 4064000"/>
                <a:gd name="connsiteY14" fmla="*/ 0 h 629920"/>
                <a:gd name="connsiteX0" fmla="*/ 345440 w 4135120"/>
                <a:gd name="connsiteY0" fmla="*/ 10160 h 629920"/>
                <a:gd name="connsiteX1" fmla="*/ 0 w 4135120"/>
                <a:gd name="connsiteY1" fmla="*/ 177800 h 629920"/>
                <a:gd name="connsiteX2" fmla="*/ 589280 w 4135120"/>
                <a:gd name="connsiteY2" fmla="*/ 233680 h 629920"/>
                <a:gd name="connsiteX3" fmla="*/ 1056640 w 4135120"/>
                <a:gd name="connsiteY3" fmla="*/ 284480 h 629920"/>
                <a:gd name="connsiteX4" fmla="*/ 1361440 w 4135120"/>
                <a:gd name="connsiteY4" fmla="*/ 325120 h 629920"/>
                <a:gd name="connsiteX5" fmla="*/ 1696720 w 4135120"/>
                <a:gd name="connsiteY5" fmla="*/ 365760 h 629920"/>
                <a:gd name="connsiteX6" fmla="*/ 2143760 w 4135120"/>
                <a:gd name="connsiteY6" fmla="*/ 426720 h 629920"/>
                <a:gd name="connsiteX7" fmla="*/ 2499360 w 4135120"/>
                <a:gd name="connsiteY7" fmla="*/ 477520 h 629920"/>
                <a:gd name="connsiteX8" fmla="*/ 2722880 w 4135120"/>
                <a:gd name="connsiteY8" fmla="*/ 508000 h 629920"/>
                <a:gd name="connsiteX9" fmla="*/ 3017520 w 4135120"/>
                <a:gd name="connsiteY9" fmla="*/ 558800 h 629920"/>
                <a:gd name="connsiteX10" fmla="*/ 3169920 w 4135120"/>
                <a:gd name="connsiteY10" fmla="*/ 609600 h 629920"/>
                <a:gd name="connsiteX11" fmla="*/ 3220720 w 4135120"/>
                <a:gd name="connsiteY11" fmla="*/ 629920 h 629920"/>
                <a:gd name="connsiteX12" fmla="*/ 4135120 w 4135120"/>
                <a:gd name="connsiteY12" fmla="*/ 487680 h 629920"/>
                <a:gd name="connsiteX13" fmla="*/ 1148080 w 4135120"/>
                <a:gd name="connsiteY13" fmla="*/ 81280 h 629920"/>
                <a:gd name="connsiteX14" fmla="*/ 406400 w 4135120"/>
                <a:gd name="connsiteY14" fmla="*/ 0 h 62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35120" h="629920">
                  <a:moveTo>
                    <a:pt x="345440" y="10160"/>
                  </a:moveTo>
                  <a:lnTo>
                    <a:pt x="0" y="177800"/>
                  </a:lnTo>
                  <a:lnTo>
                    <a:pt x="589280" y="233680"/>
                  </a:lnTo>
                  <a:lnTo>
                    <a:pt x="1056640" y="284480"/>
                  </a:lnTo>
                  <a:lnTo>
                    <a:pt x="1361440" y="325120"/>
                  </a:lnTo>
                  <a:lnTo>
                    <a:pt x="1696720" y="365760"/>
                  </a:lnTo>
                  <a:lnTo>
                    <a:pt x="2143760" y="426720"/>
                  </a:lnTo>
                  <a:lnTo>
                    <a:pt x="2499360" y="477520"/>
                  </a:lnTo>
                  <a:lnTo>
                    <a:pt x="2722880" y="508000"/>
                  </a:lnTo>
                  <a:lnTo>
                    <a:pt x="3017520" y="558800"/>
                  </a:lnTo>
                  <a:lnTo>
                    <a:pt x="3169920" y="609600"/>
                  </a:lnTo>
                  <a:lnTo>
                    <a:pt x="3220720" y="629920"/>
                  </a:lnTo>
                  <a:lnTo>
                    <a:pt x="4135120" y="487680"/>
                  </a:lnTo>
                  <a:lnTo>
                    <a:pt x="1148080" y="81280"/>
                  </a:lnTo>
                  <a:lnTo>
                    <a:pt x="406400" y="0"/>
                  </a:lnTo>
                </a:path>
              </a:pathLst>
            </a:custGeom>
            <a:solidFill>
              <a:schemeClr val="bg1"/>
            </a:solidFill>
            <a:ln>
              <a:noFill/>
            </a:ln>
            <a:effectLst>
              <a:outerShdw blurRad="152400" dist="241300" dir="5400000" algn="t" rotWithShape="0">
                <a:prstClr val="black">
                  <a:alpha val="62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pic>
          <p:nvPicPr>
            <p:cNvPr id="10" name="Picture 9" descr="A screen with a white letter on it&#10;&#10;Description automatically generated">
              <a:extLst>
                <a:ext uri="{FF2B5EF4-FFF2-40B4-BE49-F238E27FC236}">
                  <a16:creationId xmlns:a16="http://schemas.microsoft.com/office/drawing/2014/main" id="{7AF2A81B-F88D-784A-F2E6-7948367B839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476240" y="-1"/>
              <a:ext cx="6535420" cy="6499281"/>
            </a:xfrm>
            <a:prstGeom prst="rect">
              <a:avLst/>
            </a:prstGeom>
          </p:spPr>
        </p:pic>
      </p:grp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299" y="3016909"/>
            <a:ext cx="4979525" cy="615553"/>
          </a:xfrm>
          <a:prstGeom prst="rect">
            <a:avLst/>
          </a:prstGeom>
        </p:spPr>
        <p:txBody>
          <a:bodyPr vert="horz" wrap="square" lIns="0" tIns="0" rIns="0" bIns="0" rtlCol="0" anchor="b" anchorCtr="0">
            <a:spAutoFit/>
          </a:bodyPr>
          <a:lstStyle>
            <a:lvl1pPr>
              <a:defRPr sz="4000">
                <a:solidFill>
                  <a:srgbClr val="FFFFFF"/>
                </a:solidFill>
              </a:defRPr>
            </a:lvl1pPr>
          </a:lstStyle>
          <a:p>
            <a:r>
              <a:rPr lang="en-US" dirty="0"/>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4503722"/>
            <a:ext cx="4987144" cy="307777"/>
          </a:xfrm>
        </p:spPr>
        <p:txBody>
          <a:bodyPr vert="horz" wrap="square" lIns="0" tIns="0" rIns="0" bIns="0" rtlCol="0" anchor="t" anchorCtr="0">
            <a:spAutoFit/>
          </a:bodyPr>
          <a:lstStyle>
            <a:lvl1pPr marL="0" indent="0">
              <a:lnSpc>
                <a:spcPct val="110000"/>
              </a:lnSpc>
              <a:buNone/>
              <a:defRPr lang="en-US" sz="20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endParaRPr lang="en-US" dirty="0"/>
          </a:p>
        </p:txBody>
      </p:sp>
      <p:cxnSp>
        <p:nvCxnSpPr>
          <p:cNvPr id="13" name="Straight Connector 12">
            <a:extLst>
              <a:ext uri="{FF2B5EF4-FFF2-40B4-BE49-F238E27FC236}">
                <a16:creationId xmlns:a16="http://schemas.microsoft.com/office/drawing/2014/main" id="{479F9C70-8EB0-186C-4616-500399FEB9DD}"/>
              </a:ext>
            </a:extLst>
          </p:cNvPr>
          <p:cNvCxnSpPr>
            <a:cxnSpLocks/>
          </p:cNvCxnSpPr>
          <p:nvPr userDrawn="1"/>
        </p:nvCxnSpPr>
        <p:spPr>
          <a:xfrm>
            <a:off x="495300" y="4036189"/>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pic>
        <p:nvPicPr>
          <p:cNvPr id="7" name="Graphic 6">
            <a:extLst>
              <a:ext uri="{FF2B5EF4-FFF2-40B4-BE49-F238E27FC236}">
                <a16:creationId xmlns:a16="http://schemas.microsoft.com/office/drawing/2014/main" id="{C54AE989-7B05-B1E7-FCAD-01F570C4750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A6F5BA91-D630-77CE-90E8-ADA3204EADA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4279415841"/>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p>
            <a:r>
              <a:rPr lang="en-US" dirty="0"/>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Text Placeholder 7">
            <a:extLst>
              <a:ext uri="{FF2B5EF4-FFF2-40B4-BE49-F238E27FC236}">
                <a16:creationId xmlns:a16="http://schemas.microsoft.com/office/drawing/2014/main" id="{261F6083-70C9-94DB-F4DD-5F460AD086FE}"/>
              </a:ext>
            </a:extLst>
          </p:cNvPr>
          <p:cNvSpPr>
            <a:spLocks noGrp="1"/>
          </p:cNvSpPr>
          <p:nvPr>
            <p:ph type="body" sz="quarter" idx="12"/>
          </p:nvPr>
        </p:nvSpPr>
        <p:spPr>
          <a:xfrm>
            <a:off x="495300" y="1709928"/>
            <a:ext cx="11201400" cy="166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13620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dirty="0"/>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2144243759"/>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2C2013D5-ACC1-018F-A111-33F3C6918687}"/>
              </a:ext>
            </a:extLst>
          </p:cNvPr>
          <p:cNvSpPr>
            <a:spLocks noGrp="1"/>
          </p:cNvSpPr>
          <p:nvPr>
            <p:ph type="pic" sz="quarter" idx="23" hasCustomPrompt="1"/>
          </p:nvPr>
        </p:nvSpPr>
        <p:spPr>
          <a:xfrm>
            <a:off x="9768139"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25" name="Picture Placeholder 24">
            <a:extLst>
              <a:ext uri="{FF2B5EF4-FFF2-40B4-BE49-F238E27FC236}">
                <a16:creationId xmlns:a16="http://schemas.microsoft.com/office/drawing/2014/main" id="{051D3ADD-7A38-C89C-3B82-C84DEB4839B4}"/>
              </a:ext>
            </a:extLst>
          </p:cNvPr>
          <p:cNvSpPr>
            <a:spLocks noGrp="1"/>
          </p:cNvSpPr>
          <p:nvPr>
            <p:ph type="pic" sz="quarter" idx="14" hasCustomPrompt="1"/>
          </p:nvPr>
        </p:nvSpPr>
        <p:spPr>
          <a:xfrm>
            <a:off x="9768139"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29" name="Picture Placeholder 28">
            <a:extLst>
              <a:ext uri="{FF2B5EF4-FFF2-40B4-BE49-F238E27FC236}">
                <a16:creationId xmlns:a16="http://schemas.microsoft.com/office/drawing/2014/main" id="{1A1ECF12-D847-9A7A-8BFE-88079F715919}"/>
              </a:ext>
            </a:extLst>
          </p:cNvPr>
          <p:cNvSpPr>
            <a:spLocks noGrp="1"/>
          </p:cNvSpPr>
          <p:nvPr>
            <p:ph type="pic" sz="quarter" idx="17" hasCustomPrompt="1"/>
          </p:nvPr>
        </p:nvSpPr>
        <p:spPr>
          <a:xfrm>
            <a:off x="6845312"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16" name="Picture Placeholder 15">
            <a:extLst>
              <a:ext uri="{FF2B5EF4-FFF2-40B4-BE49-F238E27FC236}">
                <a16:creationId xmlns:a16="http://schemas.microsoft.com/office/drawing/2014/main" id="{F9E27C02-DBC6-1F74-DFCA-1FD634E0AD51}"/>
              </a:ext>
            </a:extLst>
          </p:cNvPr>
          <p:cNvSpPr>
            <a:spLocks noGrp="1"/>
          </p:cNvSpPr>
          <p:nvPr>
            <p:ph type="pic" sz="quarter" idx="11" hasCustomPrompt="1"/>
          </p:nvPr>
        </p:nvSpPr>
        <p:spPr>
          <a:xfrm>
            <a:off x="999658"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26" name="Text Placeholder 17">
            <a:extLst>
              <a:ext uri="{FF2B5EF4-FFF2-40B4-BE49-F238E27FC236}">
                <a16:creationId xmlns:a16="http://schemas.microsoft.com/office/drawing/2014/main" id="{4024A1B8-0764-5921-6CBB-D13F6FFE514B}"/>
              </a:ext>
            </a:extLst>
          </p:cNvPr>
          <p:cNvSpPr>
            <a:spLocks noGrp="1"/>
          </p:cNvSpPr>
          <p:nvPr>
            <p:ph type="body" sz="quarter" idx="15" hasCustomPrompt="1"/>
          </p:nvPr>
        </p:nvSpPr>
        <p:spPr>
          <a:xfrm>
            <a:off x="9109621"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name</a:t>
            </a:r>
          </a:p>
        </p:txBody>
      </p:sp>
      <p:sp>
        <p:nvSpPr>
          <p:cNvPr id="27" name="Text Placeholder 17">
            <a:extLst>
              <a:ext uri="{FF2B5EF4-FFF2-40B4-BE49-F238E27FC236}">
                <a16:creationId xmlns:a16="http://schemas.microsoft.com/office/drawing/2014/main" id="{5B7F8112-9B28-53CB-9BD6-A9A47CA86089}"/>
              </a:ext>
            </a:extLst>
          </p:cNvPr>
          <p:cNvSpPr>
            <a:spLocks noGrp="1"/>
          </p:cNvSpPr>
          <p:nvPr>
            <p:ph type="body" sz="quarter" idx="16" hasCustomPrompt="1"/>
          </p:nvPr>
        </p:nvSpPr>
        <p:spPr>
          <a:xfrm>
            <a:off x="9109621"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Title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dirty="0"/>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8" name="Text Placeholder 17">
            <a:extLst>
              <a:ext uri="{FF2B5EF4-FFF2-40B4-BE49-F238E27FC236}">
                <a16:creationId xmlns:a16="http://schemas.microsoft.com/office/drawing/2014/main" id="{E4BFEF31-BDDA-4CC7-01FC-50F7E705720A}"/>
              </a:ext>
            </a:extLst>
          </p:cNvPr>
          <p:cNvSpPr>
            <a:spLocks noGrp="1"/>
          </p:cNvSpPr>
          <p:nvPr>
            <p:ph type="body" sz="quarter" idx="12" hasCustomPrompt="1"/>
          </p:nvPr>
        </p:nvSpPr>
        <p:spPr>
          <a:xfrm>
            <a:off x="340116"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name</a:t>
            </a:r>
          </a:p>
        </p:txBody>
      </p:sp>
      <p:sp>
        <p:nvSpPr>
          <p:cNvPr id="19" name="Text Placeholder 17">
            <a:extLst>
              <a:ext uri="{FF2B5EF4-FFF2-40B4-BE49-F238E27FC236}">
                <a16:creationId xmlns:a16="http://schemas.microsoft.com/office/drawing/2014/main" id="{00F3FD41-F2F0-8555-E060-0BF99D403EA0}"/>
              </a:ext>
            </a:extLst>
          </p:cNvPr>
          <p:cNvSpPr>
            <a:spLocks noGrp="1"/>
          </p:cNvSpPr>
          <p:nvPr>
            <p:ph type="body" sz="quarter" idx="13" hasCustomPrompt="1"/>
          </p:nvPr>
        </p:nvSpPr>
        <p:spPr>
          <a:xfrm>
            <a:off x="340116"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Title</a:t>
            </a:r>
          </a:p>
        </p:txBody>
      </p:sp>
      <p:sp>
        <p:nvSpPr>
          <p:cNvPr id="30" name="Text Placeholder 17">
            <a:extLst>
              <a:ext uri="{FF2B5EF4-FFF2-40B4-BE49-F238E27FC236}">
                <a16:creationId xmlns:a16="http://schemas.microsoft.com/office/drawing/2014/main" id="{9F56B4BD-00AF-3C82-1FB4-8437F5CC484B}"/>
              </a:ext>
            </a:extLst>
          </p:cNvPr>
          <p:cNvSpPr>
            <a:spLocks noGrp="1"/>
          </p:cNvSpPr>
          <p:nvPr>
            <p:ph type="body" sz="quarter" idx="18" hasCustomPrompt="1"/>
          </p:nvPr>
        </p:nvSpPr>
        <p:spPr>
          <a:xfrm>
            <a:off x="6186452"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name</a:t>
            </a:r>
          </a:p>
        </p:txBody>
      </p:sp>
      <p:sp>
        <p:nvSpPr>
          <p:cNvPr id="31" name="Text Placeholder 17">
            <a:extLst>
              <a:ext uri="{FF2B5EF4-FFF2-40B4-BE49-F238E27FC236}">
                <a16:creationId xmlns:a16="http://schemas.microsoft.com/office/drawing/2014/main" id="{1D4D05B9-554A-504B-FCCD-4C3187ED1E74}"/>
              </a:ext>
            </a:extLst>
          </p:cNvPr>
          <p:cNvSpPr>
            <a:spLocks noGrp="1"/>
          </p:cNvSpPr>
          <p:nvPr>
            <p:ph type="body" sz="quarter" idx="19" hasCustomPrompt="1"/>
          </p:nvPr>
        </p:nvSpPr>
        <p:spPr>
          <a:xfrm>
            <a:off x="6186452"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Title</a:t>
            </a:r>
          </a:p>
        </p:txBody>
      </p:sp>
      <p:sp>
        <p:nvSpPr>
          <p:cNvPr id="36" name="Picture Placeholder 35">
            <a:extLst>
              <a:ext uri="{FF2B5EF4-FFF2-40B4-BE49-F238E27FC236}">
                <a16:creationId xmlns:a16="http://schemas.microsoft.com/office/drawing/2014/main" id="{115541C7-7645-4067-DB92-31711C8021B7}"/>
              </a:ext>
            </a:extLst>
          </p:cNvPr>
          <p:cNvSpPr>
            <a:spLocks noGrp="1"/>
          </p:cNvSpPr>
          <p:nvPr>
            <p:ph type="pic" sz="quarter" idx="20" hasCustomPrompt="1"/>
          </p:nvPr>
        </p:nvSpPr>
        <p:spPr>
          <a:xfrm>
            <a:off x="3922485"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37" name="Text Placeholder 17">
            <a:extLst>
              <a:ext uri="{FF2B5EF4-FFF2-40B4-BE49-F238E27FC236}">
                <a16:creationId xmlns:a16="http://schemas.microsoft.com/office/drawing/2014/main" id="{04248490-8731-C7E3-A354-465637418E08}"/>
              </a:ext>
            </a:extLst>
          </p:cNvPr>
          <p:cNvSpPr>
            <a:spLocks noGrp="1"/>
          </p:cNvSpPr>
          <p:nvPr>
            <p:ph type="body" sz="quarter" idx="21" hasCustomPrompt="1"/>
          </p:nvPr>
        </p:nvSpPr>
        <p:spPr>
          <a:xfrm>
            <a:off x="3263284"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name</a:t>
            </a:r>
          </a:p>
        </p:txBody>
      </p:sp>
      <p:sp>
        <p:nvSpPr>
          <p:cNvPr id="38" name="Text Placeholder 17">
            <a:extLst>
              <a:ext uri="{FF2B5EF4-FFF2-40B4-BE49-F238E27FC236}">
                <a16:creationId xmlns:a16="http://schemas.microsoft.com/office/drawing/2014/main" id="{9E91AEC7-0877-1BDC-6844-4254A5432D2A}"/>
              </a:ext>
            </a:extLst>
          </p:cNvPr>
          <p:cNvSpPr>
            <a:spLocks noGrp="1"/>
          </p:cNvSpPr>
          <p:nvPr>
            <p:ph type="body" sz="quarter" idx="22" hasCustomPrompt="1"/>
          </p:nvPr>
        </p:nvSpPr>
        <p:spPr>
          <a:xfrm>
            <a:off x="3263284"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Title</a:t>
            </a:r>
          </a:p>
        </p:txBody>
      </p:sp>
      <p:sp>
        <p:nvSpPr>
          <p:cNvPr id="40" name="Picture Placeholder 39">
            <a:extLst>
              <a:ext uri="{FF2B5EF4-FFF2-40B4-BE49-F238E27FC236}">
                <a16:creationId xmlns:a16="http://schemas.microsoft.com/office/drawing/2014/main" id="{355328A2-2857-CA65-BBF0-140EAE5D26C3}"/>
              </a:ext>
            </a:extLst>
          </p:cNvPr>
          <p:cNvSpPr>
            <a:spLocks noGrp="1"/>
          </p:cNvSpPr>
          <p:nvPr>
            <p:ph type="pic" sz="quarter" idx="24" hasCustomPrompt="1"/>
          </p:nvPr>
        </p:nvSpPr>
        <p:spPr>
          <a:xfrm>
            <a:off x="6845312"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41" name="Picture Placeholder 40">
            <a:extLst>
              <a:ext uri="{FF2B5EF4-FFF2-40B4-BE49-F238E27FC236}">
                <a16:creationId xmlns:a16="http://schemas.microsoft.com/office/drawing/2014/main" id="{A72053B2-E10D-9C5D-B0D4-D110D8B9F7CD}"/>
              </a:ext>
            </a:extLst>
          </p:cNvPr>
          <p:cNvSpPr>
            <a:spLocks noGrp="1"/>
          </p:cNvSpPr>
          <p:nvPr>
            <p:ph type="pic" sz="quarter" idx="25" hasCustomPrompt="1"/>
          </p:nvPr>
        </p:nvSpPr>
        <p:spPr>
          <a:xfrm>
            <a:off x="999658"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42" name="Text Placeholder 17">
            <a:extLst>
              <a:ext uri="{FF2B5EF4-FFF2-40B4-BE49-F238E27FC236}">
                <a16:creationId xmlns:a16="http://schemas.microsoft.com/office/drawing/2014/main" id="{399A5C1C-014C-E7BF-CCDF-05A9A8A38909}"/>
              </a:ext>
            </a:extLst>
          </p:cNvPr>
          <p:cNvSpPr>
            <a:spLocks noGrp="1"/>
          </p:cNvSpPr>
          <p:nvPr>
            <p:ph type="body" sz="quarter" idx="26" hasCustomPrompt="1"/>
          </p:nvPr>
        </p:nvSpPr>
        <p:spPr>
          <a:xfrm>
            <a:off x="9109621"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name</a:t>
            </a:r>
          </a:p>
        </p:txBody>
      </p:sp>
      <p:sp>
        <p:nvSpPr>
          <p:cNvPr id="43" name="Text Placeholder 17">
            <a:extLst>
              <a:ext uri="{FF2B5EF4-FFF2-40B4-BE49-F238E27FC236}">
                <a16:creationId xmlns:a16="http://schemas.microsoft.com/office/drawing/2014/main" id="{3C687E3E-7C0A-E79C-B9B9-17F78D616C97}"/>
              </a:ext>
            </a:extLst>
          </p:cNvPr>
          <p:cNvSpPr>
            <a:spLocks noGrp="1"/>
          </p:cNvSpPr>
          <p:nvPr>
            <p:ph type="body" sz="quarter" idx="27" hasCustomPrompt="1"/>
          </p:nvPr>
        </p:nvSpPr>
        <p:spPr>
          <a:xfrm>
            <a:off x="9109621"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Title</a:t>
            </a:r>
          </a:p>
        </p:txBody>
      </p:sp>
      <p:sp>
        <p:nvSpPr>
          <p:cNvPr id="44" name="Text Placeholder 17">
            <a:extLst>
              <a:ext uri="{FF2B5EF4-FFF2-40B4-BE49-F238E27FC236}">
                <a16:creationId xmlns:a16="http://schemas.microsoft.com/office/drawing/2014/main" id="{E1238981-12EF-6642-872F-35699BA46F52}"/>
              </a:ext>
            </a:extLst>
          </p:cNvPr>
          <p:cNvSpPr>
            <a:spLocks noGrp="1"/>
          </p:cNvSpPr>
          <p:nvPr>
            <p:ph type="body" sz="quarter" idx="28" hasCustomPrompt="1"/>
          </p:nvPr>
        </p:nvSpPr>
        <p:spPr>
          <a:xfrm>
            <a:off x="340116"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name</a:t>
            </a:r>
          </a:p>
        </p:txBody>
      </p:sp>
      <p:sp>
        <p:nvSpPr>
          <p:cNvPr id="45" name="Text Placeholder 17">
            <a:extLst>
              <a:ext uri="{FF2B5EF4-FFF2-40B4-BE49-F238E27FC236}">
                <a16:creationId xmlns:a16="http://schemas.microsoft.com/office/drawing/2014/main" id="{DD039479-4760-53C4-F52B-8DE6E94DF635}"/>
              </a:ext>
            </a:extLst>
          </p:cNvPr>
          <p:cNvSpPr>
            <a:spLocks noGrp="1"/>
          </p:cNvSpPr>
          <p:nvPr>
            <p:ph type="body" sz="quarter" idx="29" hasCustomPrompt="1"/>
          </p:nvPr>
        </p:nvSpPr>
        <p:spPr>
          <a:xfrm>
            <a:off x="340116"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Title</a:t>
            </a:r>
          </a:p>
        </p:txBody>
      </p:sp>
      <p:sp>
        <p:nvSpPr>
          <p:cNvPr id="46" name="Text Placeholder 17">
            <a:extLst>
              <a:ext uri="{FF2B5EF4-FFF2-40B4-BE49-F238E27FC236}">
                <a16:creationId xmlns:a16="http://schemas.microsoft.com/office/drawing/2014/main" id="{A7C3D197-E04C-E39C-45F9-3F7394DF2731}"/>
              </a:ext>
            </a:extLst>
          </p:cNvPr>
          <p:cNvSpPr>
            <a:spLocks noGrp="1"/>
          </p:cNvSpPr>
          <p:nvPr>
            <p:ph type="body" sz="quarter" idx="30" hasCustomPrompt="1"/>
          </p:nvPr>
        </p:nvSpPr>
        <p:spPr>
          <a:xfrm>
            <a:off x="6186452"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name</a:t>
            </a:r>
          </a:p>
        </p:txBody>
      </p:sp>
      <p:sp>
        <p:nvSpPr>
          <p:cNvPr id="47" name="Text Placeholder 17">
            <a:extLst>
              <a:ext uri="{FF2B5EF4-FFF2-40B4-BE49-F238E27FC236}">
                <a16:creationId xmlns:a16="http://schemas.microsoft.com/office/drawing/2014/main" id="{A9889176-7795-E01C-3B82-13952D020EFF}"/>
              </a:ext>
            </a:extLst>
          </p:cNvPr>
          <p:cNvSpPr>
            <a:spLocks noGrp="1"/>
          </p:cNvSpPr>
          <p:nvPr>
            <p:ph type="body" sz="quarter" idx="31" hasCustomPrompt="1"/>
          </p:nvPr>
        </p:nvSpPr>
        <p:spPr>
          <a:xfrm>
            <a:off x="6186452"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Title</a:t>
            </a:r>
          </a:p>
        </p:txBody>
      </p:sp>
      <p:sp>
        <p:nvSpPr>
          <p:cNvPr id="48" name="Picture Placeholder 47">
            <a:extLst>
              <a:ext uri="{FF2B5EF4-FFF2-40B4-BE49-F238E27FC236}">
                <a16:creationId xmlns:a16="http://schemas.microsoft.com/office/drawing/2014/main" id="{D2B6195C-0CFE-72D6-F448-7FD839874666}"/>
              </a:ext>
            </a:extLst>
          </p:cNvPr>
          <p:cNvSpPr>
            <a:spLocks noGrp="1"/>
          </p:cNvSpPr>
          <p:nvPr>
            <p:ph type="pic" sz="quarter" idx="32" hasCustomPrompt="1"/>
          </p:nvPr>
        </p:nvSpPr>
        <p:spPr>
          <a:xfrm>
            <a:off x="3922485"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49" name="Text Placeholder 17">
            <a:extLst>
              <a:ext uri="{FF2B5EF4-FFF2-40B4-BE49-F238E27FC236}">
                <a16:creationId xmlns:a16="http://schemas.microsoft.com/office/drawing/2014/main" id="{ED96FCA1-0BF2-4C20-4BE1-B96B6C7995C4}"/>
              </a:ext>
            </a:extLst>
          </p:cNvPr>
          <p:cNvSpPr>
            <a:spLocks noGrp="1"/>
          </p:cNvSpPr>
          <p:nvPr>
            <p:ph type="body" sz="quarter" idx="33" hasCustomPrompt="1"/>
          </p:nvPr>
        </p:nvSpPr>
        <p:spPr>
          <a:xfrm>
            <a:off x="3263284"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name</a:t>
            </a:r>
          </a:p>
        </p:txBody>
      </p:sp>
      <p:sp>
        <p:nvSpPr>
          <p:cNvPr id="50" name="Text Placeholder 17">
            <a:extLst>
              <a:ext uri="{FF2B5EF4-FFF2-40B4-BE49-F238E27FC236}">
                <a16:creationId xmlns:a16="http://schemas.microsoft.com/office/drawing/2014/main" id="{D3ECC87E-4D5E-600B-025B-B5EA705E28CB}"/>
              </a:ext>
            </a:extLst>
          </p:cNvPr>
          <p:cNvSpPr>
            <a:spLocks noGrp="1"/>
          </p:cNvSpPr>
          <p:nvPr>
            <p:ph type="body" sz="quarter" idx="34" hasCustomPrompt="1"/>
          </p:nvPr>
        </p:nvSpPr>
        <p:spPr>
          <a:xfrm>
            <a:off x="3263284"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Title</a:t>
            </a:r>
          </a:p>
        </p:txBody>
      </p:sp>
    </p:spTree>
    <p:extLst>
      <p:ext uri="{BB962C8B-B14F-4D97-AF65-F5344CB8AC3E}">
        <p14:creationId xmlns:p14="http://schemas.microsoft.com/office/powerpoint/2010/main" val="1713340749"/>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Image botto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p>
            <a:r>
              <a:rPr lang="en-US" dirty="0"/>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Picture Placeholder 3">
            <a:extLst>
              <a:ext uri="{FF2B5EF4-FFF2-40B4-BE49-F238E27FC236}">
                <a16:creationId xmlns:a16="http://schemas.microsoft.com/office/drawing/2014/main" id="{9290FF53-915C-2C30-10D3-421821FAA030}"/>
              </a:ext>
            </a:extLst>
          </p:cNvPr>
          <p:cNvSpPr>
            <a:spLocks noGrp="1"/>
          </p:cNvSpPr>
          <p:nvPr>
            <p:ph type="pic" sz="quarter" idx="11"/>
          </p:nvPr>
        </p:nvSpPr>
        <p:spPr>
          <a:xfrm>
            <a:off x="0" y="4196857"/>
            <a:ext cx="12192000" cy="2051226"/>
          </a:xfrm>
          <a:custGeom>
            <a:avLst/>
            <a:gdLst>
              <a:gd name="connsiteX0" fmla="*/ 6285010 w 12192000"/>
              <a:gd name="connsiteY0" fmla="*/ 1484 h 2051226"/>
              <a:gd name="connsiteX1" fmla="*/ 12109571 w 12192000"/>
              <a:gd name="connsiteY1" fmla="*/ 1628746 h 2051226"/>
              <a:gd name="connsiteX2" fmla="*/ 12192000 w 12192000"/>
              <a:gd name="connsiteY2" fmla="*/ 1679447 h 2051226"/>
              <a:gd name="connsiteX3" fmla="*/ 12192000 w 12192000"/>
              <a:gd name="connsiteY3" fmla="*/ 2051226 h 2051226"/>
              <a:gd name="connsiteX4" fmla="*/ 0 w 12192000"/>
              <a:gd name="connsiteY4" fmla="*/ 2051226 h 2051226"/>
              <a:gd name="connsiteX5" fmla="*/ 0 w 12192000"/>
              <a:gd name="connsiteY5" fmla="*/ 1680116 h 2051226"/>
              <a:gd name="connsiteX6" fmla="*/ 155135 w 12192000"/>
              <a:gd name="connsiteY6" fmla="*/ 1586238 h 2051226"/>
              <a:gd name="connsiteX7" fmla="*/ 5882126 w 12192000"/>
              <a:gd name="connsiteY7" fmla="*/ 1927 h 2051226"/>
              <a:gd name="connsiteX8" fmla="*/ 6285010 w 12192000"/>
              <a:gd name="connsiteY8" fmla="*/ 1484 h 20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051226">
                <a:moveTo>
                  <a:pt x="6285010" y="1484"/>
                </a:moveTo>
                <a:cubicBezTo>
                  <a:pt x="8299428" y="33223"/>
                  <a:pt x="10309317" y="574416"/>
                  <a:pt x="12109571" y="1628746"/>
                </a:cubicBezTo>
                <a:lnTo>
                  <a:pt x="12192000" y="1679447"/>
                </a:lnTo>
                <a:lnTo>
                  <a:pt x="12192000" y="2051226"/>
                </a:lnTo>
                <a:lnTo>
                  <a:pt x="0" y="2051226"/>
                </a:lnTo>
                <a:lnTo>
                  <a:pt x="0" y="1680116"/>
                </a:lnTo>
                <a:lnTo>
                  <a:pt x="155135" y="1586238"/>
                </a:lnTo>
                <a:cubicBezTo>
                  <a:pt x="1924743" y="566817"/>
                  <a:pt x="3899001" y="37541"/>
                  <a:pt x="5882126" y="1927"/>
                </a:cubicBezTo>
                <a:cubicBezTo>
                  <a:pt x="6016401" y="-484"/>
                  <a:pt x="6150715" y="-632"/>
                  <a:pt x="6285010" y="1484"/>
                </a:cubicBezTo>
                <a:close/>
              </a:path>
            </a:pathLst>
          </a:custGeom>
          <a:solidFill>
            <a:srgbClr val="738291"/>
          </a:solidFill>
        </p:spPr>
        <p:txBody>
          <a:bodyPr wrap="square" bIns="731520" anchor="ctr" anchorCtr="0">
            <a:noAutofit/>
          </a:bodyPr>
          <a:lstStyle>
            <a:lvl1pPr marL="0" indent="0" algn="ctr">
              <a:buNone/>
              <a:defRPr sz="1200" cap="all" baseline="0">
                <a:solidFill>
                  <a:schemeClr val="bg1"/>
                </a:solidFill>
              </a:defRPr>
            </a:lvl1pPr>
          </a:lstStyle>
          <a:p>
            <a:r>
              <a:rPr lang="en-US"/>
              <a:t>Click icon to add picture</a:t>
            </a:r>
            <a:endParaRPr lang="en-US" dirty="0"/>
          </a:p>
        </p:txBody>
      </p:sp>
      <p:sp>
        <p:nvSpPr>
          <p:cNvPr id="11" name="Text Placeholder 7">
            <a:extLst>
              <a:ext uri="{FF2B5EF4-FFF2-40B4-BE49-F238E27FC236}">
                <a16:creationId xmlns:a16="http://schemas.microsoft.com/office/drawing/2014/main" id="{9E642396-4C93-59BA-6563-927637AB6CFE}"/>
              </a:ext>
            </a:extLst>
          </p:cNvPr>
          <p:cNvSpPr>
            <a:spLocks noGrp="1"/>
          </p:cNvSpPr>
          <p:nvPr>
            <p:ph type="body" sz="quarter" idx="12"/>
          </p:nvPr>
        </p:nvSpPr>
        <p:spPr>
          <a:xfrm>
            <a:off x="495300" y="1709928"/>
            <a:ext cx="11201400" cy="166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820214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Image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2">
            <a:extLst>
              <a:ext uri="{FF2B5EF4-FFF2-40B4-BE49-F238E27FC236}">
                <a16:creationId xmlns:a16="http://schemas.microsoft.com/office/drawing/2014/main" id="{ACE532E4-2851-3B0C-0E05-BC5E85073EC8}"/>
              </a:ext>
            </a:extLst>
          </p:cNvPr>
          <p:cNvSpPr>
            <a:spLocks noGrp="1"/>
          </p:cNvSpPr>
          <p:nvPr>
            <p:ph type="pic" sz="quarter" idx="10"/>
          </p:nvPr>
        </p:nvSpPr>
        <p:spPr>
          <a:xfrm>
            <a:off x="6096000" y="30482"/>
            <a:ext cx="6096000" cy="6177279"/>
          </a:xfrm>
          <a:custGeom>
            <a:avLst/>
            <a:gdLst>
              <a:gd name="connsiteX0" fmla="*/ 3147850 w 6096000"/>
              <a:gd name="connsiteY0" fmla="*/ 0 h 6177279"/>
              <a:gd name="connsiteX1" fmla="*/ 6096000 w 6096000"/>
              <a:gd name="connsiteY1" fmla="*/ 0 h 6177279"/>
              <a:gd name="connsiteX2" fmla="*/ 6096000 w 6096000"/>
              <a:gd name="connsiteY2" fmla="*/ 6177279 h 6177279"/>
              <a:gd name="connsiteX3" fmla="*/ 3147364 w 6096000"/>
              <a:gd name="connsiteY3" fmla="*/ 6177279 h 6177279"/>
              <a:gd name="connsiteX4" fmla="*/ 1294022 w 6096000"/>
              <a:gd name="connsiteY4" fmla="*/ 5716973 h 6177279"/>
              <a:gd name="connsiteX5" fmla="*/ 323374 w 6096000"/>
              <a:gd name="connsiteY5" fmla="*/ 4632565 h 6177279"/>
              <a:gd name="connsiteX6" fmla="*/ 120607 w 6096000"/>
              <a:gd name="connsiteY6" fmla="*/ 4045330 h 6177279"/>
              <a:gd name="connsiteX7" fmla="*/ 102174 w 6096000"/>
              <a:gd name="connsiteY7" fmla="*/ 3972123 h 6177279"/>
              <a:gd name="connsiteX8" fmla="*/ 0 w 6096000"/>
              <a:gd name="connsiteY8" fmla="*/ 3087850 h 6177279"/>
              <a:gd name="connsiteX9" fmla="*/ 0 w 6096000"/>
              <a:gd name="connsiteY9" fmla="*/ 3075737 h 6177279"/>
              <a:gd name="connsiteX10" fmla="*/ 102174 w 6096000"/>
              <a:gd name="connsiteY10" fmla="*/ 2203576 h 6177279"/>
              <a:gd name="connsiteX11" fmla="*/ 120607 w 6096000"/>
              <a:gd name="connsiteY11" fmla="*/ 2130368 h 6177279"/>
              <a:gd name="connsiteX12" fmla="*/ 323374 w 6096000"/>
              <a:gd name="connsiteY12" fmla="*/ 1543134 h 6177279"/>
              <a:gd name="connsiteX13" fmla="*/ 1294022 w 6096000"/>
              <a:gd name="connsiteY13" fmla="*/ 458726 h 6177279"/>
              <a:gd name="connsiteX14" fmla="*/ 2865242 w 6096000"/>
              <a:gd name="connsiteY14" fmla="*/ 7203 h 6177279"/>
              <a:gd name="connsiteX0" fmla="*/ 3147850 w 6096000"/>
              <a:gd name="connsiteY0" fmla="*/ 0 h 6177279"/>
              <a:gd name="connsiteX1" fmla="*/ 6096000 w 6096000"/>
              <a:gd name="connsiteY1" fmla="*/ 0 h 6177279"/>
              <a:gd name="connsiteX2" fmla="*/ 6092142 w 6096000"/>
              <a:gd name="connsiteY2" fmla="*/ 3198855 h 6177279"/>
              <a:gd name="connsiteX3" fmla="*/ 6096000 w 6096000"/>
              <a:gd name="connsiteY3" fmla="*/ 6177279 h 6177279"/>
              <a:gd name="connsiteX4" fmla="*/ 3147364 w 6096000"/>
              <a:gd name="connsiteY4" fmla="*/ 6177279 h 6177279"/>
              <a:gd name="connsiteX5" fmla="*/ 1294022 w 6096000"/>
              <a:gd name="connsiteY5" fmla="*/ 5716973 h 6177279"/>
              <a:gd name="connsiteX6" fmla="*/ 323374 w 6096000"/>
              <a:gd name="connsiteY6" fmla="*/ 4632565 h 6177279"/>
              <a:gd name="connsiteX7" fmla="*/ 120607 w 6096000"/>
              <a:gd name="connsiteY7" fmla="*/ 4045330 h 6177279"/>
              <a:gd name="connsiteX8" fmla="*/ 102174 w 6096000"/>
              <a:gd name="connsiteY8" fmla="*/ 3972123 h 6177279"/>
              <a:gd name="connsiteX9" fmla="*/ 0 w 6096000"/>
              <a:gd name="connsiteY9" fmla="*/ 3087850 h 6177279"/>
              <a:gd name="connsiteX10" fmla="*/ 0 w 6096000"/>
              <a:gd name="connsiteY10" fmla="*/ 3075737 h 6177279"/>
              <a:gd name="connsiteX11" fmla="*/ 102174 w 6096000"/>
              <a:gd name="connsiteY11" fmla="*/ 2203576 h 6177279"/>
              <a:gd name="connsiteX12" fmla="*/ 120607 w 6096000"/>
              <a:gd name="connsiteY12" fmla="*/ 2130368 h 6177279"/>
              <a:gd name="connsiteX13" fmla="*/ 323374 w 6096000"/>
              <a:gd name="connsiteY13" fmla="*/ 1543134 h 6177279"/>
              <a:gd name="connsiteX14" fmla="*/ 1294022 w 6096000"/>
              <a:gd name="connsiteY14" fmla="*/ 458726 h 6177279"/>
              <a:gd name="connsiteX15" fmla="*/ 2865242 w 6096000"/>
              <a:gd name="connsiteY15" fmla="*/ 7203 h 6177279"/>
              <a:gd name="connsiteX16" fmla="*/ 3147850 w 6096000"/>
              <a:gd name="connsiteY16" fmla="*/ 0 h 6177279"/>
              <a:gd name="connsiteX0" fmla="*/ 6092142 w 6183582"/>
              <a:gd name="connsiteY0" fmla="*/ 3198855 h 6177279"/>
              <a:gd name="connsiteX1" fmla="*/ 6096000 w 6183582"/>
              <a:gd name="connsiteY1" fmla="*/ 6177279 h 6177279"/>
              <a:gd name="connsiteX2" fmla="*/ 3147364 w 6183582"/>
              <a:gd name="connsiteY2" fmla="*/ 6177279 h 6177279"/>
              <a:gd name="connsiteX3" fmla="*/ 1294022 w 6183582"/>
              <a:gd name="connsiteY3" fmla="*/ 5716973 h 6177279"/>
              <a:gd name="connsiteX4" fmla="*/ 323374 w 6183582"/>
              <a:gd name="connsiteY4" fmla="*/ 4632565 h 6177279"/>
              <a:gd name="connsiteX5" fmla="*/ 120607 w 6183582"/>
              <a:gd name="connsiteY5" fmla="*/ 4045330 h 6177279"/>
              <a:gd name="connsiteX6" fmla="*/ 102174 w 6183582"/>
              <a:gd name="connsiteY6" fmla="*/ 3972123 h 6177279"/>
              <a:gd name="connsiteX7" fmla="*/ 0 w 6183582"/>
              <a:gd name="connsiteY7" fmla="*/ 3087850 h 6177279"/>
              <a:gd name="connsiteX8" fmla="*/ 0 w 6183582"/>
              <a:gd name="connsiteY8" fmla="*/ 3075737 h 6177279"/>
              <a:gd name="connsiteX9" fmla="*/ 102174 w 6183582"/>
              <a:gd name="connsiteY9" fmla="*/ 2203576 h 6177279"/>
              <a:gd name="connsiteX10" fmla="*/ 120607 w 6183582"/>
              <a:gd name="connsiteY10" fmla="*/ 2130368 h 6177279"/>
              <a:gd name="connsiteX11" fmla="*/ 323374 w 6183582"/>
              <a:gd name="connsiteY11" fmla="*/ 1543134 h 6177279"/>
              <a:gd name="connsiteX12" fmla="*/ 1294022 w 6183582"/>
              <a:gd name="connsiteY12" fmla="*/ 458726 h 6177279"/>
              <a:gd name="connsiteX13" fmla="*/ 2865242 w 6183582"/>
              <a:gd name="connsiteY13" fmla="*/ 7203 h 6177279"/>
              <a:gd name="connsiteX14" fmla="*/ 3147850 w 6183582"/>
              <a:gd name="connsiteY14" fmla="*/ 0 h 6177279"/>
              <a:gd name="connsiteX15" fmla="*/ 6096000 w 6183582"/>
              <a:gd name="connsiteY15" fmla="*/ 0 h 6177279"/>
              <a:gd name="connsiteX16" fmla="*/ 6183582 w 6183582"/>
              <a:gd name="connsiteY16" fmla="*/ 3290295 h 6177279"/>
              <a:gd name="connsiteX0" fmla="*/ 6092142 w 6096000"/>
              <a:gd name="connsiteY0" fmla="*/ 3198855 h 6177279"/>
              <a:gd name="connsiteX1" fmla="*/ 6096000 w 6096000"/>
              <a:gd name="connsiteY1" fmla="*/ 6177279 h 6177279"/>
              <a:gd name="connsiteX2" fmla="*/ 3147364 w 6096000"/>
              <a:gd name="connsiteY2" fmla="*/ 6177279 h 6177279"/>
              <a:gd name="connsiteX3" fmla="*/ 1294022 w 6096000"/>
              <a:gd name="connsiteY3" fmla="*/ 5716973 h 6177279"/>
              <a:gd name="connsiteX4" fmla="*/ 323374 w 6096000"/>
              <a:gd name="connsiteY4" fmla="*/ 4632565 h 6177279"/>
              <a:gd name="connsiteX5" fmla="*/ 120607 w 6096000"/>
              <a:gd name="connsiteY5" fmla="*/ 4045330 h 6177279"/>
              <a:gd name="connsiteX6" fmla="*/ 102174 w 6096000"/>
              <a:gd name="connsiteY6" fmla="*/ 3972123 h 6177279"/>
              <a:gd name="connsiteX7" fmla="*/ 0 w 6096000"/>
              <a:gd name="connsiteY7" fmla="*/ 3087850 h 6177279"/>
              <a:gd name="connsiteX8" fmla="*/ 0 w 6096000"/>
              <a:gd name="connsiteY8" fmla="*/ 3075737 h 6177279"/>
              <a:gd name="connsiteX9" fmla="*/ 102174 w 6096000"/>
              <a:gd name="connsiteY9" fmla="*/ 2203576 h 6177279"/>
              <a:gd name="connsiteX10" fmla="*/ 120607 w 6096000"/>
              <a:gd name="connsiteY10" fmla="*/ 2130368 h 6177279"/>
              <a:gd name="connsiteX11" fmla="*/ 323374 w 6096000"/>
              <a:gd name="connsiteY11" fmla="*/ 1543134 h 6177279"/>
              <a:gd name="connsiteX12" fmla="*/ 1294022 w 6096000"/>
              <a:gd name="connsiteY12" fmla="*/ 458726 h 6177279"/>
              <a:gd name="connsiteX13" fmla="*/ 2865242 w 6096000"/>
              <a:gd name="connsiteY13" fmla="*/ 7203 h 6177279"/>
              <a:gd name="connsiteX14" fmla="*/ 3147850 w 6096000"/>
              <a:gd name="connsiteY14" fmla="*/ 0 h 6177279"/>
              <a:gd name="connsiteX15" fmla="*/ 6096000 w 6096000"/>
              <a:gd name="connsiteY15" fmla="*/ 0 h 6177279"/>
              <a:gd name="connsiteX0" fmla="*/ 6096000 w 6096000"/>
              <a:gd name="connsiteY0" fmla="*/ 6177279 h 6177279"/>
              <a:gd name="connsiteX1" fmla="*/ 3147364 w 6096000"/>
              <a:gd name="connsiteY1" fmla="*/ 6177279 h 6177279"/>
              <a:gd name="connsiteX2" fmla="*/ 1294022 w 6096000"/>
              <a:gd name="connsiteY2" fmla="*/ 5716973 h 6177279"/>
              <a:gd name="connsiteX3" fmla="*/ 323374 w 6096000"/>
              <a:gd name="connsiteY3" fmla="*/ 4632565 h 6177279"/>
              <a:gd name="connsiteX4" fmla="*/ 120607 w 6096000"/>
              <a:gd name="connsiteY4" fmla="*/ 4045330 h 6177279"/>
              <a:gd name="connsiteX5" fmla="*/ 102174 w 6096000"/>
              <a:gd name="connsiteY5" fmla="*/ 3972123 h 6177279"/>
              <a:gd name="connsiteX6" fmla="*/ 0 w 6096000"/>
              <a:gd name="connsiteY6" fmla="*/ 3087850 h 6177279"/>
              <a:gd name="connsiteX7" fmla="*/ 0 w 6096000"/>
              <a:gd name="connsiteY7" fmla="*/ 3075737 h 6177279"/>
              <a:gd name="connsiteX8" fmla="*/ 102174 w 6096000"/>
              <a:gd name="connsiteY8" fmla="*/ 2203576 h 6177279"/>
              <a:gd name="connsiteX9" fmla="*/ 120607 w 6096000"/>
              <a:gd name="connsiteY9" fmla="*/ 2130368 h 6177279"/>
              <a:gd name="connsiteX10" fmla="*/ 323374 w 6096000"/>
              <a:gd name="connsiteY10" fmla="*/ 1543134 h 6177279"/>
              <a:gd name="connsiteX11" fmla="*/ 1294022 w 6096000"/>
              <a:gd name="connsiteY11" fmla="*/ 458726 h 6177279"/>
              <a:gd name="connsiteX12" fmla="*/ 2865242 w 6096000"/>
              <a:gd name="connsiteY12" fmla="*/ 7203 h 6177279"/>
              <a:gd name="connsiteX13" fmla="*/ 3147850 w 6096000"/>
              <a:gd name="connsiteY13" fmla="*/ 0 h 6177279"/>
              <a:gd name="connsiteX14" fmla="*/ 6096000 w 6096000"/>
              <a:gd name="connsiteY14" fmla="*/ 0 h 617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96000" h="6177279">
                <a:moveTo>
                  <a:pt x="6096000" y="6177279"/>
                </a:moveTo>
                <a:lnTo>
                  <a:pt x="3147364" y="6177279"/>
                </a:lnTo>
                <a:cubicBezTo>
                  <a:pt x="2374216" y="6177279"/>
                  <a:pt x="1756436" y="6023494"/>
                  <a:pt x="1294022" y="5716973"/>
                </a:cubicBezTo>
                <a:cubicBezTo>
                  <a:pt x="832135" y="5409926"/>
                  <a:pt x="508234" y="5048631"/>
                  <a:pt x="323374" y="4632565"/>
                </a:cubicBezTo>
                <a:cubicBezTo>
                  <a:pt x="234368" y="4432431"/>
                  <a:pt x="166953" y="4236511"/>
                  <a:pt x="120607" y="4045330"/>
                </a:cubicBezTo>
                <a:lnTo>
                  <a:pt x="102174" y="3972123"/>
                </a:lnTo>
                <a:cubicBezTo>
                  <a:pt x="35813" y="3691936"/>
                  <a:pt x="0" y="3395423"/>
                  <a:pt x="0" y="3087850"/>
                </a:cubicBezTo>
                <a:lnTo>
                  <a:pt x="0" y="3075737"/>
                </a:lnTo>
                <a:cubicBezTo>
                  <a:pt x="1054" y="2772903"/>
                  <a:pt x="36340" y="2480076"/>
                  <a:pt x="102174" y="2203576"/>
                </a:cubicBezTo>
                <a:lnTo>
                  <a:pt x="120607" y="2130368"/>
                </a:lnTo>
                <a:cubicBezTo>
                  <a:pt x="166953" y="1939189"/>
                  <a:pt x="234368" y="1743268"/>
                  <a:pt x="323374" y="1543134"/>
                </a:cubicBezTo>
                <a:cubicBezTo>
                  <a:pt x="508234" y="1127067"/>
                  <a:pt x="832135" y="765773"/>
                  <a:pt x="1294022" y="458726"/>
                </a:cubicBezTo>
                <a:cubicBezTo>
                  <a:pt x="1699095" y="191904"/>
                  <a:pt x="2222718" y="40808"/>
                  <a:pt x="2865242" y="7203"/>
                </a:cubicBezTo>
                <a:lnTo>
                  <a:pt x="3147850" y="0"/>
                </a:lnTo>
                <a:lnTo>
                  <a:pt x="6096000" y="0"/>
                </a:lnTo>
              </a:path>
            </a:pathLst>
          </a:custGeom>
          <a:solidFill>
            <a:srgbClr val="738291"/>
          </a:solidFill>
          <a:ln w="41275">
            <a:solidFill>
              <a:srgbClr val="738291"/>
            </a:solid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dirty="0"/>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1146384506"/>
      </p:ext>
    </p:extLst>
  </p:cSld>
  <p:clrMapOvr>
    <a:masterClrMapping/>
  </p:clrMapOvr>
  <p:extLst>
    <p:ext uri="{DCECCB84-F9BA-43D5-87BE-67443E8EF086}">
      <p15:sldGuideLst xmlns:p15="http://schemas.microsoft.com/office/powerpoint/2012/main"/>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Desktop">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dirty="0"/>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pic>
        <p:nvPicPr>
          <p:cNvPr id="15" name="Picture 14">
            <a:extLst>
              <a:ext uri="{FF2B5EF4-FFF2-40B4-BE49-F238E27FC236}">
                <a16:creationId xmlns:a16="http://schemas.microsoft.com/office/drawing/2014/main" id="{7D20E647-18E1-855D-8B25-B2FE8FD09AAE}"/>
              </a:ext>
            </a:extLst>
          </p:cNvPr>
          <p:cNvPicPr>
            <a:picLocks noChangeAspect="1"/>
          </p:cNvPicPr>
          <p:nvPr userDrawn="1"/>
        </p:nvPicPr>
        <p:blipFill>
          <a:blip r:embed="rId2"/>
          <a:stretch>
            <a:fillRect/>
          </a:stretch>
        </p:blipFill>
        <p:spPr>
          <a:xfrm>
            <a:off x="6078061" y="1312308"/>
            <a:ext cx="5687220" cy="4997052"/>
          </a:xfrm>
          <a:prstGeom prst="rect">
            <a:avLst/>
          </a:prstGeom>
        </p:spPr>
      </p:pic>
      <p:sp>
        <p:nvSpPr>
          <p:cNvPr id="16" name="Picture Placeholder 2">
            <a:extLst>
              <a:ext uri="{FF2B5EF4-FFF2-40B4-BE49-F238E27FC236}">
                <a16:creationId xmlns:a16="http://schemas.microsoft.com/office/drawing/2014/main" id="{82BF8AFB-425D-4919-B340-91304360A010}"/>
              </a:ext>
            </a:extLst>
          </p:cNvPr>
          <p:cNvSpPr>
            <a:spLocks noGrp="1"/>
          </p:cNvSpPr>
          <p:nvPr>
            <p:ph type="pic" sz="quarter" idx="13"/>
          </p:nvPr>
        </p:nvSpPr>
        <p:spPr>
          <a:xfrm>
            <a:off x="6273800" y="1531620"/>
            <a:ext cx="5267234" cy="3009900"/>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2870450015"/>
      </p:ext>
    </p:extLst>
  </p:cSld>
  <p:clrMapOvr>
    <a:masterClrMapping/>
  </p:clrMapOvr>
  <p:extLst>
    <p:ext uri="{DCECCB84-F9BA-43D5-87BE-67443E8EF086}">
      <p15:sldGuideLst xmlns:p15="http://schemas.microsoft.com/office/powerpoint/2012/main"/>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aptop">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pic>
        <p:nvPicPr>
          <p:cNvPr id="11" name="Picture 10">
            <a:extLst>
              <a:ext uri="{FF2B5EF4-FFF2-40B4-BE49-F238E27FC236}">
                <a16:creationId xmlns:a16="http://schemas.microsoft.com/office/drawing/2014/main" id="{66AC510E-CBEE-4B29-354E-4DC61734D1E6}"/>
              </a:ext>
            </a:extLst>
          </p:cNvPr>
          <p:cNvPicPr>
            <a:picLocks noChangeAspect="1"/>
          </p:cNvPicPr>
          <p:nvPr userDrawn="1"/>
        </p:nvPicPr>
        <p:blipFill>
          <a:blip r:embed="rId2"/>
          <a:stretch>
            <a:fillRect/>
          </a:stretch>
        </p:blipFill>
        <p:spPr>
          <a:xfrm>
            <a:off x="5787344" y="1337325"/>
            <a:ext cx="6382140" cy="3942301"/>
          </a:xfrm>
          <a:prstGeom prst="rect">
            <a:avLst/>
          </a:prstGeom>
        </p:spPr>
      </p:pic>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dirty="0"/>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Picture Placeholder 2">
            <a:extLst>
              <a:ext uri="{FF2B5EF4-FFF2-40B4-BE49-F238E27FC236}">
                <a16:creationId xmlns:a16="http://schemas.microsoft.com/office/drawing/2014/main" id="{ED1B8DB7-A214-0A8C-CC7A-074D51CC293C}"/>
              </a:ext>
            </a:extLst>
          </p:cNvPr>
          <p:cNvSpPr>
            <a:spLocks noGrp="1"/>
          </p:cNvSpPr>
          <p:nvPr>
            <p:ph type="pic" sz="quarter" idx="13"/>
          </p:nvPr>
        </p:nvSpPr>
        <p:spPr>
          <a:xfrm>
            <a:off x="6689819" y="1864282"/>
            <a:ext cx="4586724" cy="2881818"/>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3520001171"/>
      </p:ext>
    </p:extLst>
  </p:cSld>
  <p:clrMapOvr>
    <a:masterClrMapping/>
  </p:clrMapOvr>
  <p:extLst>
    <p:ext uri="{DCECCB84-F9BA-43D5-87BE-67443E8EF086}">
      <p15:sldGuideLst xmlns:p15="http://schemas.microsoft.com/office/powerpoint/2012/main"/>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TV">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dirty="0"/>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pic>
        <p:nvPicPr>
          <p:cNvPr id="4" name="Picture 3">
            <a:extLst>
              <a:ext uri="{FF2B5EF4-FFF2-40B4-BE49-F238E27FC236}">
                <a16:creationId xmlns:a16="http://schemas.microsoft.com/office/drawing/2014/main" id="{2B297849-1CF3-A93A-8239-8CEA470B1225}"/>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5163315" y="1134212"/>
            <a:ext cx="7421651" cy="4504587"/>
          </a:xfrm>
          <a:prstGeom prst="rect">
            <a:avLst/>
          </a:prstGeom>
        </p:spPr>
      </p:pic>
      <p:sp>
        <p:nvSpPr>
          <p:cNvPr id="3" name="Picture Placeholder 2">
            <a:extLst>
              <a:ext uri="{FF2B5EF4-FFF2-40B4-BE49-F238E27FC236}">
                <a16:creationId xmlns:a16="http://schemas.microsoft.com/office/drawing/2014/main" id="{4068C6A7-35A3-5ED2-3490-3D390236372F}"/>
              </a:ext>
            </a:extLst>
          </p:cNvPr>
          <p:cNvSpPr>
            <a:spLocks noGrp="1"/>
          </p:cNvSpPr>
          <p:nvPr>
            <p:ph type="pic" sz="quarter" idx="13"/>
          </p:nvPr>
        </p:nvSpPr>
        <p:spPr>
          <a:xfrm>
            <a:off x="6112832" y="1714500"/>
            <a:ext cx="5554980" cy="3112770"/>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486927579"/>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hone vertical">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D9FE3D2-5CBB-35C1-A441-4A4E91584F34}"/>
              </a:ext>
            </a:extLst>
          </p:cNvPr>
          <p:cNvGrpSpPr/>
          <p:nvPr userDrawn="1"/>
        </p:nvGrpSpPr>
        <p:grpSpPr>
          <a:xfrm>
            <a:off x="6096934" y="0"/>
            <a:ext cx="6095066" cy="6248400"/>
            <a:chOff x="6096934" y="0"/>
            <a:chExt cx="6095066" cy="6248400"/>
          </a:xfrm>
        </p:grpSpPr>
        <p:sp>
          <p:nvSpPr>
            <p:cNvPr id="9" name="Freeform: Shape 8">
              <a:extLst>
                <a:ext uri="{FF2B5EF4-FFF2-40B4-BE49-F238E27FC236}">
                  <a16:creationId xmlns:a16="http://schemas.microsoft.com/office/drawing/2014/main" id="{BE13DB0D-D6F9-1F3B-2D97-9F5F69D3C500}"/>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12" name="Rectangle: Rounded Corners 11">
              <a:extLst>
                <a:ext uri="{FF2B5EF4-FFF2-40B4-BE49-F238E27FC236}">
                  <a16:creationId xmlns:a16="http://schemas.microsoft.com/office/drawing/2014/main" id="{C310956A-620E-C351-2A18-07410B3FEE6C}"/>
                </a:ext>
              </a:extLst>
            </p:cNvPr>
            <p:cNvSpPr/>
            <p:nvPr userDrawn="1"/>
          </p:nvSpPr>
          <p:spPr>
            <a:xfrm>
              <a:off x="7719060" y="5463540"/>
              <a:ext cx="2747010" cy="429260"/>
            </a:xfrm>
            <a:prstGeom prst="roundRect">
              <a:avLst>
                <a:gd name="adj" fmla="val 50000"/>
              </a:avLst>
            </a:prstGeom>
            <a:solidFill>
              <a:schemeClr val="tx1">
                <a:lumMod val="75000"/>
                <a:lumOff val="25000"/>
              </a:schemeClr>
            </a:solidFill>
            <a:ln>
              <a:noFill/>
            </a:ln>
            <a:effectLst>
              <a:softEdge rad="152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dirty="0">
                <a:solidFill>
                  <a:schemeClr val="bg1"/>
                </a:solidFill>
              </a:endParaRPr>
            </a:p>
          </p:txBody>
        </p:sp>
        <p:pic>
          <p:nvPicPr>
            <p:cNvPr id="10" name="Picture 9">
              <a:extLst>
                <a:ext uri="{FF2B5EF4-FFF2-40B4-BE49-F238E27FC236}">
                  <a16:creationId xmlns:a16="http://schemas.microsoft.com/office/drawing/2014/main" id="{E09D17AB-3FEC-4F35-6E16-AD8DFCEABDAC}"/>
                </a:ext>
              </a:extLst>
            </p:cNvPr>
            <p:cNvPicPr>
              <a:picLocks noChangeAspect="1"/>
            </p:cNvPicPr>
            <p:nvPr userDrawn="1"/>
          </p:nvPicPr>
          <p:blipFill rotWithShape="1">
            <a:blip r:embed="rId2"/>
            <a:srcRect l="3400" t="3999" r="3272" b="4802"/>
            <a:stretch/>
          </p:blipFill>
          <p:spPr>
            <a:xfrm rot="16200000">
              <a:off x="6490614" y="1840755"/>
              <a:ext cx="5194468" cy="2550704"/>
            </a:xfrm>
            <a:prstGeom prst="roundRect">
              <a:avLst/>
            </a:prstGeom>
            <a:effectLst/>
          </p:spPr>
        </p:pic>
      </p:grpSp>
      <p:sp>
        <p:nvSpPr>
          <p:cNvPr id="6" name="Text Placeholder 5">
            <a:extLst>
              <a:ext uri="{FF2B5EF4-FFF2-40B4-BE49-F238E27FC236}">
                <a16:creationId xmlns:a16="http://schemas.microsoft.com/office/drawing/2014/main" id="{D283890A-B4B9-8B9D-C6D5-6000F69B9909}"/>
              </a:ext>
            </a:extLst>
          </p:cNvPr>
          <p:cNvSpPr>
            <a:spLocks noGrp="1"/>
          </p:cNvSpPr>
          <p:nvPr userDrawn="1">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D61BD386-2B5A-4CAD-2F4E-E5736E37FDC2}"/>
              </a:ext>
            </a:extLst>
          </p:cNvPr>
          <p:cNvSpPr>
            <a:spLocks noGrp="1"/>
          </p:cNvSpPr>
          <p:nvPr userDrawn="1">
            <p:ph type="title" hasCustomPrompt="1"/>
          </p:nvPr>
        </p:nvSpPr>
        <p:spPr>
          <a:xfrm>
            <a:off x="495300" y="379786"/>
            <a:ext cx="5222594" cy="430887"/>
          </a:xfrm>
        </p:spPr>
        <p:txBody>
          <a:bodyPr/>
          <a:lstStyle/>
          <a:p>
            <a:r>
              <a:rPr lang="en-US" dirty="0"/>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userDrawn="1">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1" name="Picture Placeholder 2">
            <a:extLst>
              <a:ext uri="{FF2B5EF4-FFF2-40B4-BE49-F238E27FC236}">
                <a16:creationId xmlns:a16="http://schemas.microsoft.com/office/drawing/2014/main" id="{B20DECD5-3736-A0F3-D482-4D852D920A52}"/>
              </a:ext>
            </a:extLst>
          </p:cNvPr>
          <p:cNvSpPr>
            <a:spLocks noGrp="1"/>
          </p:cNvSpPr>
          <p:nvPr userDrawn="1">
            <p:ph type="pic" sz="quarter" idx="13" hasCustomPrompt="1"/>
          </p:nvPr>
        </p:nvSpPr>
        <p:spPr>
          <a:xfrm>
            <a:off x="7968488" y="1122091"/>
            <a:ext cx="2248408" cy="4043467"/>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lang="en-US" dirty="0"/>
              <a:t>CLICK ICON TO ADD IMAGE</a:t>
            </a:r>
          </a:p>
        </p:txBody>
      </p:sp>
    </p:spTree>
    <p:extLst>
      <p:ext uri="{BB962C8B-B14F-4D97-AF65-F5344CB8AC3E}">
        <p14:creationId xmlns:p14="http://schemas.microsoft.com/office/powerpoint/2010/main" val="30739560"/>
      </p:ext>
    </p:extLst>
  </p:cSld>
  <p:clrMapOvr>
    <a:masterClrMapping/>
  </p:clrMapOvr>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Title and text_Dark background full">
    <p:bg>
      <p:bgPr>
        <a:solidFill>
          <a:srgbClr val="404C7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lvl1pPr>
              <a:defRPr>
                <a:solidFill>
                  <a:schemeClr val="bg1"/>
                </a:solidFill>
              </a:defRPr>
            </a:lvl1pPr>
          </a:lstStyle>
          <a:p>
            <a:r>
              <a:rPr lang="en-US" dirty="0"/>
              <a:t>Click to edit master title style</a:t>
            </a:r>
          </a:p>
        </p:txBody>
      </p:sp>
      <p:sp>
        <p:nvSpPr>
          <p:cNvPr id="4" name="Text Placeholder 13">
            <a:extLst>
              <a:ext uri="{FF2B5EF4-FFF2-40B4-BE49-F238E27FC236}">
                <a16:creationId xmlns:a16="http://schemas.microsoft.com/office/drawing/2014/main" id="{9D92EEC5-C143-5881-D121-5C2E890A316E}"/>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solidFill>
                  <a:schemeClr val="bg1"/>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9" name="Text Placeholder 7">
            <a:extLst>
              <a:ext uri="{FF2B5EF4-FFF2-40B4-BE49-F238E27FC236}">
                <a16:creationId xmlns:a16="http://schemas.microsoft.com/office/drawing/2014/main" id="{5DEADCDE-EC40-1E8B-6C0D-A5E7B293726A}"/>
              </a:ext>
            </a:extLst>
          </p:cNvPr>
          <p:cNvSpPr>
            <a:spLocks noGrp="1"/>
          </p:cNvSpPr>
          <p:nvPr>
            <p:ph type="body" sz="quarter" idx="11"/>
          </p:nvPr>
        </p:nvSpPr>
        <p:spPr>
          <a:xfrm>
            <a:off x="495300" y="1709738"/>
            <a:ext cx="11201400" cy="17113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Graphic 6">
            <a:extLst>
              <a:ext uri="{FF2B5EF4-FFF2-40B4-BE49-F238E27FC236}">
                <a16:creationId xmlns:a16="http://schemas.microsoft.com/office/drawing/2014/main" id="{4C99D2C5-9F3E-EA73-2C39-B34D1AB834F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C26C30F1-D10B-FBE2-700B-302437FBFDE1}"/>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423764439"/>
      </p:ext>
    </p:extLst>
  </p:cSld>
  <p:clrMapOvr>
    <a:masterClrMapping/>
  </p:clrMapOvr>
  <p:extLst>
    <p:ext uri="{DCECCB84-F9BA-43D5-87BE-67443E8EF086}">
      <p15:sldGuideLst xmlns:p15="http://schemas.microsoft.com/office/powerpoint/2012/main"/>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Image bottom_dark background">
    <p:bg>
      <p:bgPr>
        <a:solidFill>
          <a:srgbClr val="404C7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lvl1pPr>
              <a:defRPr>
                <a:solidFill>
                  <a:srgbClr val="FFFFFF"/>
                </a:solidFill>
              </a:defRPr>
            </a:lvl1pPr>
          </a:lstStyle>
          <a:p>
            <a:r>
              <a:rPr lang="en-US" dirty="0"/>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solidFill>
                  <a:srgbClr val="FFFFFF"/>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 name="Picture Placeholder 3">
            <a:extLst>
              <a:ext uri="{FF2B5EF4-FFF2-40B4-BE49-F238E27FC236}">
                <a16:creationId xmlns:a16="http://schemas.microsoft.com/office/drawing/2014/main" id="{9290FF53-915C-2C30-10D3-421821FAA030}"/>
              </a:ext>
            </a:extLst>
          </p:cNvPr>
          <p:cNvSpPr>
            <a:spLocks noGrp="1"/>
          </p:cNvSpPr>
          <p:nvPr>
            <p:ph type="pic" sz="quarter" idx="11"/>
          </p:nvPr>
        </p:nvSpPr>
        <p:spPr>
          <a:xfrm>
            <a:off x="0" y="4196857"/>
            <a:ext cx="12192000" cy="2051226"/>
          </a:xfrm>
          <a:custGeom>
            <a:avLst/>
            <a:gdLst>
              <a:gd name="connsiteX0" fmla="*/ 6285010 w 12192000"/>
              <a:gd name="connsiteY0" fmla="*/ 1484 h 2051226"/>
              <a:gd name="connsiteX1" fmla="*/ 12109571 w 12192000"/>
              <a:gd name="connsiteY1" fmla="*/ 1628746 h 2051226"/>
              <a:gd name="connsiteX2" fmla="*/ 12192000 w 12192000"/>
              <a:gd name="connsiteY2" fmla="*/ 1679447 h 2051226"/>
              <a:gd name="connsiteX3" fmla="*/ 12192000 w 12192000"/>
              <a:gd name="connsiteY3" fmla="*/ 2051226 h 2051226"/>
              <a:gd name="connsiteX4" fmla="*/ 0 w 12192000"/>
              <a:gd name="connsiteY4" fmla="*/ 2051226 h 2051226"/>
              <a:gd name="connsiteX5" fmla="*/ 0 w 12192000"/>
              <a:gd name="connsiteY5" fmla="*/ 1680116 h 2051226"/>
              <a:gd name="connsiteX6" fmla="*/ 155135 w 12192000"/>
              <a:gd name="connsiteY6" fmla="*/ 1586238 h 2051226"/>
              <a:gd name="connsiteX7" fmla="*/ 5882126 w 12192000"/>
              <a:gd name="connsiteY7" fmla="*/ 1927 h 2051226"/>
              <a:gd name="connsiteX8" fmla="*/ 6285010 w 12192000"/>
              <a:gd name="connsiteY8" fmla="*/ 1484 h 20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051226">
                <a:moveTo>
                  <a:pt x="6285010" y="1484"/>
                </a:moveTo>
                <a:cubicBezTo>
                  <a:pt x="8299428" y="33223"/>
                  <a:pt x="10309317" y="574416"/>
                  <a:pt x="12109571" y="1628746"/>
                </a:cubicBezTo>
                <a:lnTo>
                  <a:pt x="12192000" y="1679447"/>
                </a:lnTo>
                <a:lnTo>
                  <a:pt x="12192000" y="2051226"/>
                </a:lnTo>
                <a:lnTo>
                  <a:pt x="0" y="2051226"/>
                </a:lnTo>
                <a:lnTo>
                  <a:pt x="0" y="1680116"/>
                </a:lnTo>
                <a:lnTo>
                  <a:pt x="155135" y="1586238"/>
                </a:lnTo>
                <a:cubicBezTo>
                  <a:pt x="1924743" y="566817"/>
                  <a:pt x="3899001" y="37541"/>
                  <a:pt x="5882126" y="1927"/>
                </a:cubicBezTo>
                <a:cubicBezTo>
                  <a:pt x="6016401" y="-484"/>
                  <a:pt x="6150715" y="-632"/>
                  <a:pt x="6285010" y="1484"/>
                </a:cubicBezTo>
                <a:close/>
              </a:path>
            </a:pathLst>
          </a:custGeom>
          <a:solidFill>
            <a:schemeClr val="accent3"/>
          </a:solidFill>
        </p:spPr>
        <p:txBody>
          <a:bodyPr wrap="square" bIns="731520" anchor="ctr" anchorCtr="0">
            <a:noAutofit/>
          </a:bodyPr>
          <a:lstStyle>
            <a:lvl1pPr marL="0" indent="0" algn="ctr">
              <a:buNone/>
              <a:defRPr sz="1200" cap="all" baseline="0">
                <a:solidFill>
                  <a:schemeClr val="bg1"/>
                </a:solidFill>
              </a:defRPr>
            </a:lvl1pPr>
          </a:lstStyle>
          <a:p>
            <a:r>
              <a:rPr lang="en-US"/>
              <a:t>Click icon to add picture</a:t>
            </a:r>
            <a:endParaRPr lang="en-US" dirty="0"/>
          </a:p>
        </p:txBody>
      </p:sp>
      <p:sp>
        <p:nvSpPr>
          <p:cNvPr id="11" name="Text Placeholder 7">
            <a:extLst>
              <a:ext uri="{FF2B5EF4-FFF2-40B4-BE49-F238E27FC236}">
                <a16:creationId xmlns:a16="http://schemas.microsoft.com/office/drawing/2014/main" id="{9E642396-4C93-59BA-6563-927637AB6CFE}"/>
              </a:ext>
            </a:extLst>
          </p:cNvPr>
          <p:cNvSpPr>
            <a:spLocks noGrp="1"/>
          </p:cNvSpPr>
          <p:nvPr>
            <p:ph type="body" sz="quarter" idx="12"/>
          </p:nvPr>
        </p:nvSpPr>
        <p:spPr>
          <a:xfrm>
            <a:off x="495300" y="1709928"/>
            <a:ext cx="11201400" cy="1711559"/>
          </a:xfrm>
        </p:spPr>
        <p:txBody>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274647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Image right_dark background">
    <p:bg>
      <p:bgPr>
        <a:solidFill>
          <a:srgbClr val="404C71"/>
        </a:solidFill>
        <a:effectLst/>
      </p:bgPr>
    </p:bg>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2">
            <a:extLst>
              <a:ext uri="{FF2B5EF4-FFF2-40B4-BE49-F238E27FC236}">
                <a16:creationId xmlns:a16="http://schemas.microsoft.com/office/drawing/2014/main" id="{ACE532E4-2851-3B0C-0E05-BC5E85073EC8}"/>
              </a:ext>
            </a:extLst>
          </p:cNvPr>
          <p:cNvSpPr>
            <a:spLocks noGrp="1"/>
          </p:cNvSpPr>
          <p:nvPr>
            <p:ph type="pic" sz="quarter" idx="10"/>
          </p:nvPr>
        </p:nvSpPr>
        <p:spPr>
          <a:xfrm>
            <a:off x="6096000" y="30482"/>
            <a:ext cx="6096000" cy="6177279"/>
          </a:xfrm>
          <a:custGeom>
            <a:avLst/>
            <a:gdLst>
              <a:gd name="connsiteX0" fmla="*/ 3147850 w 6096000"/>
              <a:gd name="connsiteY0" fmla="*/ 0 h 6177279"/>
              <a:gd name="connsiteX1" fmla="*/ 6096000 w 6096000"/>
              <a:gd name="connsiteY1" fmla="*/ 0 h 6177279"/>
              <a:gd name="connsiteX2" fmla="*/ 6096000 w 6096000"/>
              <a:gd name="connsiteY2" fmla="*/ 6177279 h 6177279"/>
              <a:gd name="connsiteX3" fmla="*/ 3147364 w 6096000"/>
              <a:gd name="connsiteY3" fmla="*/ 6177279 h 6177279"/>
              <a:gd name="connsiteX4" fmla="*/ 1294022 w 6096000"/>
              <a:gd name="connsiteY4" fmla="*/ 5716973 h 6177279"/>
              <a:gd name="connsiteX5" fmla="*/ 323374 w 6096000"/>
              <a:gd name="connsiteY5" fmla="*/ 4632565 h 6177279"/>
              <a:gd name="connsiteX6" fmla="*/ 120607 w 6096000"/>
              <a:gd name="connsiteY6" fmla="*/ 4045330 h 6177279"/>
              <a:gd name="connsiteX7" fmla="*/ 102174 w 6096000"/>
              <a:gd name="connsiteY7" fmla="*/ 3972123 h 6177279"/>
              <a:gd name="connsiteX8" fmla="*/ 0 w 6096000"/>
              <a:gd name="connsiteY8" fmla="*/ 3087850 h 6177279"/>
              <a:gd name="connsiteX9" fmla="*/ 0 w 6096000"/>
              <a:gd name="connsiteY9" fmla="*/ 3075737 h 6177279"/>
              <a:gd name="connsiteX10" fmla="*/ 102174 w 6096000"/>
              <a:gd name="connsiteY10" fmla="*/ 2203576 h 6177279"/>
              <a:gd name="connsiteX11" fmla="*/ 120607 w 6096000"/>
              <a:gd name="connsiteY11" fmla="*/ 2130368 h 6177279"/>
              <a:gd name="connsiteX12" fmla="*/ 323374 w 6096000"/>
              <a:gd name="connsiteY12" fmla="*/ 1543134 h 6177279"/>
              <a:gd name="connsiteX13" fmla="*/ 1294022 w 6096000"/>
              <a:gd name="connsiteY13" fmla="*/ 458726 h 6177279"/>
              <a:gd name="connsiteX14" fmla="*/ 2865242 w 6096000"/>
              <a:gd name="connsiteY14" fmla="*/ 7203 h 6177279"/>
              <a:gd name="connsiteX0" fmla="*/ 3147850 w 6096000"/>
              <a:gd name="connsiteY0" fmla="*/ 0 h 6177279"/>
              <a:gd name="connsiteX1" fmla="*/ 6096000 w 6096000"/>
              <a:gd name="connsiteY1" fmla="*/ 0 h 6177279"/>
              <a:gd name="connsiteX2" fmla="*/ 6092142 w 6096000"/>
              <a:gd name="connsiteY2" fmla="*/ 3198855 h 6177279"/>
              <a:gd name="connsiteX3" fmla="*/ 6096000 w 6096000"/>
              <a:gd name="connsiteY3" fmla="*/ 6177279 h 6177279"/>
              <a:gd name="connsiteX4" fmla="*/ 3147364 w 6096000"/>
              <a:gd name="connsiteY4" fmla="*/ 6177279 h 6177279"/>
              <a:gd name="connsiteX5" fmla="*/ 1294022 w 6096000"/>
              <a:gd name="connsiteY5" fmla="*/ 5716973 h 6177279"/>
              <a:gd name="connsiteX6" fmla="*/ 323374 w 6096000"/>
              <a:gd name="connsiteY6" fmla="*/ 4632565 h 6177279"/>
              <a:gd name="connsiteX7" fmla="*/ 120607 w 6096000"/>
              <a:gd name="connsiteY7" fmla="*/ 4045330 h 6177279"/>
              <a:gd name="connsiteX8" fmla="*/ 102174 w 6096000"/>
              <a:gd name="connsiteY8" fmla="*/ 3972123 h 6177279"/>
              <a:gd name="connsiteX9" fmla="*/ 0 w 6096000"/>
              <a:gd name="connsiteY9" fmla="*/ 3087850 h 6177279"/>
              <a:gd name="connsiteX10" fmla="*/ 0 w 6096000"/>
              <a:gd name="connsiteY10" fmla="*/ 3075737 h 6177279"/>
              <a:gd name="connsiteX11" fmla="*/ 102174 w 6096000"/>
              <a:gd name="connsiteY11" fmla="*/ 2203576 h 6177279"/>
              <a:gd name="connsiteX12" fmla="*/ 120607 w 6096000"/>
              <a:gd name="connsiteY12" fmla="*/ 2130368 h 6177279"/>
              <a:gd name="connsiteX13" fmla="*/ 323374 w 6096000"/>
              <a:gd name="connsiteY13" fmla="*/ 1543134 h 6177279"/>
              <a:gd name="connsiteX14" fmla="*/ 1294022 w 6096000"/>
              <a:gd name="connsiteY14" fmla="*/ 458726 h 6177279"/>
              <a:gd name="connsiteX15" fmla="*/ 2865242 w 6096000"/>
              <a:gd name="connsiteY15" fmla="*/ 7203 h 6177279"/>
              <a:gd name="connsiteX16" fmla="*/ 3147850 w 6096000"/>
              <a:gd name="connsiteY16" fmla="*/ 0 h 6177279"/>
              <a:gd name="connsiteX0" fmla="*/ 6092142 w 6183582"/>
              <a:gd name="connsiteY0" fmla="*/ 3198855 h 6177279"/>
              <a:gd name="connsiteX1" fmla="*/ 6096000 w 6183582"/>
              <a:gd name="connsiteY1" fmla="*/ 6177279 h 6177279"/>
              <a:gd name="connsiteX2" fmla="*/ 3147364 w 6183582"/>
              <a:gd name="connsiteY2" fmla="*/ 6177279 h 6177279"/>
              <a:gd name="connsiteX3" fmla="*/ 1294022 w 6183582"/>
              <a:gd name="connsiteY3" fmla="*/ 5716973 h 6177279"/>
              <a:gd name="connsiteX4" fmla="*/ 323374 w 6183582"/>
              <a:gd name="connsiteY4" fmla="*/ 4632565 h 6177279"/>
              <a:gd name="connsiteX5" fmla="*/ 120607 w 6183582"/>
              <a:gd name="connsiteY5" fmla="*/ 4045330 h 6177279"/>
              <a:gd name="connsiteX6" fmla="*/ 102174 w 6183582"/>
              <a:gd name="connsiteY6" fmla="*/ 3972123 h 6177279"/>
              <a:gd name="connsiteX7" fmla="*/ 0 w 6183582"/>
              <a:gd name="connsiteY7" fmla="*/ 3087850 h 6177279"/>
              <a:gd name="connsiteX8" fmla="*/ 0 w 6183582"/>
              <a:gd name="connsiteY8" fmla="*/ 3075737 h 6177279"/>
              <a:gd name="connsiteX9" fmla="*/ 102174 w 6183582"/>
              <a:gd name="connsiteY9" fmla="*/ 2203576 h 6177279"/>
              <a:gd name="connsiteX10" fmla="*/ 120607 w 6183582"/>
              <a:gd name="connsiteY10" fmla="*/ 2130368 h 6177279"/>
              <a:gd name="connsiteX11" fmla="*/ 323374 w 6183582"/>
              <a:gd name="connsiteY11" fmla="*/ 1543134 h 6177279"/>
              <a:gd name="connsiteX12" fmla="*/ 1294022 w 6183582"/>
              <a:gd name="connsiteY12" fmla="*/ 458726 h 6177279"/>
              <a:gd name="connsiteX13" fmla="*/ 2865242 w 6183582"/>
              <a:gd name="connsiteY13" fmla="*/ 7203 h 6177279"/>
              <a:gd name="connsiteX14" fmla="*/ 3147850 w 6183582"/>
              <a:gd name="connsiteY14" fmla="*/ 0 h 6177279"/>
              <a:gd name="connsiteX15" fmla="*/ 6096000 w 6183582"/>
              <a:gd name="connsiteY15" fmla="*/ 0 h 6177279"/>
              <a:gd name="connsiteX16" fmla="*/ 6183582 w 6183582"/>
              <a:gd name="connsiteY16" fmla="*/ 3290295 h 6177279"/>
              <a:gd name="connsiteX0" fmla="*/ 6092142 w 6096000"/>
              <a:gd name="connsiteY0" fmla="*/ 3198855 h 6177279"/>
              <a:gd name="connsiteX1" fmla="*/ 6096000 w 6096000"/>
              <a:gd name="connsiteY1" fmla="*/ 6177279 h 6177279"/>
              <a:gd name="connsiteX2" fmla="*/ 3147364 w 6096000"/>
              <a:gd name="connsiteY2" fmla="*/ 6177279 h 6177279"/>
              <a:gd name="connsiteX3" fmla="*/ 1294022 w 6096000"/>
              <a:gd name="connsiteY3" fmla="*/ 5716973 h 6177279"/>
              <a:gd name="connsiteX4" fmla="*/ 323374 w 6096000"/>
              <a:gd name="connsiteY4" fmla="*/ 4632565 h 6177279"/>
              <a:gd name="connsiteX5" fmla="*/ 120607 w 6096000"/>
              <a:gd name="connsiteY5" fmla="*/ 4045330 h 6177279"/>
              <a:gd name="connsiteX6" fmla="*/ 102174 w 6096000"/>
              <a:gd name="connsiteY6" fmla="*/ 3972123 h 6177279"/>
              <a:gd name="connsiteX7" fmla="*/ 0 w 6096000"/>
              <a:gd name="connsiteY7" fmla="*/ 3087850 h 6177279"/>
              <a:gd name="connsiteX8" fmla="*/ 0 w 6096000"/>
              <a:gd name="connsiteY8" fmla="*/ 3075737 h 6177279"/>
              <a:gd name="connsiteX9" fmla="*/ 102174 w 6096000"/>
              <a:gd name="connsiteY9" fmla="*/ 2203576 h 6177279"/>
              <a:gd name="connsiteX10" fmla="*/ 120607 w 6096000"/>
              <a:gd name="connsiteY10" fmla="*/ 2130368 h 6177279"/>
              <a:gd name="connsiteX11" fmla="*/ 323374 w 6096000"/>
              <a:gd name="connsiteY11" fmla="*/ 1543134 h 6177279"/>
              <a:gd name="connsiteX12" fmla="*/ 1294022 w 6096000"/>
              <a:gd name="connsiteY12" fmla="*/ 458726 h 6177279"/>
              <a:gd name="connsiteX13" fmla="*/ 2865242 w 6096000"/>
              <a:gd name="connsiteY13" fmla="*/ 7203 h 6177279"/>
              <a:gd name="connsiteX14" fmla="*/ 3147850 w 6096000"/>
              <a:gd name="connsiteY14" fmla="*/ 0 h 6177279"/>
              <a:gd name="connsiteX15" fmla="*/ 6096000 w 6096000"/>
              <a:gd name="connsiteY15" fmla="*/ 0 h 6177279"/>
              <a:gd name="connsiteX0" fmla="*/ 6096000 w 6096000"/>
              <a:gd name="connsiteY0" fmla="*/ 6177279 h 6177279"/>
              <a:gd name="connsiteX1" fmla="*/ 3147364 w 6096000"/>
              <a:gd name="connsiteY1" fmla="*/ 6177279 h 6177279"/>
              <a:gd name="connsiteX2" fmla="*/ 1294022 w 6096000"/>
              <a:gd name="connsiteY2" fmla="*/ 5716973 h 6177279"/>
              <a:gd name="connsiteX3" fmla="*/ 323374 w 6096000"/>
              <a:gd name="connsiteY3" fmla="*/ 4632565 h 6177279"/>
              <a:gd name="connsiteX4" fmla="*/ 120607 w 6096000"/>
              <a:gd name="connsiteY4" fmla="*/ 4045330 h 6177279"/>
              <a:gd name="connsiteX5" fmla="*/ 102174 w 6096000"/>
              <a:gd name="connsiteY5" fmla="*/ 3972123 h 6177279"/>
              <a:gd name="connsiteX6" fmla="*/ 0 w 6096000"/>
              <a:gd name="connsiteY6" fmla="*/ 3087850 h 6177279"/>
              <a:gd name="connsiteX7" fmla="*/ 0 w 6096000"/>
              <a:gd name="connsiteY7" fmla="*/ 3075737 h 6177279"/>
              <a:gd name="connsiteX8" fmla="*/ 102174 w 6096000"/>
              <a:gd name="connsiteY8" fmla="*/ 2203576 h 6177279"/>
              <a:gd name="connsiteX9" fmla="*/ 120607 w 6096000"/>
              <a:gd name="connsiteY9" fmla="*/ 2130368 h 6177279"/>
              <a:gd name="connsiteX10" fmla="*/ 323374 w 6096000"/>
              <a:gd name="connsiteY10" fmla="*/ 1543134 h 6177279"/>
              <a:gd name="connsiteX11" fmla="*/ 1294022 w 6096000"/>
              <a:gd name="connsiteY11" fmla="*/ 458726 h 6177279"/>
              <a:gd name="connsiteX12" fmla="*/ 2865242 w 6096000"/>
              <a:gd name="connsiteY12" fmla="*/ 7203 h 6177279"/>
              <a:gd name="connsiteX13" fmla="*/ 3147850 w 6096000"/>
              <a:gd name="connsiteY13" fmla="*/ 0 h 6177279"/>
              <a:gd name="connsiteX14" fmla="*/ 6096000 w 6096000"/>
              <a:gd name="connsiteY14" fmla="*/ 0 h 617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96000" h="6177279">
                <a:moveTo>
                  <a:pt x="6096000" y="6177279"/>
                </a:moveTo>
                <a:lnTo>
                  <a:pt x="3147364" y="6177279"/>
                </a:lnTo>
                <a:cubicBezTo>
                  <a:pt x="2374216" y="6177279"/>
                  <a:pt x="1756436" y="6023494"/>
                  <a:pt x="1294022" y="5716973"/>
                </a:cubicBezTo>
                <a:cubicBezTo>
                  <a:pt x="832135" y="5409926"/>
                  <a:pt x="508234" y="5048631"/>
                  <a:pt x="323374" y="4632565"/>
                </a:cubicBezTo>
                <a:cubicBezTo>
                  <a:pt x="234368" y="4432431"/>
                  <a:pt x="166953" y="4236511"/>
                  <a:pt x="120607" y="4045330"/>
                </a:cubicBezTo>
                <a:lnTo>
                  <a:pt x="102174" y="3972123"/>
                </a:lnTo>
                <a:cubicBezTo>
                  <a:pt x="35813" y="3691936"/>
                  <a:pt x="0" y="3395423"/>
                  <a:pt x="0" y="3087850"/>
                </a:cubicBezTo>
                <a:lnTo>
                  <a:pt x="0" y="3075737"/>
                </a:lnTo>
                <a:cubicBezTo>
                  <a:pt x="1054" y="2772903"/>
                  <a:pt x="36340" y="2480076"/>
                  <a:pt x="102174" y="2203576"/>
                </a:cubicBezTo>
                <a:lnTo>
                  <a:pt x="120607" y="2130368"/>
                </a:lnTo>
                <a:cubicBezTo>
                  <a:pt x="166953" y="1939189"/>
                  <a:pt x="234368" y="1743268"/>
                  <a:pt x="323374" y="1543134"/>
                </a:cubicBezTo>
                <a:cubicBezTo>
                  <a:pt x="508234" y="1127067"/>
                  <a:pt x="832135" y="765773"/>
                  <a:pt x="1294022" y="458726"/>
                </a:cubicBezTo>
                <a:cubicBezTo>
                  <a:pt x="1699095" y="191904"/>
                  <a:pt x="2222718" y="40808"/>
                  <a:pt x="2865242" y="7203"/>
                </a:cubicBezTo>
                <a:lnTo>
                  <a:pt x="3147850" y="0"/>
                </a:lnTo>
                <a:lnTo>
                  <a:pt x="6096000" y="0"/>
                </a:lnTo>
              </a:path>
            </a:pathLst>
          </a:custGeom>
          <a:solidFill>
            <a:srgbClr val="738291"/>
          </a:solidFill>
          <a:ln w="41275">
            <a:solidFill>
              <a:srgbClr val="738291"/>
            </a:solid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lvl1pPr>
              <a:defRPr>
                <a:solidFill>
                  <a:srgbClr val="FFFFFF"/>
                </a:solidFill>
              </a:defRPr>
            </a:lvl1pPr>
          </a:lstStyle>
          <a:p>
            <a:r>
              <a:rPr lang="en-US" dirty="0"/>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solidFill>
                  <a:srgbClr val="FFFFFF"/>
                </a:solidFill>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1683044243"/>
      </p:ext>
    </p:extLst>
  </p:cSld>
  <p:clrMapOvr>
    <a:masterClrMapping/>
  </p:clrMapOvr>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ime cream background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dirty="0"/>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reeform: Shape 3">
            <a:extLst>
              <a:ext uri="{FF2B5EF4-FFF2-40B4-BE49-F238E27FC236}">
                <a16:creationId xmlns:a16="http://schemas.microsoft.com/office/drawing/2014/main" id="{D1FCDE61-0DE3-CC1F-C64D-1CD5FDFD1C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Tree>
    <p:extLst>
      <p:ext uri="{BB962C8B-B14F-4D97-AF65-F5344CB8AC3E}">
        <p14:creationId xmlns:p14="http://schemas.microsoft.com/office/powerpoint/2010/main" val="793191373"/>
      </p:ext>
    </p:extLst>
  </p:cSld>
  <p:clrMapOvr>
    <a:masterClrMapping/>
  </p:clrMapOvr>
  <p:extLst>
    <p:ext uri="{DCECCB84-F9BA-43D5-87BE-67443E8EF086}">
      <p15:sldGuideLst xmlns:p15="http://schemas.microsoft.com/office/powerpoint/2012/main"/>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Slate blue background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dirty="0"/>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reeform: Shape 3">
            <a:extLst>
              <a:ext uri="{FF2B5EF4-FFF2-40B4-BE49-F238E27FC236}">
                <a16:creationId xmlns:a16="http://schemas.microsoft.com/office/drawing/2014/main" id="{D1FCDE61-0DE3-CC1F-C64D-1CD5FDFD1C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a:gsLst>
              <a:gs pos="20000">
                <a:srgbClr val="404C71">
                  <a:lumMod val="100000"/>
                </a:srgbClr>
              </a:gs>
              <a:gs pos="87000">
                <a:srgbClr val="404C71">
                  <a:lumMod val="91000"/>
                  <a:lumOff val="9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Tree>
    <p:extLst>
      <p:ext uri="{BB962C8B-B14F-4D97-AF65-F5344CB8AC3E}">
        <p14:creationId xmlns:p14="http://schemas.microsoft.com/office/powerpoint/2010/main" val="903881575"/>
      </p:ext>
    </p:extLst>
  </p:cSld>
  <p:clrMapOvr>
    <a:masterClrMapping/>
  </p:clrMapOvr>
  <p:extLst>
    <p:ext uri="{DCECCB84-F9BA-43D5-87BE-67443E8EF086}">
      <p15:sldGuideLst xmlns:p15="http://schemas.microsoft.com/office/powerpoint/2012/main"/>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wo-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dirty="0"/>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Text Placeholder 10">
            <a:extLst>
              <a:ext uri="{FF2B5EF4-FFF2-40B4-BE49-F238E27FC236}">
                <a16:creationId xmlns:a16="http://schemas.microsoft.com/office/drawing/2014/main" id="{85D6873E-680D-856E-5C47-3336C81AF219}"/>
              </a:ext>
            </a:extLst>
          </p:cNvPr>
          <p:cNvSpPr>
            <a:spLocks noGrp="1"/>
          </p:cNvSpPr>
          <p:nvPr>
            <p:ph type="body" sz="quarter" idx="15"/>
          </p:nvPr>
        </p:nvSpPr>
        <p:spPr>
          <a:xfrm>
            <a:off x="722841" y="2127331"/>
            <a:ext cx="5029200"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5" name="Text Placeholder 10">
            <a:extLst>
              <a:ext uri="{FF2B5EF4-FFF2-40B4-BE49-F238E27FC236}">
                <a16:creationId xmlns:a16="http://schemas.microsoft.com/office/drawing/2014/main" id="{4BE0B6E6-FB84-38CF-2686-85F60934FFB2}"/>
              </a:ext>
            </a:extLst>
          </p:cNvPr>
          <p:cNvSpPr>
            <a:spLocks noGrp="1"/>
          </p:cNvSpPr>
          <p:nvPr>
            <p:ph type="body" sz="quarter" idx="16"/>
          </p:nvPr>
        </p:nvSpPr>
        <p:spPr>
          <a:xfrm>
            <a:off x="722841" y="2721593"/>
            <a:ext cx="5029200"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6" name="Straight Connector 5">
            <a:extLst>
              <a:ext uri="{FF2B5EF4-FFF2-40B4-BE49-F238E27FC236}">
                <a16:creationId xmlns:a16="http://schemas.microsoft.com/office/drawing/2014/main" id="{16831B22-A192-2ACC-6531-387BDB04C95F}"/>
              </a:ext>
            </a:extLst>
          </p:cNvPr>
          <p:cNvCxnSpPr>
            <a:cxnSpLocks/>
          </p:cNvCxnSpPr>
          <p:nvPr userDrawn="1"/>
        </p:nvCxnSpPr>
        <p:spPr>
          <a:xfrm>
            <a:off x="722841" y="2525501"/>
            <a:ext cx="5029200"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7" name="Text Placeholder 10">
            <a:extLst>
              <a:ext uri="{FF2B5EF4-FFF2-40B4-BE49-F238E27FC236}">
                <a16:creationId xmlns:a16="http://schemas.microsoft.com/office/drawing/2014/main" id="{7471CAB9-AA4F-62DC-D1ED-FC02FDE17D9E}"/>
              </a:ext>
            </a:extLst>
          </p:cNvPr>
          <p:cNvSpPr>
            <a:spLocks noGrp="1"/>
          </p:cNvSpPr>
          <p:nvPr>
            <p:ph type="body" sz="quarter" idx="17"/>
          </p:nvPr>
        </p:nvSpPr>
        <p:spPr>
          <a:xfrm>
            <a:off x="6471920" y="2127331"/>
            <a:ext cx="5029200"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9" name="Text Placeholder 10">
            <a:extLst>
              <a:ext uri="{FF2B5EF4-FFF2-40B4-BE49-F238E27FC236}">
                <a16:creationId xmlns:a16="http://schemas.microsoft.com/office/drawing/2014/main" id="{9292D03C-5CF9-4A1B-F69E-7829E2D0C112}"/>
              </a:ext>
            </a:extLst>
          </p:cNvPr>
          <p:cNvSpPr>
            <a:spLocks noGrp="1"/>
          </p:cNvSpPr>
          <p:nvPr>
            <p:ph type="body" sz="quarter" idx="18"/>
          </p:nvPr>
        </p:nvSpPr>
        <p:spPr>
          <a:xfrm>
            <a:off x="6471920" y="2721593"/>
            <a:ext cx="5029200" cy="234231"/>
          </a:xfrm>
        </p:spPr>
        <p:txBody>
          <a:bodyPr anchor="t" anchorCtr="0">
            <a:spAutoFit/>
          </a:bodyPr>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0" name="Straight Connector 9">
            <a:extLst>
              <a:ext uri="{FF2B5EF4-FFF2-40B4-BE49-F238E27FC236}">
                <a16:creationId xmlns:a16="http://schemas.microsoft.com/office/drawing/2014/main" id="{A04484D2-B3D2-0767-B654-6ED4F1B014CE}"/>
              </a:ext>
            </a:extLst>
          </p:cNvPr>
          <p:cNvCxnSpPr>
            <a:cxnSpLocks/>
          </p:cNvCxnSpPr>
          <p:nvPr userDrawn="1"/>
        </p:nvCxnSpPr>
        <p:spPr>
          <a:xfrm>
            <a:off x="6471920" y="2525501"/>
            <a:ext cx="5029200"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3314279"/>
      </p:ext>
    </p:extLst>
  </p:cSld>
  <p:clrMapOvr>
    <a:masterClrMapping/>
  </p:clrMapOvr>
  <p:extLst>
    <p:ext uri="{DCECCB84-F9BA-43D5-87BE-67443E8EF086}">
      <p15:sldGuideLst xmlns:p15="http://schemas.microsoft.com/office/powerpoint/2012/main"/>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hree-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dirty="0"/>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7" name="Text Placeholder 10">
            <a:extLst>
              <a:ext uri="{FF2B5EF4-FFF2-40B4-BE49-F238E27FC236}">
                <a16:creationId xmlns:a16="http://schemas.microsoft.com/office/drawing/2014/main" id="{65CA73CD-53D7-1B27-180A-8693F14CFF59}"/>
              </a:ext>
            </a:extLst>
          </p:cNvPr>
          <p:cNvSpPr>
            <a:spLocks noGrp="1"/>
          </p:cNvSpPr>
          <p:nvPr>
            <p:ph type="body" sz="quarter" idx="17"/>
          </p:nvPr>
        </p:nvSpPr>
        <p:spPr>
          <a:xfrm>
            <a:off x="722841"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8" name="Text Placeholder 10">
            <a:extLst>
              <a:ext uri="{FF2B5EF4-FFF2-40B4-BE49-F238E27FC236}">
                <a16:creationId xmlns:a16="http://schemas.microsoft.com/office/drawing/2014/main" id="{6C9E789B-61B8-8334-F869-A25455D870A7}"/>
              </a:ext>
            </a:extLst>
          </p:cNvPr>
          <p:cNvSpPr>
            <a:spLocks noGrp="1"/>
          </p:cNvSpPr>
          <p:nvPr>
            <p:ph type="body" sz="quarter" idx="18"/>
          </p:nvPr>
        </p:nvSpPr>
        <p:spPr>
          <a:xfrm>
            <a:off x="722841"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9" name="Straight Connector 8">
            <a:extLst>
              <a:ext uri="{FF2B5EF4-FFF2-40B4-BE49-F238E27FC236}">
                <a16:creationId xmlns:a16="http://schemas.microsoft.com/office/drawing/2014/main" id="{05DEB061-1071-EC01-54B6-5DAE94757E34}"/>
              </a:ext>
            </a:extLst>
          </p:cNvPr>
          <p:cNvCxnSpPr>
            <a:cxnSpLocks/>
          </p:cNvCxnSpPr>
          <p:nvPr userDrawn="1"/>
        </p:nvCxnSpPr>
        <p:spPr>
          <a:xfrm>
            <a:off x="722841"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0" name="Text Placeholder 10">
            <a:extLst>
              <a:ext uri="{FF2B5EF4-FFF2-40B4-BE49-F238E27FC236}">
                <a16:creationId xmlns:a16="http://schemas.microsoft.com/office/drawing/2014/main" id="{35A526B8-311F-7101-6786-FFDE301C44AD}"/>
              </a:ext>
            </a:extLst>
          </p:cNvPr>
          <p:cNvSpPr>
            <a:spLocks noGrp="1"/>
          </p:cNvSpPr>
          <p:nvPr>
            <p:ph type="body" sz="quarter" idx="19"/>
          </p:nvPr>
        </p:nvSpPr>
        <p:spPr>
          <a:xfrm>
            <a:off x="4571217"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1" name="Text Placeholder 10">
            <a:extLst>
              <a:ext uri="{FF2B5EF4-FFF2-40B4-BE49-F238E27FC236}">
                <a16:creationId xmlns:a16="http://schemas.microsoft.com/office/drawing/2014/main" id="{B466C524-C9E5-E1CB-6CA7-3E7D4136193C}"/>
              </a:ext>
            </a:extLst>
          </p:cNvPr>
          <p:cNvSpPr>
            <a:spLocks noGrp="1"/>
          </p:cNvSpPr>
          <p:nvPr>
            <p:ph type="body" sz="quarter" idx="20"/>
          </p:nvPr>
        </p:nvSpPr>
        <p:spPr>
          <a:xfrm>
            <a:off x="4571217"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3" name="Straight Connector 12">
            <a:extLst>
              <a:ext uri="{FF2B5EF4-FFF2-40B4-BE49-F238E27FC236}">
                <a16:creationId xmlns:a16="http://schemas.microsoft.com/office/drawing/2014/main" id="{7E241253-81B1-1862-06D1-583CBE8E3C2A}"/>
              </a:ext>
            </a:extLst>
          </p:cNvPr>
          <p:cNvCxnSpPr>
            <a:cxnSpLocks/>
          </p:cNvCxnSpPr>
          <p:nvPr userDrawn="1"/>
        </p:nvCxnSpPr>
        <p:spPr>
          <a:xfrm>
            <a:off x="4571217"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5" name="Text Placeholder 10">
            <a:extLst>
              <a:ext uri="{FF2B5EF4-FFF2-40B4-BE49-F238E27FC236}">
                <a16:creationId xmlns:a16="http://schemas.microsoft.com/office/drawing/2014/main" id="{6B8294A8-0D2B-3D55-0649-295C213FDF48}"/>
              </a:ext>
            </a:extLst>
          </p:cNvPr>
          <p:cNvSpPr>
            <a:spLocks noGrp="1"/>
          </p:cNvSpPr>
          <p:nvPr>
            <p:ph type="body" sz="quarter" idx="21"/>
          </p:nvPr>
        </p:nvSpPr>
        <p:spPr>
          <a:xfrm>
            <a:off x="8419592"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6" name="Text Placeholder 10">
            <a:extLst>
              <a:ext uri="{FF2B5EF4-FFF2-40B4-BE49-F238E27FC236}">
                <a16:creationId xmlns:a16="http://schemas.microsoft.com/office/drawing/2014/main" id="{E24A01F6-A21D-BDC7-A8D1-31F7E7947B64}"/>
              </a:ext>
            </a:extLst>
          </p:cNvPr>
          <p:cNvSpPr>
            <a:spLocks noGrp="1"/>
          </p:cNvSpPr>
          <p:nvPr>
            <p:ph type="body" sz="quarter" idx="22"/>
          </p:nvPr>
        </p:nvSpPr>
        <p:spPr>
          <a:xfrm>
            <a:off x="8419592"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7" name="Straight Connector 16">
            <a:extLst>
              <a:ext uri="{FF2B5EF4-FFF2-40B4-BE49-F238E27FC236}">
                <a16:creationId xmlns:a16="http://schemas.microsoft.com/office/drawing/2014/main" id="{50DCA207-2A10-85D4-1C65-3EE9C98ABB22}"/>
              </a:ext>
            </a:extLst>
          </p:cNvPr>
          <p:cNvCxnSpPr>
            <a:cxnSpLocks/>
          </p:cNvCxnSpPr>
          <p:nvPr userDrawn="1"/>
        </p:nvCxnSpPr>
        <p:spPr>
          <a:xfrm>
            <a:off x="8419592"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4711572"/>
      </p:ext>
    </p:extLst>
  </p:cSld>
  <p:clrMapOvr>
    <a:masterClrMapping/>
  </p:clrMapOvr>
  <p:extLst>
    <p:ext uri="{DCECCB84-F9BA-43D5-87BE-67443E8EF086}">
      <p15:sldGuideLst xmlns:p15="http://schemas.microsoft.com/office/powerpoint/2012/main"/>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Four-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dirty="0"/>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Text Placeholder 10">
            <a:extLst>
              <a:ext uri="{FF2B5EF4-FFF2-40B4-BE49-F238E27FC236}">
                <a16:creationId xmlns:a16="http://schemas.microsoft.com/office/drawing/2014/main" id="{26CCD990-CC25-84C9-3370-6B90E4CCA525}"/>
              </a:ext>
            </a:extLst>
          </p:cNvPr>
          <p:cNvSpPr>
            <a:spLocks noGrp="1"/>
          </p:cNvSpPr>
          <p:nvPr>
            <p:ph type="body" sz="quarter" idx="19"/>
          </p:nvPr>
        </p:nvSpPr>
        <p:spPr>
          <a:xfrm>
            <a:off x="722841"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5" name="Text Placeholder 10">
            <a:extLst>
              <a:ext uri="{FF2B5EF4-FFF2-40B4-BE49-F238E27FC236}">
                <a16:creationId xmlns:a16="http://schemas.microsoft.com/office/drawing/2014/main" id="{4DEEE82B-0A22-C2FD-D899-635873D5A58A}"/>
              </a:ext>
            </a:extLst>
          </p:cNvPr>
          <p:cNvSpPr>
            <a:spLocks noGrp="1"/>
          </p:cNvSpPr>
          <p:nvPr>
            <p:ph type="body" sz="quarter" idx="20"/>
          </p:nvPr>
        </p:nvSpPr>
        <p:spPr>
          <a:xfrm>
            <a:off x="722841"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6" name="Straight Connector 5">
            <a:extLst>
              <a:ext uri="{FF2B5EF4-FFF2-40B4-BE49-F238E27FC236}">
                <a16:creationId xmlns:a16="http://schemas.microsoft.com/office/drawing/2014/main" id="{464C87A1-7896-BF51-BB64-F705A5D17B3E}"/>
              </a:ext>
            </a:extLst>
          </p:cNvPr>
          <p:cNvCxnSpPr>
            <a:cxnSpLocks/>
          </p:cNvCxnSpPr>
          <p:nvPr userDrawn="1"/>
        </p:nvCxnSpPr>
        <p:spPr>
          <a:xfrm>
            <a:off x="722841"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7" name="Text Placeholder 10">
            <a:extLst>
              <a:ext uri="{FF2B5EF4-FFF2-40B4-BE49-F238E27FC236}">
                <a16:creationId xmlns:a16="http://schemas.microsoft.com/office/drawing/2014/main" id="{FD6F0F82-DCDD-6958-8293-87100B1FDA73}"/>
              </a:ext>
            </a:extLst>
          </p:cNvPr>
          <p:cNvSpPr>
            <a:spLocks noGrp="1"/>
          </p:cNvSpPr>
          <p:nvPr>
            <p:ph type="body" sz="quarter" idx="21"/>
          </p:nvPr>
        </p:nvSpPr>
        <p:spPr>
          <a:xfrm>
            <a:off x="3574937"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8" name="Text Placeholder 10">
            <a:extLst>
              <a:ext uri="{FF2B5EF4-FFF2-40B4-BE49-F238E27FC236}">
                <a16:creationId xmlns:a16="http://schemas.microsoft.com/office/drawing/2014/main" id="{CC718AB6-F3C2-0A03-408C-0988FED1E64F}"/>
              </a:ext>
            </a:extLst>
          </p:cNvPr>
          <p:cNvSpPr>
            <a:spLocks noGrp="1"/>
          </p:cNvSpPr>
          <p:nvPr>
            <p:ph type="body" sz="quarter" idx="22"/>
          </p:nvPr>
        </p:nvSpPr>
        <p:spPr>
          <a:xfrm>
            <a:off x="3574937"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9" name="Straight Connector 8">
            <a:extLst>
              <a:ext uri="{FF2B5EF4-FFF2-40B4-BE49-F238E27FC236}">
                <a16:creationId xmlns:a16="http://schemas.microsoft.com/office/drawing/2014/main" id="{CF7F83E3-A173-930B-59B9-27C6120050B6}"/>
              </a:ext>
            </a:extLst>
          </p:cNvPr>
          <p:cNvCxnSpPr>
            <a:cxnSpLocks/>
          </p:cNvCxnSpPr>
          <p:nvPr userDrawn="1"/>
        </p:nvCxnSpPr>
        <p:spPr>
          <a:xfrm>
            <a:off x="3574937"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2" name="Text Placeholder 10">
            <a:extLst>
              <a:ext uri="{FF2B5EF4-FFF2-40B4-BE49-F238E27FC236}">
                <a16:creationId xmlns:a16="http://schemas.microsoft.com/office/drawing/2014/main" id="{A5A87D64-E570-2A86-D958-66E05384556A}"/>
              </a:ext>
            </a:extLst>
          </p:cNvPr>
          <p:cNvSpPr>
            <a:spLocks noGrp="1"/>
          </p:cNvSpPr>
          <p:nvPr>
            <p:ph type="body" sz="quarter" idx="23"/>
          </p:nvPr>
        </p:nvSpPr>
        <p:spPr>
          <a:xfrm>
            <a:off x="6427033"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4" name="Text Placeholder 10">
            <a:extLst>
              <a:ext uri="{FF2B5EF4-FFF2-40B4-BE49-F238E27FC236}">
                <a16:creationId xmlns:a16="http://schemas.microsoft.com/office/drawing/2014/main" id="{752154E4-9E79-038E-C44F-C036650FED2A}"/>
              </a:ext>
            </a:extLst>
          </p:cNvPr>
          <p:cNvSpPr>
            <a:spLocks noGrp="1"/>
          </p:cNvSpPr>
          <p:nvPr>
            <p:ph type="body" sz="quarter" idx="24"/>
          </p:nvPr>
        </p:nvSpPr>
        <p:spPr>
          <a:xfrm>
            <a:off x="6427033"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8" name="Straight Connector 17">
            <a:extLst>
              <a:ext uri="{FF2B5EF4-FFF2-40B4-BE49-F238E27FC236}">
                <a16:creationId xmlns:a16="http://schemas.microsoft.com/office/drawing/2014/main" id="{A587F1BB-7F06-EBBC-BBF5-E333D3FB1D60}"/>
              </a:ext>
            </a:extLst>
          </p:cNvPr>
          <p:cNvCxnSpPr>
            <a:cxnSpLocks/>
          </p:cNvCxnSpPr>
          <p:nvPr userDrawn="1"/>
        </p:nvCxnSpPr>
        <p:spPr>
          <a:xfrm>
            <a:off x="6427033"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9" name="Text Placeholder 10">
            <a:extLst>
              <a:ext uri="{FF2B5EF4-FFF2-40B4-BE49-F238E27FC236}">
                <a16:creationId xmlns:a16="http://schemas.microsoft.com/office/drawing/2014/main" id="{F5EF9C5E-5DC8-E79B-230D-76B2C1556939}"/>
              </a:ext>
            </a:extLst>
          </p:cNvPr>
          <p:cNvSpPr>
            <a:spLocks noGrp="1"/>
          </p:cNvSpPr>
          <p:nvPr>
            <p:ph type="body" sz="quarter" idx="25"/>
          </p:nvPr>
        </p:nvSpPr>
        <p:spPr>
          <a:xfrm>
            <a:off x="9279128"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20" name="Text Placeholder 10">
            <a:extLst>
              <a:ext uri="{FF2B5EF4-FFF2-40B4-BE49-F238E27FC236}">
                <a16:creationId xmlns:a16="http://schemas.microsoft.com/office/drawing/2014/main" id="{885532C5-9626-5A3B-935D-03F108C935CA}"/>
              </a:ext>
            </a:extLst>
          </p:cNvPr>
          <p:cNvSpPr>
            <a:spLocks noGrp="1"/>
          </p:cNvSpPr>
          <p:nvPr>
            <p:ph type="body" sz="quarter" idx="26"/>
          </p:nvPr>
        </p:nvSpPr>
        <p:spPr>
          <a:xfrm>
            <a:off x="9279128"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21" name="Straight Connector 20">
            <a:extLst>
              <a:ext uri="{FF2B5EF4-FFF2-40B4-BE49-F238E27FC236}">
                <a16:creationId xmlns:a16="http://schemas.microsoft.com/office/drawing/2014/main" id="{412D3D6D-5B85-659B-AD8C-384EBA08117A}"/>
              </a:ext>
            </a:extLst>
          </p:cNvPr>
          <p:cNvCxnSpPr>
            <a:cxnSpLocks/>
          </p:cNvCxnSpPr>
          <p:nvPr userDrawn="1"/>
        </p:nvCxnSpPr>
        <p:spPr>
          <a:xfrm>
            <a:off x="9279128"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2793232"/>
      </p:ext>
    </p:extLst>
  </p:cSld>
  <p:clrMapOvr>
    <a:masterClrMapping/>
  </p:clrMapOvr>
  <p:extLst>
    <p:ext uri="{DCECCB84-F9BA-43D5-87BE-67443E8EF086}">
      <p15:sldGuideLst xmlns:p15="http://schemas.microsoft.com/office/powerpoint/2012/main"/>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Section slide">
    <p:bg>
      <p:bgPr>
        <a:solidFill>
          <a:srgbClr val="15003B"/>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90FC8D1-2A3E-C07F-F358-7ECAB3104C0A}"/>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2" name="Title 1">
            <a:extLst>
              <a:ext uri="{FF2B5EF4-FFF2-40B4-BE49-F238E27FC236}">
                <a16:creationId xmlns:a16="http://schemas.microsoft.com/office/drawing/2014/main" id="{DDD86C85-52D2-3E2D-6588-885B328B826A}"/>
              </a:ext>
            </a:extLst>
          </p:cNvPr>
          <p:cNvSpPr>
            <a:spLocks noGrp="1"/>
          </p:cNvSpPr>
          <p:nvPr>
            <p:ph type="ctrTitle"/>
          </p:nvPr>
        </p:nvSpPr>
        <p:spPr>
          <a:xfrm>
            <a:off x="1795780" y="3198168"/>
            <a:ext cx="9144000" cy="461665"/>
          </a:xfrm>
        </p:spPr>
        <p:txBody>
          <a:bodyPr anchor="ctr" anchorCtr="0"/>
          <a:lstStyle>
            <a:lvl1pPr algn="l">
              <a:defRPr sz="3000">
                <a:solidFill>
                  <a:schemeClr val="bg1"/>
                </a:solidFill>
              </a:defRPr>
            </a:lvl1pPr>
          </a:lstStyle>
          <a:p>
            <a:r>
              <a:rPr lang="en-US"/>
              <a:t>Click to edit Master title style</a:t>
            </a:r>
            <a:endParaRPr lang="en-US" dirty="0"/>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dirty="0"/>
          </a:p>
        </p:txBody>
      </p:sp>
      <p:pic>
        <p:nvPicPr>
          <p:cNvPr id="3" name="Graphic 2">
            <a:extLst>
              <a:ext uri="{FF2B5EF4-FFF2-40B4-BE49-F238E27FC236}">
                <a16:creationId xmlns:a16="http://schemas.microsoft.com/office/drawing/2014/main" id="{14414E44-D57F-8D60-4F03-0A6A226F558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986730BE-61D5-58DF-D232-2058B1E11B42}"/>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525288355"/>
      </p:ext>
    </p:extLst>
  </p:cSld>
  <p:clrMapOvr>
    <a:masterClrMapping/>
  </p:clrMapOvr>
  <p:extLst>
    <p:ext uri="{DCECCB84-F9BA-43D5-87BE-67443E8EF086}">
      <p15:sldGuideLst xmlns:p15="http://schemas.microsoft.com/office/powerpoint/2012/main"/>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1_Section slide">
    <p:bg>
      <p:bgPr>
        <a:solidFill>
          <a:srgbClr val="15003B"/>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90FC8D1-2A3E-C07F-F358-7ECAB3104C0A}"/>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2" name="Title 1">
            <a:extLst>
              <a:ext uri="{FF2B5EF4-FFF2-40B4-BE49-F238E27FC236}">
                <a16:creationId xmlns:a16="http://schemas.microsoft.com/office/drawing/2014/main" id="{DDD86C85-52D2-3E2D-6588-885B328B826A}"/>
              </a:ext>
            </a:extLst>
          </p:cNvPr>
          <p:cNvSpPr>
            <a:spLocks noGrp="1"/>
          </p:cNvSpPr>
          <p:nvPr>
            <p:ph type="ctrTitle"/>
          </p:nvPr>
        </p:nvSpPr>
        <p:spPr>
          <a:xfrm>
            <a:off x="1795780" y="3198168"/>
            <a:ext cx="9144000" cy="461665"/>
          </a:xfrm>
        </p:spPr>
        <p:txBody>
          <a:bodyPr anchor="ctr" anchorCtr="0"/>
          <a:lstStyle>
            <a:lvl1pPr algn="l">
              <a:defRPr sz="3000">
                <a:solidFill>
                  <a:schemeClr val="bg1"/>
                </a:solidFill>
              </a:defRPr>
            </a:lvl1pPr>
          </a:lstStyle>
          <a:p>
            <a:r>
              <a:rPr lang="en-US"/>
              <a:t>Click to edit Master title style</a:t>
            </a:r>
            <a:endParaRPr lang="en-US" dirty="0"/>
          </a:p>
        </p:txBody>
      </p:sp>
      <p:pic>
        <p:nvPicPr>
          <p:cNvPr id="3" name="Graphic 2">
            <a:extLst>
              <a:ext uri="{FF2B5EF4-FFF2-40B4-BE49-F238E27FC236}">
                <a16:creationId xmlns:a16="http://schemas.microsoft.com/office/drawing/2014/main" id="{14414E44-D57F-8D60-4F03-0A6A226F558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986730BE-61D5-58DF-D232-2058B1E11B42}"/>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925883788"/>
      </p:ext>
    </p:extLst>
  </p:cSld>
  <p:clrMapOvr>
    <a:masterClrMapping/>
  </p:clrMapOvr>
  <p:extLst>
    <p:ext uri="{DCECCB84-F9BA-43D5-87BE-67443E8EF086}">
      <p15:sldGuideLst xmlns:p15="http://schemas.microsoft.com/office/powerpoint/2012/main"/>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rgbClr val="15003B"/>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082B8DB-F67A-5FEC-691F-85BB86C9F342}"/>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5" name="Rectangle 4">
            <a:extLst>
              <a:ext uri="{FF2B5EF4-FFF2-40B4-BE49-F238E27FC236}">
                <a16:creationId xmlns:a16="http://schemas.microsoft.com/office/drawing/2014/main" id="{A0862DE5-7647-5A2B-B77A-21241775BC44}"/>
              </a:ext>
            </a:extLst>
          </p:cNvPr>
          <p:cNvSpPr/>
          <p:nvPr userDrawn="1"/>
        </p:nvSpPr>
        <p:spPr>
          <a:xfrm>
            <a:off x="0" y="0"/>
            <a:ext cx="12192000" cy="6857999"/>
          </a:xfrm>
          <a:prstGeom prst="rect">
            <a:avLst/>
          </a:prstGeom>
          <a:gradFill>
            <a:gsLst>
              <a:gs pos="0">
                <a:srgbClr val="15003B">
                  <a:alpha val="0"/>
                </a:srgbClr>
              </a:gs>
              <a:gs pos="100000">
                <a:srgbClr val="15003B">
                  <a:alpha val="63922"/>
                </a:srgb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dirty="0">
              <a:solidFill>
                <a:schemeClr val="bg1"/>
              </a:solidFill>
            </a:endParaRPr>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dirty="0"/>
          </a:p>
        </p:txBody>
      </p:sp>
      <p:sp>
        <p:nvSpPr>
          <p:cNvPr id="6" name="Title 1">
            <a:extLst>
              <a:ext uri="{FF2B5EF4-FFF2-40B4-BE49-F238E27FC236}">
                <a16:creationId xmlns:a16="http://schemas.microsoft.com/office/drawing/2014/main" id="{B96A5387-06E4-F27A-19CE-92E992886DE9}"/>
              </a:ext>
            </a:extLst>
          </p:cNvPr>
          <p:cNvSpPr txBox="1">
            <a:spLocks/>
          </p:cNvSpPr>
          <p:nvPr userDrawn="1"/>
        </p:nvSpPr>
        <p:spPr>
          <a:xfrm>
            <a:off x="1795780" y="3198168"/>
            <a:ext cx="9144000" cy="461665"/>
          </a:xfrm>
          <a:prstGeom prst="rect">
            <a:avLst/>
          </a:prstGeom>
        </p:spPr>
        <p:txBody>
          <a:bodyPr vert="horz" wrap="square" lIns="0" tIns="0" rIns="0" bIns="0" rtlCol="0" anchor="ctr" anchorCtr="0">
            <a:spAutoFit/>
          </a:bodyPr>
          <a:lstStyle>
            <a:lvl1pPr algn="l" defTabSz="914400" rtl="0" eaLnBrk="1" latinLnBrk="0" hangingPunct="1">
              <a:lnSpc>
                <a:spcPct val="100000"/>
              </a:lnSpc>
              <a:spcBef>
                <a:spcPct val="0"/>
              </a:spcBef>
              <a:buNone/>
              <a:defRPr sz="3000" b="0" kern="1200">
                <a:solidFill>
                  <a:schemeClr val="bg1"/>
                </a:solidFill>
                <a:latin typeface="Poppins ExtraLight" panose="00000300000000000000" pitchFamily="2" charset="0"/>
                <a:ea typeface="+mj-ea"/>
                <a:cs typeface="Poppins ExtraLight" panose="00000300000000000000" pitchFamily="2" charset="0"/>
              </a:defRPr>
            </a:lvl1pPr>
          </a:lstStyle>
          <a:p>
            <a:r>
              <a:rPr lang="en-US" spc="30" baseline="0" dirty="0"/>
              <a:t>Thank you!</a:t>
            </a:r>
          </a:p>
        </p:txBody>
      </p:sp>
      <p:pic>
        <p:nvPicPr>
          <p:cNvPr id="2" name="Graphic 1">
            <a:extLst>
              <a:ext uri="{FF2B5EF4-FFF2-40B4-BE49-F238E27FC236}">
                <a16:creationId xmlns:a16="http://schemas.microsoft.com/office/drawing/2014/main" id="{9874A743-627F-7AD9-8292-F0F6C8B23BC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7" name="TextBox 6">
            <a:extLst>
              <a:ext uri="{FF2B5EF4-FFF2-40B4-BE49-F238E27FC236}">
                <a16:creationId xmlns:a16="http://schemas.microsoft.com/office/drawing/2014/main" id="{A4D19655-7540-65A2-40BE-8F9FAB019BD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62066545"/>
      </p:ext>
    </p:extLst>
  </p:cSld>
  <p:clrMapOvr>
    <a:masterClrMapping/>
  </p:clrMapOvr>
  <p:extLst>
    <p:ext uri="{DCECCB84-F9BA-43D5-87BE-67443E8EF086}">
      <p15:sldGuideLst xmlns:p15="http://schemas.microsoft.com/office/powerpoint/2012/main"/>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Footer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4252342601"/>
      </p:ext>
    </p:extLst>
  </p:cSld>
  <p:clrMapOvr>
    <a:masterClrMapping/>
  </p:clrMapOvr>
  <p:extLst>
    <p:ext uri="{DCECCB84-F9BA-43D5-87BE-67443E8EF086}">
      <p15:sldGuideLst xmlns:p15="http://schemas.microsoft.com/office/powerpoint/2012/main"/>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98839001"/>
      </p:ext>
    </p:extLst>
  </p:cSld>
  <p:clrMapOvr>
    <a:masterClrMapping/>
  </p:clrMapOvr>
  <p:extLst>
    <p:ext uri="{DCECCB84-F9BA-43D5-87BE-67443E8EF086}">
      <p15:sldGuideLst xmlns:p15="http://schemas.microsoft.com/office/powerpoint/2012/main"/>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Title with image">
    <p:bg>
      <p:bgPr>
        <a:solidFill>
          <a:srgbClr val="15003B"/>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CC33D1B-E058-3B62-71D4-6FD1F378B273}"/>
              </a:ext>
            </a:extLst>
          </p:cNvPr>
          <p:cNvPicPr>
            <a:picLocks noChangeAspect="1"/>
          </p:cNvPicPr>
          <p:nvPr userDrawn="1"/>
        </p:nvPicPr>
        <p:blipFill rotWithShape="1">
          <a:blip r:embed="rId2">
            <a:alphaModFix amt="19000"/>
          </a:blip>
          <a:srcRect t="595" b="1389"/>
          <a:stretch/>
        </p:blipFill>
        <p:spPr>
          <a:xfrm flipV="1">
            <a:off x="0" y="-4"/>
            <a:ext cx="9940002" cy="6858003"/>
          </a:xfrm>
          <a:prstGeom prst="rect">
            <a:avLst/>
          </a:prstGeom>
        </p:spPr>
      </p:pic>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Picture Placeholder 19">
            <a:extLst>
              <a:ext uri="{FF2B5EF4-FFF2-40B4-BE49-F238E27FC236}">
                <a16:creationId xmlns:a16="http://schemas.microsoft.com/office/drawing/2014/main" id="{349AD04E-31A4-BFA0-0535-20CC06483A0B}"/>
              </a:ext>
            </a:extLst>
          </p:cNvPr>
          <p:cNvSpPr>
            <a:spLocks noGrp="1"/>
          </p:cNvSpPr>
          <p:nvPr>
            <p:ph type="pic" sz="quarter" idx="10"/>
          </p:nvPr>
        </p:nvSpPr>
        <p:spPr>
          <a:xfrm>
            <a:off x="6418500" y="206430"/>
            <a:ext cx="5773500" cy="6445141"/>
          </a:xfrm>
          <a:custGeom>
            <a:avLst/>
            <a:gdLst>
              <a:gd name="connsiteX0" fmla="*/ 3283431 w 5773500"/>
              <a:gd name="connsiteY0" fmla="*/ 0 h 6445141"/>
              <a:gd name="connsiteX1" fmla="*/ 3489734 w 5773500"/>
              <a:gd name="connsiteY1" fmla="*/ 0 h 6445141"/>
              <a:gd name="connsiteX2" fmla="*/ 5689117 w 5773500"/>
              <a:gd name="connsiteY2" fmla="*/ 0 h 6445141"/>
              <a:gd name="connsiteX3" fmla="*/ 5773500 w 5773500"/>
              <a:gd name="connsiteY3" fmla="*/ 0 h 6445141"/>
              <a:gd name="connsiteX4" fmla="*/ 5773500 w 5773500"/>
              <a:gd name="connsiteY4" fmla="*/ 6445141 h 6445141"/>
              <a:gd name="connsiteX5" fmla="*/ 5689117 w 5773500"/>
              <a:gd name="connsiteY5" fmla="*/ 6445141 h 6445141"/>
              <a:gd name="connsiteX6" fmla="*/ 3489098 w 5773500"/>
              <a:gd name="connsiteY6" fmla="*/ 6445141 h 6445141"/>
              <a:gd name="connsiteX7" fmla="*/ 3282795 w 5773500"/>
              <a:gd name="connsiteY7" fmla="*/ 6445141 h 6445141"/>
              <a:gd name="connsiteX8" fmla="*/ 1346061 w 5773500"/>
              <a:gd name="connsiteY8" fmla="*/ 5966775 h 6445141"/>
              <a:gd name="connsiteX9" fmla="*/ 338963 w 5773500"/>
              <a:gd name="connsiteY9" fmla="*/ 4843172 h 6445141"/>
              <a:gd name="connsiteX10" fmla="*/ 126555 w 5773500"/>
              <a:gd name="connsiteY10" fmla="*/ 4227567 h 6445141"/>
              <a:gd name="connsiteX11" fmla="*/ 106967 w 5773500"/>
              <a:gd name="connsiteY11" fmla="*/ 4149473 h 6445141"/>
              <a:gd name="connsiteX12" fmla="*/ 107095 w 5773500"/>
              <a:gd name="connsiteY12" fmla="*/ 4149346 h 6445141"/>
              <a:gd name="connsiteX13" fmla="*/ 0 w 5773500"/>
              <a:gd name="connsiteY13" fmla="*/ 3221616 h 6445141"/>
              <a:gd name="connsiteX14" fmla="*/ 0 w 5773500"/>
              <a:gd name="connsiteY14" fmla="*/ 3208896 h 6445141"/>
              <a:gd name="connsiteX15" fmla="*/ 107095 w 5773500"/>
              <a:gd name="connsiteY15" fmla="*/ 2293887 h 6445141"/>
              <a:gd name="connsiteX16" fmla="*/ 126936 w 5773500"/>
              <a:gd name="connsiteY16" fmla="*/ 2214901 h 6445141"/>
              <a:gd name="connsiteX17" fmla="*/ 339092 w 5773500"/>
              <a:gd name="connsiteY17" fmla="*/ 1600187 h 6445141"/>
              <a:gd name="connsiteX18" fmla="*/ 1345806 w 5773500"/>
              <a:gd name="connsiteY18" fmla="*/ 476838 h 6445141"/>
              <a:gd name="connsiteX19" fmla="*/ 3283431 w 5773500"/>
              <a:gd name="connsiteY19" fmla="*/ 0 h 6445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773500" h="6445141">
                <a:moveTo>
                  <a:pt x="3283431" y="0"/>
                </a:moveTo>
                <a:lnTo>
                  <a:pt x="3489734" y="0"/>
                </a:lnTo>
                <a:lnTo>
                  <a:pt x="5689117" y="0"/>
                </a:lnTo>
                <a:lnTo>
                  <a:pt x="5773500" y="0"/>
                </a:lnTo>
                <a:lnTo>
                  <a:pt x="5773500" y="6445141"/>
                </a:lnTo>
                <a:lnTo>
                  <a:pt x="5689117" y="6445141"/>
                </a:lnTo>
                <a:lnTo>
                  <a:pt x="3489098" y="6445141"/>
                </a:lnTo>
                <a:lnTo>
                  <a:pt x="3282795" y="6445141"/>
                </a:lnTo>
                <a:cubicBezTo>
                  <a:pt x="2476024" y="6445141"/>
                  <a:pt x="1824425" y="6284116"/>
                  <a:pt x="1346061" y="5966775"/>
                </a:cubicBezTo>
                <a:cubicBezTo>
                  <a:pt x="867315" y="5648289"/>
                  <a:pt x="528478" y="5270278"/>
                  <a:pt x="338963" y="4843172"/>
                </a:cubicBezTo>
                <a:cubicBezTo>
                  <a:pt x="246624" y="4635469"/>
                  <a:pt x="175269" y="4428657"/>
                  <a:pt x="126555" y="4227567"/>
                </a:cubicBezTo>
                <a:lnTo>
                  <a:pt x="106967" y="4149473"/>
                </a:lnTo>
                <a:lnTo>
                  <a:pt x="107095" y="4149346"/>
                </a:lnTo>
                <a:cubicBezTo>
                  <a:pt x="35995" y="3849049"/>
                  <a:pt x="0" y="3536922"/>
                  <a:pt x="0" y="3221616"/>
                </a:cubicBezTo>
                <a:lnTo>
                  <a:pt x="0" y="3208896"/>
                </a:lnTo>
                <a:cubicBezTo>
                  <a:pt x="1144" y="2895753"/>
                  <a:pt x="37139" y="2587825"/>
                  <a:pt x="107095" y="2293887"/>
                </a:cubicBezTo>
                <a:lnTo>
                  <a:pt x="126936" y="2214901"/>
                </a:lnTo>
                <a:cubicBezTo>
                  <a:pt x="175396" y="2014702"/>
                  <a:pt x="246877" y="1807891"/>
                  <a:pt x="339092" y="1600187"/>
                </a:cubicBezTo>
                <a:cubicBezTo>
                  <a:pt x="528605" y="1173081"/>
                  <a:pt x="867441" y="795070"/>
                  <a:pt x="1345806" y="476838"/>
                </a:cubicBezTo>
                <a:cubicBezTo>
                  <a:pt x="1825824" y="160387"/>
                  <a:pt x="2477677" y="0"/>
                  <a:pt x="3283431" y="0"/>
                </a:cubicBezTo>
                <a:close/>
              </a:path>
            </a:pathLst>
          </a:custGeom>
          <a:solidFill>
            <a:srgbClr val="404C71"/>
          </a:solidFill>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r>
              <a:rPr lang="en-US" dirty="0"/>
              <a:t>Click icon to add picture</a:t>
            </a:r>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baseline="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85349B48-DF92-B317-33C1-7B9F4821C80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3A28D637-261D-E874-22EE-4F88B6DD3D1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253777005"/>
      </p:ext>
    </p:extLst>
  </p:cSld>
  <p:clrMapOvr>
    <a:masterClrMapping/>
  </p:clrMapOvr>
  <p:extLst>
    <p:ext uri="{DCECCB84-F9BA-43D5-87BE-67443E8EF086}">
      <p15:sldGuideLst xmlns:p15="http://schemas.microsoft.com/office/powerpoint/2012/main"/>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Title with image 2">
    <p:bg>
      <p:bgPr>
        <a:solidFill>
          <a:srgbClr val="15003B"/>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CC33D1B-E058-3B62-71D4-6FD1F378B273}"/>
              </a:ext>
            </a:extLst>
          </p:cNvPr>
          <p:cNvPicPr>
            <a:picLocks noChangeAspect="1"/>
          </p:cNvPicPr>
          <p:nvPr userDrawn="1"/>
        </p:nvPicPr>
        <p:blipFill rotWithShape="1">
          <a:blip r:embed="rId2">
            <a:alphaModFix amt="19000"/>
          </a:blip>
          <a:srcRect t="595" b="1389"/>
          <a:stretch/>
        </p:blipFill>
        <p:spPr>
          <a:xfrm flipV="1">
            <a:off x="0" y="-4"/>
            <a:ext cx="9940002" cy="6858003"/>
          </a:xfrm>
          <a:prstGeom prst="rect">
            <a:avLst/>
          </a:prstGeom>
        </p:spPr>
      </p:pic>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rgbClr val="8CF58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Picture Placeholder 3">
            <a:extLst>
              <a:ext uri="{FF2B5EF4-FFF2-40B4-BE49-F238E27FC236}">
                <a16:creationId xmlns:a16="http://schemas.microsoft.com/office/drawing/2014/main" id="{314BE74B-64EF-C5FE-D883-35137DBF35A7}"/>
              </a:ext>
            </a:extLst>
          </p:cNvPr>
          <p:cNvSpPr>
            <a:spLocks noGrp="1"/>
          </p:cNvSpPr>
          <p:nvPr>
            <p:ph type="pic" sz="quarter" idx="10"/>
          </p:nvPr>
        </p:nvSpPr>
        <p:spPr>
          <a:xfrm>
            <a:off x="6296580" y="70327"/>
            <a:ext cx="5895420" cy="6717348"/>
          </a:xfrm>
          <a:custGeom>
            <a:avLst/>
            <a:gdLst>
              <a:gd name="connsiteX0" fmla="*/ 3422104 w 5895420"/>
              <a:gd name="connsiteY0" fmla="*/ 0 h 6717348"/>
              <a:gd name="connsiteX1" fmla="*/ 3637121 w 5895420"/>
              <a:gd name="connsiteY1" fmla="*/ 0 h 6717348"/>
              <a:gd name="connsiteX2" fmla="*/ 5895420 w 5895420"/>
              <a:gd name="connsiteY2" fmla="*/ 0 h 6717348"/>
              <a:gd name="connsiteX3" fmla="*/ 5895420 w 5895420"/>
              <a:gd name="connsiteY3" fmla="*/ 6717348 h 6717348"/>
              <a:gd name="connsiteX4" fmla="*/ 3636458 w 5895420"/>
              <a:gd name="connsiteY4" fmla="*/ 6717348 h 6717348"/>
              <a:gd name="connsiteX5" fmla="*/ 3421442 w 5895420"/>
              <a:gd name="connsiteY5" fmla="*/ 6717348 h 6717348"/>
              <a:gd name="connsiteX6" fmla="*/ 1402911 w 5895420"/>
              <a:gd name="connsiteY6" fmla="*/ 6218779 h 6717348"/>
              <a:gd name="connsiteX7" fmla="*/ 353279 w 5895420"/>
              <a:gd name="connsiteY7" fmla="*/ 5047721 h 6717348"/>
              <a:gd name="connsiteX8" fmla="*/ 131900 w 5895420"/>
              <a:gd name="connsiteY8" fmla="*/ 4406116 h 6717348"/>
              <a:gd name="connsiteX9" fmla="*/ 111485 w 5895420"/>
              <a:gd name="connsiteY9" fmla="*/ 4324724 h 6717348"/>
              <a:gd name="connsiteX10" fmla="*/ 111618 w 5895420"/>
              <a:gd name="connsiteY10" fmla="*/ 4324592 h 6717348"/>
              <a:gd name="connsiteX11" fmla="*/ 0 w 5895420"/>
              <a:gd name="connsiteY11" fmla="*/ 3357680 h 6717348"/>
              <a:gd name="connsiteX12" fmla="*/ 0 w 5895420"/>
              <a:gd name="connsiteY12" fmla="*/ 3344422 h 6717348"/>
              <a:gd name="connsiteX13" fmla="*/ 111618 w 5895420"/>
              <a:gd name="connsiteY13" fmla="*/ 2390768 h 6717348"/>
              <a:gd name="connsiteX14" fmla="*/ 132297 w 5895420"/>
              <a:gd name="connsiteY14" fmla="*/ 2308447 h 6717348"/>
              <a:gd name="connsiteX15" fmla="*/ 353414 w 5895420"/>
              <a:gd name="connsiteY15" fmla="*/ 1667770 h 6717348"/>
              <a:gd name="connsiteX16" fmla="*/ 1402645 w 5895420"/>
              <a:gd name="connsiteY16" fmla="*/ 496977 h 6717348"/>
              <a:gd name="connsiteX17" fmla="*/ 3422104 w 5895420"/>
              <a:gd name="connsiteY17" fmla="*/ 0 h 6717348"/>
              <a:gd name="connsiteX0" fmla="*/ 3422104 w 5895420"/>
              <a:gd name="connsiteY0" fmla="*/ 0 h 6717348"/>
              <a:gd name="connsiteX1" fmla="*/ 3637121 w 5895420"/>
              <a:gd name="connsiteY1" fmla="*/ 0 h 6717348"/>
              <a:gd name="connsiteX2" fmla="*/ 5895420 w 5895420"/>
              <a:gd name="connsiteY2" fmla="*/ 0 h 6717348"/>
              <a:gd name="connsiteX3" fmla="*/ 5891066 w 5895420"/>
              <a:gd name="connsiteY3" fmla="*/ 2150359 h 6717348"/>
              <a:gd name="connsiteX4" fmla="*/ 5895420 w 5895420"/>
              <a:gd name="connsiteY4" fmla="*/ 6717348 h 6717348"/>
              <a:gd name="connsiteX5" fmla="*/ 3636458 w 5895420"/>
              <a:gd name="connsiteY5" fmla="*/ 6717348 h 6717348"/>
              <a:gd name="connsiteX6" fmla="*/ 3421442 w 5895420"/>
              <a:gd name="connsiteY6" fmla="*/ 6717348 h 6717348"/>
              <a:gd name="connsiteX7" fmla="*/ 1402911 w 5895420"/>
              <a:gd name="connsiteY7" fmla="*/ 6218779 h 6717348"/>
              <a:gd name="connsiteX8" fmla="*/ 353279 w 5895420"/>
              <a:gd name="connsiteY8" fmla="*/ 5047721 h 6717348"/>
              <a:gd name="connsiteX9" fmla="*/ 131900 w 5895420"/>
              <a:gd name="connsiteY9" fmla="*/ 4406116 h 6717348"/>
              <a:gd name="connsiteX10" fmla="*/ 111485 w 5895420"/>
              <a:gd name="connsiteY10" fmla="*/ 4324724 h 6717348"/>
              <a:gd name="connsiteX11" fmla="*/ 111618 w 5895420"/>
              <a:gd name="connsiteY11" fmla="*/ 4324592 h 6717348"/>
              <a:gd name="connsiteX12" fmla="*/ 0 w 5895420"/>
              <a:gd name="connsiteY12" fmla="*/ 3357680 h 6717348"/>
              <a:gd name="connsiteX13" fmla="*/ 0 w 5895420"/>
              <a:gd name="connsiteY13" fmla="*/ 3344422 h 6717348"/>
              <a:gd name="connsiteX14" fmla="*/ 111618 w 5895420"/>
              <a:gd name="connsiteY14" fmla="*/ 2390768 h 6717348"/>
              <a:gd name="connsiteX15" fmla="*/ 132297 w 5895420"/>
              <a:gd name="connsiteY15" fmla="*/ 2308447 h 6717348"/>
              <a:gd name="connsiteX16" fmla="*/ 353414 w 5895420"/>
              <a:gd name="connsiteY16" fmla="*/ 1667770 h 6717348"/>
              <a:gd name="connsiteX17" fmla="*/ 1402645 w 5895420"/>
              <a:gd name="connsiteY17" fmla="*/ 496977 h 6717348"/>
              <a:gd name="connsiteX18" fmla="*/ 3422104 w 5895420"/>
              <a:gd name="connsiteY18" fmla="*/ 0 h 6717348"/>
              <a:gd name="connsiteX0" fmla="*/ 5891066 w 5982506"/>
              <a:gd name="connsiteY0" fmla="*/ 2150359 h 6717348"/>
              <a:gd name="connsiteX1" fmla="*/ 5895420 w 5982506"/>
              <a:gd name="connsiteY1" fmla="*/ 6717348 h 6717348"/>
              <a:gd name="connsiteX2" fmla="*/ 3636458 w 5982506"/>
              <a:gd name="connsiteY2" fmla="*/ 6717348 h 6717348"/>
              <a:gd name="connsiteX3" fmla="*/ 3421442 w 5982506"/>
              <a:gd name="connsiteY3" fmla="*/ 6717348 h 6717348"/>
              <a:gd name="connsiteX4" fmla="*/ 1402911 w 5982506"/>
              <a:gd name="connsiteY4" fmla="*/ 6218779 h 6717348"/>
              <a:gd name="connsiteX5" fmla="*/ 353279 w 5982506"/>
              <a:gd name="connsiteY5" fmla="*/ 5047721 h 6717348"/>
              <a:gd name="connsiteX6" fmla="*/ 131900 w 5982506"/>
              <a:gd name="connsiteY6" fmla="*/ 4406116 h 6717348"/>
              <a:gd name="connsiteX7" fmla="*/ 111485 w 5982506"/>
              <a:gd name="connsiteY7" fmla="*/ 4324724 h 6717348"/>
              <a:gd name="connsiteX8" fmla="*/ 111618 w 5982506"/>
              <a:gd name="connsiteY8" fmla="*/ 4324592 h 6717348"/>
              <a:gd name="connsiteX9" fmla="*/ 0 w 5982506"/>
              <a:gd name="connsiteY9" fmla="*/ 3357680 h 6717348"/>
              <a:gd name="connsiteX10" fmla="*/ 0 w 5982506"/>
              <a:gd name="connsiteY10" fmla="*/ 3344422 h 6717348"/>
              <a:gd name="connsiteX11" fmla="*/ 111618 w 5982506"/>
              <a:gd name="connsiteY11" fmla="*/ 2390768 h 6717348"/>
              <a:gd name="connsiteX12" fmla="*/ 132297 w 5982506"/>
              <a:gd name="connsiteY12" fmla="*/ 2308447 h 6717348"/>
              <a:gd name="connsiteX13" fmla="*/ 353414 w 5982506"/>
              <a:gd name="connsiteY13" fmla="*/ 1667770 h 6717348"/>
              <a:gd name="connsiteX14" fmla="*/ 1402645 w 5982506"/>
              <a:gd name="connsiteY14" fmla="*/ 496977 h 6717348"/>
              <a:gd name="connsiteX15" fmla="*/ 3422104 w 5982506"/>
              <a:gd name="connsiteY15" fmla="*/ 0 h 6717348"/>
              <a:gd name="connsiteX16" fmla="*/ 3637121 w 5982506"/>
              <a:gd name="connsiteY16" fmla="*/ 0 h 6717348"/>
              <a:gd name="connsiteX17" fmla="*/ 5895420 w 5982506"/>
              <a:gd name="connsiteY17" fmla="*/ 0 h 6717348"/>
              <a:gd name="connsiteX18" fmla="*/ 5982506 w 5982506"/>
              <a:gd name="connsiteY18" fmla="*/ 2241799 h 6717348"/>
              <a:gd name="connsiteX0" fmla="*/ 5891066 w 5895420"/>
              <a:gd name="connsiteY0" fmla="*/ 2150359 h 6717348"/>
              <a:gd name="connsiteX1" fmla="*/ 5895420 w 5895420"/>
              <a:gd name="connsiteY1" fmla="*/ 6717348 h 6717348"/>
              <a:gd name="connsiteX2" fmla="*/ 3636458 w 5895420"/>
              <a:gd name="connsiteY2" fmla="*/ 6717348 h 6717348"/>
              <a:gd name="connsiteX3" fmla="*/ 3421442 w 5895420"/>
              <a:gd name="connsiteY3" fmla="*/ 6717348 h 6717348"/>
              <a:gd name="connsiteX4" fmla="*/ 1402911 w 5895420"/>
              <a:gd name="connsiteY4" fmla="*/ 6218779 h 6717348"/>
              <a:gd name="connsiteX5" fmla="*/ 353279 w 5895420"/>
              <a:gd name="connsiteY5" fmla="*/ 5047721 h 6717348"/>
              <a:gd name="connsiteX6" fmla="*/ 131900 w 5895420"/>
              <a:gd name="connsiteY6" fmla="*/ 4406116 h 6717348"/>
              <a:gd name="connsiteX7" fmla="*/ 111485 w 5895420"/>
              <a:gd name="connsiteY7" fmla="*/ 4324724 h 6717348"/>
              <a:gd name="connsiteX8" fmla="*/ 111618 w 5895420"/>
              <a:gd name="connsiteY8" fmla="*/ 4324592 h 6717348"/>
              <a:gd name="connsiteX9" fmla="*/ 0 w 5895420"/>
              <a:gd name="connsiteY9" fmla="*/ 3357680 h 6717348"/>
              <a:gd name="connsiteX10" fmla="*/ 0 w 5895420"/>
              <a:gd name="connsiteY10" fmla="*/ 3344422 h 6717348"/>
              <a:gd name="connsiteX11" fmla="*/ 111618 w 5895420"/>
              <a:gd name="connsiteY11" fmla="*/ 2390768 h 6717348"/>
              <a:gd name="connsiteX12" fmla="*/ 132297 w 5895420"/>
              <a:gd name="connsiteY12" fmla="*/ 2308447 h 6717348"/>
              <a:gd name="connsiteX13" fmla="*/ 353414 w 5895420"/>
              <a:gd name="connsiteY13" fmla="*/ 1667770 h 6717348"/>
              <a:gd name="connsiteX14" fmla="*/ 1402645 w 5895420"/>
              <a:gd name="connsiteY14" fmla="*/ 496977 h 6717348"/>
              <a:gd name="connsiteX15" fmla="*/ 3422104 w 5895420"/>
              <a:gd name="connsiteY15" fmla="*/ 0 h 6717348"/>
              <a:gd name="connsiteX16" fmla="*/ 3637121 w 5895420"/>
              <a:gd name="connsiteY16" fmla="*/ 0 h 6717348"/>
              <a:gd name="connsiteX17" fmla="*/ 5895420 w 5895420"/>
              <a:gd name="connsiteY17" fmla="*/ 0 h 6717348"/>
              <a:gd name="connsiteX0" fmla="*/ 5895420 w 5895420"/>
              <a:gd name="connsiteY0" fmla="*/ 6717348 h 6717348"/>
              <a:gd name="connsiteX1" fmla="*/ 3636458 w 5895420"/>
              <a:gd name="connsiteY1" fmla="*/ 6717348 h 6717348"/>
              <a:gd name="connsiteX2" fmla="*/ 3421442 w 5895420"/>
              <a:gd name="connsiteY2" fmla="*/ 6717348 h 6717348"/>
              <a:gd name="connsiteX3" fmla="*/ 1402911 w 5895420"/>
              <a:gd name="connsiteY3" fmla="*/ 6218779 h 6717348"/>
              <a:gd name="connsiteX4" fmla="*/ 353279 w 5895420"/>
              <a:gd name="connsiteY4" fmla="*/ 5047721 h 6717348"/>
              <a:gd name="connsiteX5" fmla="*/ 131900 w 5895420"/>
              <a:gd name="connsiteY5" fmla="*/ 4406116 h 6717348"/>
              <a:gd name="connsiteX6" fmla="*/ 111485 w 5895420"/>
              <a:gd name="connsiteY6" fmla="*/ 4324724 h 6717348"/>
              <a:gd name="connsiteX7" fmla="*/ 111618 w 5895420"/>
              <a:gd name="connsiteY7" fmla="*/ 4324592 h 6717348"/>
              <a:gd name="connsiteX8" fmla="*/ 0 w 5895420"/>
              <a:gd name="connsiteY8" fmla="*/ 3357680 h 6717348"/>
              <a:gd name="connsiteX9" fmla="*/ 0 w 5895420"/>
              <a:gd name="connsiteY9" fmla="*/ 3344422 h 6717348"/>
              <a:gd name="connsiteX10" fmla="*/ 111618 w 5895420"/>
              <a:gd name="connsiteY10" fmla="*/ 2390768 h 6717348"/>
              <a:gd name="connsiteX11" fmla="*/ 132297 w 5895420"/>
              <a:gd name="connsiteY11" fmla="*/ 2308447 h 6717348"/>
              <a:gd name="connsiteX12" fmla="*/ 353414 w 5895420"/>
              <a:gd name="connsiteY12" fmla="*/ 1667770 h 6717348"/>
              <a:gd name="connsiteX13" fmla="*/ 1402645 w 5895420"/>
              <a:gd name="connsiteY13" fmla="*/ 496977 h 6717348"/>
              <a:gd name="connsiteX14" fmla="*/ 3422104 w 5895420"/>
              <a:gd name="connsiteY14" fmla="*/ 0 h 6717348"/>
              <a:gd name="connsiteX15" fmla="*/ 3637121 w 5895420"/>
              <a:gd name="connsiteY15" fmla="*/ 0 h 6717348"/>
              <a:gd name="connsiteX16" fmla="*/ 5895420 w 5895420"/>
              <a:gd name="connsiteY16" fmla="*/ 0 h 6717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95420" h="6717348">
                <a:moveTo>
                  <a:pt x="5895420" y="6717348"/>
                </a:moveTo>
                <a:lnTo>
                  <a:pt x="3636458" y="6717348"/>
                </a:lnTo>
                <a:lnTo>
                  <a:pt x="3421442" y="6717348"/>
                </a:lnTo>
                <a:cubicBezTo>
                  <a:pt x="2580597" y="6717348"/>
                  <a:pt x="1901479" y="6549522"/>
                  <a:pt x="1402911" y="6218779"/>
                </a:cubicBezTo>
                <a:cubicBezTo>
                  <a:pt x="903946" y="5886842"/>
                  <a:pt x="550798" y="5492866"/>
                  <a:pt x="353279" y="5047721"/>
                </a:cubicBezTo>
                <a:cubicBezTo>
                  <a:pt x="257040" y="4831246"/>
                  <a:pt x="182672" y="4615699"/>
                  <a:pt x="131900" y="4406116"/>
                </a:cubicBezTo>
                <a:lnTo>
                  <a:pt x="111485" y="4324724"/>
                </a:lnTo>
                <a:lnTo>
                  <a:pt x="111618" y="4324592"/>
                </a:lnTo>
                <a:cubicBezTo>
                  <a:pt x="37515" y="4011612"/>
                  <a:pt x="0" y="3686302"/>
                  <a:pt x="0" y="3357680"/>
                </a:cubicBezTo>
                <a:lnTo>
                  <a:pt x="0" y="3344422"/>
                </a:lnTo>
                <a:cubicBezTo>
                  <a:pt x="1193" y="3018054"/>
                  <a:pt x="38708" y="2697120"/>
                  <a:pt x="111618" y="2390768"/>
                </a:cubicBezTo>
                <a:lnTo>
                  <a:pt x="132297" y="2308447"/>
                </a:lnTo>
                <a:cubicBezTo>
                  <a:pt x="182804" y="2099792"/>
                  <a:pt x="257304" y="1884246"/>
                  <a:pt x="353414" y="1667770"/>
                </a:cubicBezTo>
                <a:cubicBezTo>
                  <a:pt x="550931" y="1222626"/>
                  <a:pt x="904077" y="828649"/>
                  <a:pt x="1402645" y="496977"/>
                </a:cubicBezTo>
                <a:cubicBezTo>
                  <a:pt x="1902937" y="167161"/>
                  <a:pt x="2582320" y="0"/>
                  <a:pt x="3422104" y="0"/>
                </a:cubicBezTo>
                <a:lnTo>
                  <a:pt x="3637121" y="0"/>
                </a:lnTo>
                <a:lnTo>
                  <a:pt x="5895420" y="0"/>
                </a:lnTo>
              </a:path>
            </a:pathLst>
          </a:custGeom>
          <a:solidFill>
            <a:srgbClr val="404C71"/>
          </a:solidFill>
          <a:ln w="57150">
            <a:noFill/>
          </a:ln>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r>
              <a:rPr lang="en-US" dirty="0"/>
              <a:t>Click icon to add picture</a:t>
            </a:r>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5" name="Graphic 4">
            <a:extLst>
              <a:ext uri="{FF2B5EF4-FFF2-40B4-BE49-F238E27FC236}">
                <a16:creationId xmlns:a16="http://schemas.microsoft.com/office/drawing/2014/main" id="{14B60D14-D98A-77D9-675E-DC4FC5D25276}"/>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773E019E-8CFC-A112-C6B0-16CF8FDFB80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293648261"/>
      </p:ext>
    </p:extLst>
  </p:cSld>
  <p:clrMapOvr>
    <a:masterClrMapping/>
  </p:clrMapOvr>
  <p:extLst>
    <p:ext uri="{DCECCB84-F9BA-43D5-87BE-67443E8EF086}">
      <p15:sldGuideLst xmlns:p15="http://schemas.microsoft.com/office/powerpoint/2012/main"/>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userDrawn="1">
  <p:cSld name="Title_pattern 1">
    <p:bg>
      <p:bgPr>
        <a:solidFill>
          <a:srgbClr val="15003B"/>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62215D6-3915-CE7B-E2B7-BA8C03479C4A}"/>
              </a:ext>
            </a:extLst>
          </p:cNvPr>
          <p:cNvGrpSpPr/>
          <p:nvPr userDrawn="1"/>
        </p:nvGrpSpPr>
        <p:grpSpPr>
          <a:xfrm>
            <a:off x="0" y="-5"/>
            <a:ext cx="12192000" cy="6858005"/>
            <a:chOff x="0" y="-5"/>
            <a:chExt cx="12192000" cy="6858005"/>
          </a:xfrm>
        </p:grpSpPr>
        <p:pic>
          <p:nvPicPr>
            <p:cNvPr id="5" name="Picture 4">
              <a:extLst>
                <a:ext uri="{FF2B5EF4-FFF2-40B4-BE49-F238E27FC236}">
                  <a16:creationId xmlns:a16="http://schemas.microsoft.com/office/drawing/2014/main" id="{289AFA62-65D9-B6AB-DE74-D1F18EBB41C3}"/>
                </a:ext>
              </a:extLst>
            </p:cNvPr>
            <p:cNvPicPr>
              <a:picLocks noChangeAspect="1"/>
            </p:cNvPicPr>
            <p:nvPr/>
          </p:nvPicPr>
          <p:blipFill rotWithShape="1">
            <a:blip r:embed="rId2">
              <a:alphaModFix amt="42000"/>
            </a:blip>
            <a:srcRect t="19721" r="1887" b="1876"/>
            <a:stretch/>
          </p:blipFill>
          <p:spPr>
            <a:xfrm>
              <a:off x="0" y="-5"/>
              <a:ext cx="12192000" cy="6858005"/>
            </a:xfrm>
            <a:prstGeom prst="rect">
              <a:avLst/>
            </a:prstGeom>
          </p:spPr>
        </p:pic>
        <p:sp>
          <p:nvSpPr>
            <p:cNvPr id="6" name="Rectangle 5">
              <a:extLst>
                <a:ext uri="{FF2B5EF4-FFF2-40B4-BE49-F238E27FC236}">
                  <a16:creationId xmlns:a16="http://schemas.microsoft.com/office/drawing/2014/main" id="{E86714FB-1BFC-F51D-E5D0-0AEBF0547293}"/>
                </a:ext>
              </a:extLst>
            </p:cNvPr>
            <p:cNvSpPr/>
            <p:nvPr/>
          </p:nvSpPr>
          <p:spPr>
            <a:xfrm>
              <a:off x="0" y="0"/>
              <a:ext cx="12192000" cy="6858000"/>
            </a:xfrm>
            <a:prstGeom prst="rect">
              <a:avLst/>
            </a:prstGeom>
            <a:gradFill>
              <a:gsLst>
                <a:gs pos="20000">
                  <a:srgbClr val="15003B">
                    <a:alpha val="75000"/>
                  </a:srgbClr>
                </a:gs>
                <a:gs pos="79000">
                  <a:srgbClr val="15003B">
                    <a:alpha val="0"/>
                  </a:srgbClr>
                </a:gs>
              </a:gsLst>
              <a:lin ang="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E50489D8-4CB8-4E57-21B9-43997BD7C6D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7" name="TextBox 6">
            <a:extLst>
              <a:ext uri="{FF2B5EF4-FFF2-40B4-BE49-F238E27FC236}">
                <a16:creationId xmlns:a16="http://schemas.microsoft.com/office/drawing/2014/main" id="{1231E476-4E6A-C478-409F-5729199D274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800216549"/>
      </p:ext>
    </p:extLst>
  </p:cSld>
  <p:clrMapOvr>
    <a:masterClrMapping/>
  </p:clrMapOvr>
  <p:extLst>
    <p:ext uri="{DCECCB84-F9BA-43D5-87BE-67443E8EF086}">
      <p15:sldGuideLst xmlns:p15="http://schemas.microsoft.com/office/powerpoint/2012/main"/>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userDrawn="1">
  <p:cSld name="Title_pattern 2">
    <p:bg>
      <p:bgPr>
        <a:solidFill>
          <a:srgbClr val="15003B"/>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659867-097A-2DD7-1A8B-DF30D2C0F901}"/>
              </a:ext>
            </a:extLst>
          </p:cNvPr>
          <p:cNvPicPr>
            <a:picLocks noChangeAspect="1"/>
          </p:cNvPicPr>
          <p:nvPr userDrawn="1"/>
        </p:nvPicPr>
        <p:blipFill>
          <a:blip r:embed="rId2"/>
          <a:stretch>
            <a:fillRect/>
          </a:stretch>
        </p:blipFill>
        <p:spPr>
          <a:xfrm>
            <a:off x="0" y="0"/>
            <a:ext cx="12192000" cy="6857999"/>
          </a:xfrm>
          <a:prstGeom prst="rect">
            <a:avLst/>
          </a:prstGeom>
        </p:spPr>
      </p:pic>
      <p:cxnSp>
        <p:nvCxnSpPr>
          <p:cNvPr id="30" name="Straight Connector 29">
            <a:extLst>
              <a:ext uri="{FF2B5EF4-FFF2-40B4-BE49-F238E27FC236}">
                <a16:creationId xmlns:a16="http://schemas.microsoft.com/office/drawing/2014/main" id="{F8EFCEE9-02AA-02FA-5845-AD8FDC84ED3C}"/>
              </a:ext>
            </a:extLst>
          </p:cNvPr>
          <p:cNvCxnSpPr>
            <a:cxnSpLocks/>
          </p:cNvCxnSpPr>
          <p:nvPr userDrawn="1"/>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baseline="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4" name="Graphic 3">
            <a:extLst>
              <a:ext uri="{FF2B5EF4-FFF2-40B4-BE49-F238E27FC236}">
                <a16:creationId xmlns:a16="http://schemas.microsoft.com/office/drawing/2014/main" id="{4AAC3625-E6AD-A598-E9BB-79F0E45BCD75}"/>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F8CBFDC5-31D1-A5CB-8ED5-DC5B18F4B2D7}"/>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98890073"/>
      </p:ext>
    </p:extLst>
  </p:cSld>
  <p:clrMapOvr>
    <a:masterClrMapping/>
  </p:clrMapOvr>
  <p:extLst>
    <p:ext uri="{DCECCB84-F9BA-43D5-87BE-67443E8EF086}">
      <p15:sldGuideLst xmlns:p15="http://schemas.microsoft.com/office/powerpoint/2012/main"/>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Title_pattern 3">
    <p:bg>
      <p:bgPr>
        <a:solidFill>
          <a:srgbClr val="15003B"/>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110F32-D8D1-CC26-E2F8-B19D798CD186}"/>
              </a:ext>
            </a:extLst>
          </p:cNvPr>
          <p:cNvPicPr>
            <a:picLocks noChangeAspect="1"/>
          </p:cNvPicPr>
          <p:nvPr userDrawn="1"/>
        </p:nvPicPr>
        <p:blipFill>
          <a:blip r:embed="rId2">
            <a:alphaModFix amt="13000"/>
          </a:blip>
          <a:stretch>
            <a:fillRect/>
          </a:stretch>
        </p:blipFill>
        <p:spPr>
          <a:xfrm>
            <a:off x="0" y="0"/>
            <a:ext cx="12192000" cy="6858000"/>
          </a:xfrm>
          <a:prstGeom prst="rect">
            <a:avLst/>
          </a:prstGeom>
        </p:spPr>
      </p:pic>
      <p:cxnSp>
        <p:nvCxnSpPr>
          <p:cNvPr id="30" name="Straight Connector 29">
            <a:extLst>
              <a:ext uri="{FF2B5EF4-FFF2-40B4-BE49-F238E27FC236}">
                <a16:creationId xmlns:a16="http://schemas.microsoft.com/office/drawing/2014/main" id="{F8EFCEE9-02AA-02FA-5845-AD8FDC84ED3C}"/>
              </a:ext>
            </a:extLst>
          </p:cNvPr>
          <p:cNvCxnSpPr>
            <a:cxnSpLocks/>
          </p:cNvCxnSpPr>
          <p:nvPr userDrawn="1"/>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33CF18B9-9F8B-8FBC-B925-EB0CAFF3807E}"/>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0256946D-4008-8DB3-179B-EA02C8D661E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492222597"/>
      </p:ext>
    </p:extLst>
  </p:cSld>
  <p:clrMapOvr>
    <a:masterClrMapping/>
  </p:clrMapOvr>
  <p:extLst>
    <p:ext uri="{DCECCB84-F9BA-43D5-87BE-67443E8EF086}">
      <p15:sldGuideLst xmlns:p15="http://schemas.microsoft.com/office/powerpoint/2012/main"/>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Title_dark navy">
    <p:bg>
      <p:bgPr>
        <a:solidFill>
          <a:srgbClr val="15003B"/>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C51CEFC5-B0B1-875D-C643-DF44658C569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680439A1-5D1A-A00D-B981-951382C83D1D}"/>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45515693"/>
      </p:ext>
    </p:extLst>
  </p:cSld>
  <p:clrMapOvr>
    <a:masterClrMapping/>
  </p:clrMapOvr>
  <p:extLst>
    <p:ext uri="{DCECCB84-F9BA-43D5-87BE-67443E8EF086}">
      <p15:sldGuideLst xmlns:p15="http://schemas.microsoft.com/office/powerpoint/2012/main"/>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Title_TV image 1">
    <p:bg>
      <p:bgPr>
        <a:solidFill>
          <a:srgbClr val="15003B"/>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833EB7-FDC4-923C-C5F4-C347547C4A01}"/>
              </a:ext>
            </a:extLst>
          </p:cNvPr>
          <p:cNvPicPr>
            <a:picLocks noChangeAspect="1"/>
          </p:cNvPicPr>
          <p:nvPr/>
        </p:nvPicPr>
        <p:blipFill>
          <a:blip r:embed="rId2"/>
          <a:stretch>
            <a:fillRect/>
          </a:stretch>
        </p:blipFill>
        <p:spPr>
          <a:xfrm>
            <a:off x="0" y="0"/>
            <a:ext cx="12192000" cy="6857999"/>
          </a:xfrm>
          <a:prstGeom prst="rect">
            <a:avLst/>
          </a:prstGeom>
        </p:spPr>
      </p:pic>
      <p:grpSp>
        <p:nvGrpSpPr>
          <p:cNvPr id="8" name="Group 7">
            <a:extLst>
              <a:ext uri="{FF2B5EF4-FFF2-40B4-BE49-F238E27FC236}">
                <a16:creationId xmlns:a16="http://schemas.microsoft.com/office/drawing/2014/main" id="{0F7D1115-C2F8-2197-5A02-9FBF771B00EA}"/>
              </a:ext>
            </a:extLst>
          </p:cNvPr>
          <p:cNvGrpSpPr/>
          <p:nvPr/>
        </p:nvGrpSpPr>
        <p:grpSpPr>
          <a:xfrm>
            <a:off x="5656580" y="-1"/>
            <a:ext cx="6535420" cy="6499281"/>
            <a:chOff x="5476240" y="-1"/>
            <a:chExt cx="6535420" cy="6499281"/>
          </a:xfrm>
        </p:grpSpPr>
        <p:sp>
          <p:nvSpPr>
            <p:cNvPr id="9" name="Freeform: Shape 8">
              <a:extLst>
                <a:ext uri="{FF2B5EF4-FFF2-40B4-BE49-F238E27FC236}">
                  <a16:creationId xmlns:a16="http://schemas.microsoft.com/office/drawing/2014/main" id="{BD1A9BEE-28E9-7F3A-249C-BAAC31EB04B5}"/>
                </a:ext>
              </a:extLst>
            </p:cNvPr>
            <p:cNvSpPr/>
            <p:nvPr/>
          </p:nvSpPr>
          <p:spPr>
            <a:xfrm>
              <a:off x="7061200" y="5588000"/>
              <a:ext cx="4135120" cy="629920"/>
            </a:xfrm>
            <a:custGeom>
              <a:avLst/>
              <a:gdLst>
                <a:gd name="connsiteX0" fmla="*/ 274320 w 4064000"/>
                <a:gd name="connsiteY0" fmla="*/ 10160 h 629920"/>
                <a:gd name="connsiteX1" fmla="*/ 0 w 4064000"/>
                <a:gd name="connsiteY1" fmla="*/ 182880 h 629920"/>
                <a:gd name="connsiteX2" fmla="*/ 518160 w 4064000"/>
                <a:gd name="connsiteY2" fmla="*/ 233680 h 629920"/>
                <a:gd name="connsiteX3" fmla="*/ 985520 w 4064000"/>
                <a:gd name="connsiteY3" fmla="*/ 284480 h 629920"/>
                <a:gd name="connsiteX4" fmla="*/ 1290320 w 4064000"/>
                <a:gd name="connsiteY4" fmla="*/ 325120 h 629920"/>
                <a:gd name="connsiteX5" fmla="*/ 1625600 w 4064000"/>
                <a:gd name="connsiteY5" fmla="*/ 365760 h 629920"/>
                <a:gd name="connsiteX6" fmla="*/ 2072640 w 4064000"/>
                <a:gd name="connsiteY6" fmla="*/ 426720 h 629920"/>
                <a:gd name="connsiteX7" fmla="*/ 2428240 w 4064000"/>
                <a:gd name="connsiteY7" fmla="*/ 477520 h 629920"/>
                <a:gd name="connsiteX8" fmla="*/ 2651760 w 4064000"/>
                <a:gd name="connsiteY8" fmla="*/ 508000 h 629920"/>
                <a:gd name="connsiteX9" fmla="*/ 2946400 w 4064000"/>
                <a:gd name="connsiteY9" fmla="*/ 558800 h 629920"/>
                <a:gd name="connsiteX10" fmla="*/ 3098800 w 4064000"/>
                <a:gd name="connsiteY10" fmla="*/ 609600 h 629920"/>
                <a:gd name="connsiteX11" fmla="*/ 3149600 w 4064000"/>
                <a:gd name="connsiteY11" fmla="*/ 629920 h 629920"/>
                <a:gd name="connsiteX12" fmla="*/ 4064000 w 4064000"/>
                <a:gd name="connsiteY12" fmla="*/ 487680 h 629920"/>
                <a:gd name="connsiteX13" fmla="*/ 1076960 w 4064000"/>
                <a:gd name="connsiteY13" fmla="*/ 81280 h 629920"/>
                <a:gd name="connsiteX14" fmla="*/ 335280 w 4064000"/>
                <a:gd name="connsiteY14" fmla="*/ 0 h 629920"/>
                <a:gd name="connsiteX0" fmla="*/ 345440 w 4135120"/>
                <a:gd name="connsiteY0" fmla="*/ 10160 h 629920"/>
                <a:gd name="connsiteX1" fmla="*/ 0 w 4135120"/>
                <a:gd name="connsiteY1" fmla="*/ 177800 h 629920"/>
                <a:gd name="connsiteX2" fmla="*/ 589280 w 4135120"/>
                <a:gd name="connsiteY2" fmla="*/ 233680 h 629920"/>
                <a:gd name="connsiteX3" fmla="*/ 1056640 w 4135120"/>
                <a:gd name="connsiteY3" fmla="*/ 284480 h 629920"/>
                <a:gd name="connsiteX4" fmla="*/ 1361440 w 4135120"/>
                <a:gd name="connsiteY4" fmla="*/ 325120 h 629920"/>
                <a:gd name="connsiteX5" fmla="*/ 1696720 w 4135120"/>
                <a:gd name="connsiteY5" fmla="*/ 365760 h 629920"/>
                <a:gd name="connsiteX6" fmla="*/ 2143760 w 4135120"/>
                <a:gd name="connsiteY6" fmla="*/ 426720 h 629920"/>
                <a:gd name="connsiteX7" fmla="*/ 2499360 w 4135120"/>
                <a:gd name="connsiteY7" fmla="*/ 477520 h 629920"/>
                <a:gd name="connsiteX8" fmla="*/ 2722880 w 4135120"/>
                <a:gd name="connsiteY8" fmla="*/ 508000 h 629920"/>
                <a:gd name="connsiteX9" fmla="*/ 3017520 w 4135120"/>
                <a:gd name="connsiteY9" fmla="*/ 558800 h 629920"/>
                <a:gd name="connsiteX10" fmla="*/ 3169920 w 4135120"/>
                <a:gd name="connsiteY10" fmla="*/ 609600 h 629920"/>
                <a:gd name="connsiteX11" fmla="*/ 3220720 w 4135120"/>
                <a:gd name="connsiteY11" fmla="*/ 629920 h 629920"/>
                <a:gd name="connsiteX12" fmla="*/ 4135120 w 4135120"/>
                <a:gd name="connsiteY12" fmla="*/ 487680 h 629920"/>
                <a:gd name="connsiteX13" fmla="*/ 1148080 w 4135120"/>
                <a:gd name="connsiteY13" fmla="*/ 81280 h 629920"/>
                <a:gd name="connsiteX14" fmla="*/ 406400 w 4135120"/>
                <a:gd name="connsiteY14" fmla="*/ 0 h 62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35120" h="629920">
                  <a:moveTo>
                    <a:pt x="345440" y="10160"/>
                  </a:moveTo>
                  <a:lnTo>
                    <a:pt x="0" y="177800"/>
                  </a:lnTo>
                  <a:lnTo>
                    <a:pt x="589280" y="233680"/>
                  </a:lnTo>
                  <a:lnTo>
                    <a:pt x="1056640" y="284480"/>
                  </a:lnTo>
                  <a:lnTo>
                    <a:pt x="1361440" y="325120"/>
                  </a:lnTo>
                  <a:lnTo>
                    <a:pt x="1696720" y="365760"/>
                  </a:lnTo>
                  <a:lnTo>
                    <a:pt x="2143760" y="426720"/>
                  </a:lnTo>
                  <a:lnTo>
                    <a:pt x="2499360" y="477520"/>
                  </a:lnTo>
                  <a:lnTo>
                    <a:pt x="2722880" y="508000"/>
                  </a:lnTo>
                  <a:lnTo>
                    <a:pt x="3017520" y="558800"/>
                  </a:lnTo>
                  <a:lnTo>
                    <a:pt x="3169920" y="609600"/>
                  </a:lnTo>
                  <a:lnTo>
                    <a:pt x="3220720" y="629920"/>
                  </a:lnTo>
                  <a:lnTo>
                    <a:pt x="4135120" y="487680"/>
                  </a:lnTo>
                  <a:lnTo>
                    <a:pt x="1148080" y="81280"/>
                  </a:lnTo>
                  <a:lnTo>
                    <a:pt x="406400" y="0"/>
                  </a:lnTo>
                </a:path>
              </a:pathLst>
            </a:custGeom>
            <a:solidFill>
              <a:schemeClr val="bg1"/>
            </a:solidFill>
            <a:ln>
              <a:noFill/>
            </a:ln>
            <a:effectLst>
              <a:outerShdw blurRad="152400" dist="241300" dir="5400000" algn="t" rotWithShape="0">
                <a:prstClr val="black">
                  <a:alpha val="62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pic>
          <p:nvPicPr>
            <p:cNvPr id="10" name="Picture 9" descr="A screen with a white letter on it&#10;&#10;Description automatically generated">
              <a:extLst>
                <a:ext uri="{FF2B5EF4-FFF2-40B4-BE49-F238E27FC236}">
                  <a16:creationId xmlns:a16="http://schemas.microsoft.com/office/drawing/2014/main" id="{7AF2A81B-F88D-784A-F2E6-7948367B839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476240" y="-1"/>
              <a:ext cx="6535420" cy="6499281"/>
            </a:xfrm>
            <a:prstGeom prst="rect">
              <a:avLst/>
            </a:prstGeom>
          </p:spPr>
        </p:pic>
      </p:grp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299" y="3016909"/>
            <a:ext cx="4979525" cy="615553"/>
          </a:xfrm>
          <a:prstGeom prst="rect">
            <a:avLst/>
          </a:prstGeom>
        </p:spPr>
        <p:txBody>
          <a:bodyPr vert="horz" wrap="square" lIns="0" tIns="0" rIns="0" bIns="0" rtlCol="0" anchor="b" anchorCtr="0">
            <a:spAutoFit/>
          </a:bodyPr>
          <a:lstStyle>
            <a:lvl1pPr>
              <a:defRPr sz="4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4503722"/>
            <a:ext cx="4987144" cy="307777"/>
          </a:xfrm>
        </p:spPr>
        <p:txBody>
          <a:bodyPr vert="horz" wrap="square" lIns="0" tIns="0" rIns="0" bIns="0" rtlCol="0" anchor="t" anchorCtr="0">
            <a:spAutoFit/>
          </a:bodyPr>
          <a:lstStyle>
            <a:lvl1pPr marL="0" indent="0">
              <a:lnSpc>
                <a:spcPct val="110000"/>
              </a:lnSpc>
              <a:buNone/>
              <a:defRPr lang="en-US" sz="20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cxnSp>
        <p:nvCxnSpPr>
          <p:cNvPr id="13" name="Straight Connector 12">
            <a:extLst>
              <a:ext uri="{FF2B5EF4-FFF2-40B4-BE49-F238E27FC236}">
                <a16:creationId xmlns:a16="http://schemas.microsoft.com/office/drawing/2014/main" id="{479F9C70-8EB0-186C-4616-500399FEB9DD}"/>
              </a:ext>
            </a:extLst>
          </p:cNvPr>
          <p:cNvCxnSpPr>
            <a:cxnSpLocks/>
          </p:cNvCxnSpPr>
          <p:nvPr userDrawn="1"/>
        </p:nvCxnSpPr>
        <p:spPr>
          <a:xfrm>
            <a:off x="495300" y="4036189"/>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pic>
        <p:nvPicPr>
          <p:cNvPr id="7" name="Graphic 6">
            <a:extLst>
              <a:ext uri="{FF2B5EF4-FFF2-40B4-BE49-F238E27FC236}">
                <a16:creationId xmlns:a16="http://schemas.microsoft.com/office/drawing/2014/main" id="{C54AE989-7B05-B1E7-FCAD-01F570C4750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A6F5BA91-D630-77CE-90E8-ADA3204EADA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2629097376"/>
      </p:ext>
    </p:extLst>
  </p:cSld>
  <p:clrMapOvr>
    <a:masterClrMapping/>
  </p:clrMapOvr>
  <p:extLst>
    <p:ext uri="{DCECCB84-F9BA-43D5-87BE-67443E8EF086}">
      <p15:sldGuideLst xmlns:p15="http://schemas.microsoft.com/office/powerpoint/2012/main"/>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Text Placeholder 7">
            <a:extLst>
              <a:ext uri="{FF2B5EF4-FFF2-40B4-BE49-F238E27FC236}">
                <a16:creationId xmlns:a16="http://schemas.microsoft.com/office/drawing/2014/main" id="{261F6083-70C9-94DB-F4DD-5F460AD086FE}"/>
              </a:ext>
            </a:extLst>
          </p:cNvPr>
          <p:cNvSpPr>
            <a:spLocks noGrp="1"/>
          </p:cNvSpPr>
          <p:nvPr>
            <p:ph type="body" sz="quarter" idx="12"/>
          </p:nvPr>
        </p:nvSpPr>
        <p:spPr>
          <a:xfrm>
            <a:off x="495300" y="1709928"/>
            <a:ext cx="11201400" cy="166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0663844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2049028194"/>
      </p:ext>
    </p:extLst>
  </p:cSld>
  <p:clrMapOvr>
    <a:masterClrMapping/>
  </p:clrMapOvr>
  <p:extLst>
    <p:ext uri="{DCECCB84-F9BA-43D5-87BE-67443E8EF086}">
      <p15:sldGuideLst xmlns:p15="http://schemas.microsoft.com/office/powerpoint/2012/main"/>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2C2013D5-ACC1-018F-A111-33F3C6918687}"/>
              </a:ext>
            </a:extLst>
          </p:cNvPr>
          <p:cNvSpPr>
            <a:spLocks noGrp="1"/>
          </p:cNvSpPr>
          <p:nvPr>
            <p:ph type="pic" sz="quarter" idx="23" hasCustomPrompt="1"/>
          </p:nvPr>
        </p:nvSpPr>
        <p:spPr>
          <a:xfrm>
            <a:off x="9768139"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25" name="Picture Placeholder 24">
            <a:extLst>
              <a:ext uri="{FF2B5EF4-FFF2-40B4-BE49-F238E27FC236}">
                <a16:creationId xmlns:a16="http://schemas.microsoft.com/office/drawing/2014/main" id="{051D3ADD-7A38-C89C-3B82-C84DEB4839B4}"/>
              </a:ext>
            </a:extLst>
          </p:cNvPr>
          <p:cNvSpPr>
            <a:spLocks noGrp="1"/>
          </p:cNvSpPr>
          <p:nvPr>
            <p:ph type="pic" sz="quarter" idx="14" hasCustomPrompt="1"/>
          </p:nvPr>
        </p:nvSpPr>
        <p:spPr>
          <a:xfrm>
            <a:off x="9768139"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29" name="Picture Placeholder 28">
            <a:extLst>
              <a:ext uri="{FF2B5EF4-FFF2-40B4-BE49-F238E27FC236}">
                <a16:creationId xmlns:a16="http://schemas.microsoft.com/office/drawing/2014/main" id="{1A1ECF12-D847-9A7A-8BFE-88079F715919}"/>
              </a:ext>
            </a:extLst>
          </p:cNvPr>
          <p:cNvSpPr>
            <a:spLocks noGrp="1"/>
          </p:cNvSpPr>
          <p:nvPr>
            <p:ph type="pic" sz="quarter" idx="17" hasCustomPrompt="1"/>
          </p:nvPr>
        </p:nvSpPr>
        <p:spPr>
          <a:xfrm>
            <a:off x="6845312"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16" name="Picture Placeholder 15">
            <a:extLst>
              <a:ext uri="{FF2B5EF4-FFF2-40B4-BE49-F238E27FC236}">
                <a16:creationId xmlns:a16="http://schemas.microsoft.com/office/drawing/2014/main" id="{F9E27C02-DBC6-1F74-DFCA-1FD634E0AD51}"/>
              </a:ext>
            </a:extLst>
          </p:cNvPr>
          <p:cNvSpPr>
            <a:spLocks noGrp="1"/>
          </p:cNvSpPr>
          <p:nvPr>
            <p:ph type="pic" sz="quarter" idx="11" hasCustomPrompt="1"/>
          </p:nvPr>
        </p:nvSpPr>
        <p:spPr>
          <a:xfrm>
            <a:off x="999658"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26" name="Text Placeholder 17">
            <a:extLst>
              <a:ext uri="{FF2B5EF4-FFF2-40B4-BE49-F238E27FC236}">
                <a16:creationId xmlns:a16="http://schemas.microsoft.com/office/drawing/2014/main" id="{4024A1B8-0764-5921-6CBB-D13F6FFE514B}"/>
              </a:ext>
            </a:extLst>
          </p:cNvPr>
          <p:cNvSpPr>
            <a:spLocks noGrp="1"/>
          </p:cNvSpPr>
          <p:nvPr>
            <p:ph type="body" sz="quarter" idx="15" hasCustomPrompt="1"/>
          </p:nvPr>
        </p:nvSpPr>
        <p:spPr>
          <a:xfrm>
            <a:off x="9109621"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27" name="Text Placeholder 17">
            <a:extLst>
              <a:ext uri="{FF2B5EF4-FFF2-40B4-BE49-F238E27FC236}">
                <a16:creationId xmlns:a16="http://schemas.microsoft.com/office/drawing/2014/main" id="{5B7F8112-9B28-53CB-9BD6-A9A47CA86089}"/>
              </a:ext>
            </a:extLst>
          </p:cNvPr>
          <p:cNvSpPr>
            <a:spLocks noGrp="1"/>
          </p:cNvSpPr>
          <p:nvPr>
            <p:ph type="body" sz="quarter" idx="16" hasCustomPrompt="1"/>
          </p:nvPr>
        </p:nvSpPr>
        <p:spPr>
          <a:xfrm>
            <a:off x="9109621"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8" name="Text Placeholder 17">
            <a:extLst>
              <a:ext uri="{FF2B5EF4-FFF2-40B4-BE49-F238E27FC236}">
                <a16:creationId xmlns:a16="http://schemas.microsoft.com/office/drawing/2014/main" id="{E4BFEF31-BDDA-4CC7-01FC-50F7E705720A}"/>
              </a:ext>
            </a:extLst>
          </p:cNvPr>
          <p:cNvSpPr>
            <a:spLocks noGrp="1"/>
          </p:cNvSpPr>
          <p:nvPr>
            <p:ph type="body" sz="quarter" idx="12" hasCustomPrompt="1"/>
          </p:nvPr>
        </p:nvSpPr>
        <p:spPr>
          <a:xfrm>
            <a:off x="340116"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19" name="Text Placeholder 17">
            <a:extLst>
              <a:ext uri="{FF2B5EF4-FFF2-40B4-BE49-F238E27FC236}">
                <a16:creationId xmlns:a16="http://schemas.microsoft.com/office/drawing/2014/main" id="{00F3FD41-F2F0-8555-E060-0BF99D403EA0}"/>
              </a:ext>
            </a:extLst>
          </p:cNvPr>
          <p:cNvSpPr>
            <a:spLocks noGrp="1"/>
          </p:cNvSpPr>
          <p:nvPr>
            <p:ph type="body" sz="quarter" idx="13" hasCustomPrompt="1"/>
          </p:nvPr>
        </p:nvSpPr>
        <p:spPr>
          <a:xfrm>
            <a:off x="340116"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30" name="Text Placeholder 17">
            <a:extLst>
              <a:ext uri="{FF2B5EF4-FFF2-40B4-BE49-F238E27FC236}">
                <a16:creationId xmlns:a16="http://schemas.microsoft.com/office/drawing/2014/main" id="{9F56B4BD-00AF-3C82-1FB4-8437F5CC484B}"/>
              </a:ext>
            </a:extLst>
          </p:cNvPr>
          <p:cNvSpPr>
            <a:spLocks noGrp="1"/>
          </p:cNvSpPr>
          <p:nvPr>
            <p:ph type="body" sz="quarter" idx="18" hasCustomPrompt="1"/>
          </p:nvPr>
        </p:nvSpPr>
        <p:spPr>
          <a:xfrm>
            <a:off x="6186452"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31" name="Text Placeholder 17">
            <a:extLst>
              <a:ext uri="{FF2B5EF4-FFF2-40B4-BE49-F238E27FC236}">
                <a16:creationId xmlns:a16="http://schemas.microsoft.com/office/drawing/2014/main" id="{1D4D05B9-554A-504B-FCCD-4C3187ED1E74}"/>
              </a:ext>
            </a:extLst>
          </p:cNvPr>
          <p:cNvSpPr>
            <a:spLocks noGrp="1"/>
          </p:cNvSpPr>
          <p:nvPr>
            <p:ph type="body" sz="quarter" idx="19" hasCustomPrompt="1"/>
          </p:nvPr>
        </p:nvSpPr>
        <p:spPr>
          <a:xfrm>
            <a:off x="6186452"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36" name="Picture Placeholder 35">
            <a:extLst>
              <a:ext uri="{FF2B5EF4-FFF2-40B4-BE49-F238E27FC236}">
                <a16:creationId xmlns:a16="http://schemas.microsoft.com/office/drawing/2014/main" id="{115541C7-7645-4067-DB92-31711C8021B7}"/>
              </a:ext>
            </a:extLst>
          </p:cNvPr>
          <p:cNvSpPr>
            <a:spLocks noGrp="1"/>
          </p:cNvSpPr>
          <p:nvPr>
            <p:ph type="pic" sz="quarter" idx="20" hasCustomPrompt="1"/>
          </p:nvPr>
        </p:nvSpPr>
        <p:spPr>
          <a:xfrm>
            <a:off x="3922485"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37" name="Text Placeholder 17">
            <a:extLst>
              <a:ext uri="{FF2B5EF4-FFF2-40B4-BE49-F238E27FC236}">
                <a16:creationId xmlns:a16="http://schemas.microsoft.com/office/drawing/2014/main" id="{04248490-8731-C7E3-A354-465637418E08}"/>
              </a:ext>
            </a:extLst>
          </p:cNvPr>
          <p:cNvSpPr>
            <a:spLocks noGrp="1"/>
          </p:cNvSpPr>
          <p:nvPr>
            <p:ph type="body" sz="quarter" idx="21" hasCustomPrompt="1"/>
          </p:nvPr>
        </p:nvSpPr>
        <p:spPr>
          <a:xfrm>
            <a:off x="3263284"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38" name="Text Placeholder 17">
            <a:extLst>
              <a:ext uri="{FF2B5EF4-FFF2-40B4-BE49-F238E27FC236}">
                <a16:creationId xmlns:a16="http://schemas.microsoft.com/office/drawing/2014/main" id="{9E91AEC7-0877-1BDC-6844-4254A5432D2A}"/>
              </a:ext>
            </a:extLst>
          </p:cNvPr>
          <p:cNvSpPr>
            <a:spLocks noGrp="1"/>
          </p:cNvSpPr>
          <p:nvPr>
            <p:ph type="body" sz="quarter" idx="22" hasCustomPrompt="1"/>
          </p:nvPr>
        </p:nvSpPr>
        <p:spPr>
          <a:xfrm>
            <a:off x="3263284"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0" name="Picture Placeholder 39">
            <a:extLst>
              <a:ext uri="{FF2B5EF4-FFF2-40B4-BE49-F238E27FC236}">
                <a16:creationId xmlns:a16="http://schemas.microsoft.com/office/drawing/2014/main" id="{355328A2-2857-CA65-BBF0-140EAE5D26C3}"/>
              </a:ext>
            </a:extLst>
          </p:cNvPr>
          <p:cNvSpPr>
            <a:spLocks noGrp="1"/>
          </p:cNvSpPr>
          <p:nvPr>
            <p:ph type="pic" sz="quarter" idx="24" hasCustomPrompt="1"/>
          </p:nvPr>
        </p:nvSpPr>
        <p:spPr>
          <a:xfrm>
            <a:off x="6845312"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41" name="Picture Placeholder 40">
            <a:extLst>
              <a:ext uri="{FF2B5EF4-FFF2-40B4-BE49-F238E27FC236}">
                <a16:creationId xmlns:a16="http://schemas.microsoft.com/office/drawing/2014/main" id="{A72053B2-E10D-9C5D-B0D4-D110D8B9F7CD}"/>
              </a:ext>
            </a:extLst>
          </p:cNvPr>
          <p:cNvSpPr>
            <a:spLocks noGrp="1"/>
          </p:cNvSpPr>
          <p:nvPr>
            <p:ph type="pic" sz="quarter" idx="25" hasCustomPrompt="1"/>
          </p:nvPr>
        </p:nvSpPr>
        <p:spPr>
          <a:xfrm>
            <a:off x="999658"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42" name="Text Placeholder 17">
            <a:extLst>
              <a:ext uri="{FF2B5EF4-FFF2-40B4-BE49-F238E27FC236}">
                <a16:creationId xmlns:a16="http://schemas.microsoft.com/office/drawing/2014/main" id="{399A5C1C-014C-E7BF-CCDF-05A9A8A38909}"/>
              </a:ext>
            </a:extLst>
          </p:cNvPr>
          <p:cNvSpPr>
            <a:spLocks noGrp="1"/>
          </p:cNvSpPr>
          <p:nvPr>
            <p:ph type="body" sz="quarter" idx="26" hasCustomPrompt="1"/>
          </p:nvPr>
        </p:nvSpPr>
        <p:spPr>
          <a:xfrm>
            <a:off x="9109621"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3" name="Text Placeholder 17">
            <a:extLst>
              <a:ext uri="{FF2B5EF4-FFF2-40B4-BE49-F238E27FC236}">
                <a16:creationId xmlns:a16="http://schemas.microsoft.com/office/drawing/2014/main" id="{3C687E3E-7C0A-E79C-B9B9-17F78D616C97}"/>
              </a:ext>
            </a:extLst>
          </p:cNvPr>
          <p:cNvSpPr>
            <a:spLocks noGrp="1"/>
          </p:cNvSpPr>
          <p:nvPr>
            <p:ph type="body" sz="quarter" idx="27" hasCustomPrompt="1"/>
          </p:nvPr>
        </p:nvSpPr>
        <p:spPr>
          <a:xfrm>
            <a:off x="9109621"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4" name="Text Placeholder 17">
            <a:extLst>
              <a:ext uri="{FF2B5EF4-FFF2-40B4-BE49-F238E27FC236}">
                <a16:creationId xmlns:a16="http://schemas.microsoft.com/office/drawing/2014/main" id="{E1238981-12EF-6642-872F-35699BA46F52}"/>
              </a:ext>
            </a:extLst>
          </p:cNvPr>
          <p:cNvSpPr>
            <a:spLocks noGrp="1"/>
          </p:cNvSpPr>
          <p:nvPr>
            <p:ph type="body" sz="quarter" idx="28" hasCustomPrompt="1"/>
          </p:nvPr>
        </p:nvSpPr>
        <p:spPr>
          <a:xfrm>
            <a:off x="340116"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5" name="Text Placeholder 17">
            <a:extLst>
              <a:ext uri="{FF2B5EF4-FFF2-40B4-BE49-F238E27FC236}">
                <a16:creationId xmlns:a16="http://schemas.microsoft.com/office/drawing/2014/main" id="{DD039479-4760-53C4-F52B-8DE6E94DF635}"/>
              </a:ext>
            </a:extLst>
          </p:cNvPr>
          <p:cNvSpPr>
            <a:spLocks noGrp="1"/>
          </p:cNvSpPr>
          <p:nvPr>
            <p:ph type="body" sz="quarter" idx="29" hasCustomPrompt="1"/>
          </p:nvPr>
        </p:nvSpPr>
        <p:spPr>
          <a:xfrm>
            <a:off x="340116"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6" name="Text Placeholder 17">
            <a:extLst>
              <a:ext uri="{FF2B5EF4-FFF2-40B4-BE49-F238E27FC236}">
                <a16:creationId xmlns:a16="http://schemas.microsoft.com/office/drawing/2014/main" id="{A7C3D197-E04C-E39C-45F9-3F7394DF2731}"/>
              </a:ext>
            </a:extLst>
          </p:cNvPr>
          <p:cNvSpPr>
            <a:spLocks noGrp="1"/>
          </p:cNvSpPr>
          <p:nvPr>
            <p:ph type="body" sz="quarter" idx="30" hasCustomPrompt="1"/>
          </p:nvPr>
        </p:nvSpPr>
        <p:spPr>
          <a:xfrm>
            <a:off x="6186452"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7" name="Text Placeholder 17">
            <a:extLst>
              <a:ext uri="{FF2B5EF4-FFF2-40B4-BE49-F238E27FC236}">
                <a16:creationId xmlns:a16="http://schemas.microsoft.com/office/drawing/2014/main" id="{A9889176-7795-E01C-3B82-13952D020EFF}"/>
              </a:ext>
            </a:extLst>
          </p:cNvPr>
          <p:cNvSpPr>
            <a:spLocks noGrp="1"/>
          </p:cNvSpPr>
          <p:nvPr>
            <p:ph type="body" sz="quarter" idx="31" hasCustomPrompt="1"/>
          </p:nvPr>
        </p:nvSpPr>
        <p:spPr>
          <a:xfrm>
            <a:off x="6186452"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8" name="Picture Placeholder 47">
            <a:extLst>
              <a:ext uri="{FF2B5EF4-FFF2-40B4-BE49-F238E27FC236}">
                <a16:creationId xmlns:a16="http://schemas.microsoft.com/office/drawing/2014/main" id="{D2B6195C-0CFE-72D6-F448-7FD839874666}"/>
              </a:ext>
            </a:extLst>
          </p:cNvPr>
          <p:cNvSpPr>
            <a:spLocks noGrp="1"/>
          </p:cNvSpPr>
          <p:nvPr>
            <p:ph type="pic" sz="quarter" idx="32" hasCustomPrompt="1"/>
          </p:nvPr>
        </p:nvSpPr>
        <p:spPr>
          <a:xfrm>
            <a:off x="3922485"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49" name="Text Placeholder 17">
            <a:extLst>
              <a:ext uri="{FF2B5EF4-FFF2-40B4-BE49-F238E27FC236}">
                <a16:creationId xmlns:a16="http://schemas.microsoft.com/office/drawing/2014/main" id="{ED96FCA1-0BF2-4C20-4BE1-B96B6C7995C4}"/>
              </a:ext>
            </a:extLst>
          </p:cNvPr>
          <p:cNvSpPr>
            <a:spLocks noGrp="1"/>
          </p:cNvSpPr>
          <p:nvPr>
            <p:ph type="body" sz="quarter" idx="33" hasCustomPrompt="1"/>
          </p:nvPr>
        </p:nvSpPr>
        <p:spPr>
          <a:xfrm>
            <a:off x="3263284"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50" name="Text Placeholder 17">
            <a:extLst>
              <a:ext uri="{FF2B5EF4-FFF2-40B4-BE49-F238E27FC236}">
                <a16:creationId xmlns:a16="http://schemas.microsoft.com/office/drawing/2014/main" id="{D3ECC87E-4D5E-600B-025B-B5EA705E28CB}"/>
              </a:ext>
            </a:extLst>
          </p:cNvPr>
          <p:cNvSpPr>
            <a:spLocks noGrp="1"/>
          </p:cNvSpPr>
          <p:nvPr>
            <p:ph type="body" sz="quarter" idx="34" hasCustomPrompt="1"/>
          </p:nvPr>
        </p:nvSpPr>
        <p:spPr>
          <a:xfrm>
            <a:off x="3263284"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Tree>
    <p:extLst>
      <p:ext uri="{BB962C8B-B14F-4D97-AF65-F5344CB8AC3E}">
        <p14:creationId xmlns:p14="http://schemas.microsoft.com/office/powerpoint/2010/main" val="596009878"/>
      </p:ext>
    </p:extLst>
  </p:cSld>
  <p:clrMapOvr>
    <a:masterClrMapping/>
  </p:clrMapOvr>
  <p:extLst>
    <p:ext uri="{DCECCB84-F9BA-43D5-87BE-67443E8EF086}">
      <p15:sldGuideLst xmlns:p15="http://schemas.microsoft.com/office/powerpoint/2012/main"/>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Image botto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Picture Placeholder 3">
            <a:extLst>
              <a:ext uri="{FF2B5EF4-FFF2-40B4-BE49-F238E27FC236}">
                <a16:creationId xmlns:a16="http://schemas.microsoft.com/office/drawing/2014/main" id="{9290FF53-915C-2C30-10D3-421821FAA030}"/>
              </a:ext>
            </a:extLst>
          </p:cNvPr>
          <p:cNvSpPr>
            <a:spLocks noGrp="1"/>
          </p:cNvSpPr>
          <p:nvPr>
            <p:ph type="pic" sz="quarter" idx="11"/>
          </p:nvPr>
        </p:nvSpPr>
        <p:spPr>
          <a:xfrm>
            <a:off x="0" y="4196857"/>
            <a:ext cx="12192000" cy="2051226"/>
          </a:xfrm>
          <a:custGeom>
            <a:avLst/>
            <a:gdLst>
              <a:gd name="connsiteX0" fmla="*/ 6285010 w 12192000"/>
              <a:gd name="connsiteY0" fmla="*/ 1484 h 2051226"/>
              <a:gd name="connsiteX1" fmla="*/ 12109571 w 12192000"/>
              <a:gd name="connsiteY1" fmla="*/ 1628746 h 2051226"/>
              <a:gd name="connsiteX2" fmla="*/ 12192000 w 12192000"/>
              <a:gd name="connsiteY2" fmla="*/ 1679447 h 2051226"/>
              <a:gd name="connsiteX3" fmla="*/ 12192000 w 12192000"/>
              <a:gd name="connsiteY3" fmla="*/ 2051226 h 2051226"/>
              <a:gd name="connsiteX4" fmla="*/ 0 w 12192000"/>
              <a:gd name="connsiteY4" fmla="*/ 2051226 h 2051226"/>
              <a:gd name="connsiteX5" fmla="*/ 0 w 12192000"/>
              <a:gd name="connsiteY5" fmla="*/ 1680116 h 2051226"/>
              <a:gd name="connsiteX6" fmla="*/ 155135 w 12192000"/>
              <a:gd name="connsiteY6" fmla="*/ 1586238 h 2051226"/>
              <a:gd name="connsiteX7" fmla="*/ 5882126 w 12192000"/>
              <a:gd name="connsiteY7" fmla="*/ 1927 h 2051226"/>
              <a:gd name="connsiteX8" fmla="*/ 6285010 w 12192000"/>
              <a:gd name="connsiteY8" fmla="*/ 1484 h 20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051226">
                <a:moveTo>
                  <a:pt x="6285010" y="1484"/>
                </a:moveTo>
                <a:cubicBezTo>
                  <a:pt x="8299428" y="33223"/>
                  <a:pt x="10309317" y="574416"/>
                  <a:pt x="12109571" y="1628746"/>
                </a:cubicBezTo>
                <a:lnTo>
                  <a:pt x="12192000" y="1679447"/>
                </a:lnTo>
                <a:lnTo>
                  <a:pt x="12192000" y="2051226"/>
                </a:lnTo>
                <a:lnTo>
                  <a:pt x="0" y="2051226"/>
                </a:lnTo>
                <a:lnTo>
                  <a:pt x="0" y="1680116"/>
                </a:lnTo>
                <a:lnTo>
                  <a:pt x="155135" y="1586238"/>
                </a:lnTo>
                <a:cubicBezTo>
                  <a:pt x="1924743" y="566817"/>
                  <a:pt x="3899001" y="37541"/>
                  <a:pt x="5882126" y="1927"/>
                </a:cubicBezTo>
                <a:cubicBezTo>
                  <a:pt x="6016401" y="-484"/>
                  <a:pt x="6150715" y="-632"/>
                  <a:pt x="6285010" y="1484"/>
                </a:cubicBezTo>
                <a:close/>
              </a:path>
            </a:pathLst>
          </a:custGeom>
          <a:solidFill>
            <a:srgbClr val="738291"/>
          </a:solidFill>
        </p:spPr>
        <p:txBody>
          <a:bodyPr wrap="square" bIns="731520" anchor="ctr" anchorCtr="0">
            <a:noAutofit/>
          </a:bodyPr>
          <a:lstStyle>
            <a:lvl1pPr marL="0" indent="0" algn="ctr">
              <a:buNone/>
              <a:defRPr sz="1200" cap="all" baseline="0">
                <a:solidFill>
                  <a:schemeClr val="bg1"/>
                </a:solidFill>
              </a:defRPr>
            </a:lvl1pPr>
          </a:lstStyle>
          <a:p>
            <a:r>
              <a:rPr lang="en-US" dirty="0"/>
              <a:t>Click icon to add picture</a:t>
            </a:r>
          </a:p>
        </p:txBody>
      </p:sp>
      <p:sp>
        <p:nvSpPr>
          <p:cNvPr id="11" name="Text Placeholder 7">
            <a:extLst>
              <a:ext uri="{FF2B5EF4-FFF2-40B4-BE49-F238E27FC236}">
                <a16:creationId xmlns:a16="http://schemas.microsoft.com/office/drawing/2014/main" id="{9E642396-4C93-59BA-6563-927637AB6CFE}"/>
              </a:ext>
            </a:extLst>
          </p:cNvPr>
          <p:cNvSpPr>
            <a:spLocks noGrp="1"/>
          </p:cNvSpPr>
          <p:nvPr>
            <p:ph type="body" sz="quarter" idx="12"/>
          </p:nvPr>
        </p:nvSpPr>
        <p:spPr>
          <a:xfrm>
            <a:off x="495300" y="1709928"/>
            <a:ext cx="11201400" cy="166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862441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Image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2">
            <a:extLst>
              <a:ext uri="{FF2B5EF4-FFF2-40B4-BE49-F238E27FC236}">
                <a16:creationId xmlns:a16="http://schemas.microsoft.com/office/drawing/2014/main" id="{ACE532E4-2851-3B0C-0E05-BC5E85073EC8}"/>
              </a:ext>
            </a:extLst>
          </p:cNvPr>
          <p:cNvSpPr>
            <a:spLocks noGrp="1"/>
          </p:cNvSpPr>
          <p:nvPr>
            <p:ph type="pic" sz="quarter" idx="10"/>
          </p:nvPr>
        </p:nvSpPr>
        <p:spPr>
          <a:xfrm>
            <a:off x="6096000" y="30482"/>
            <a:ext cx="6096000" cy="6177279"/>
          </a:xfrm>
          <a:custGeom>
            <a:avLst/>
            <a:gdLst>
              <a:gd name="connsiteX0" fmla="*/ 3147850 w 6096000"/>
              <a:gd name="connsiteY0" fmla="*/ 0 h 6177279"/>
              <a:gd name="connsiteX1" fmla="*/ 6096000 w 6096000"/>
              <a:gd name="connsiteY1" fmla="*/ 0 h 6177279"/>
              <a:gd name="connsiteX2" fmla="*/ 6096000 w 6096000"/>
              <a:gd name="connsiteY2" fmla="*/ 6177279 h 6177279"/>
              <a:gd name="connsiteX3" fmla="*/ 3147364 w 6096000"/>
              <a:gd name="connsiteY3" fmla="*/ 6177279 h 6177279"/>
              <a:gd name="connsiteX4" fmla="*/ 1294022 w 6096000"/>
              <a:gd name="connsiteY4" fmla="*/ 5716973 h 6177279"/>
              <a:gd name="connsiteX5" fmla="*/ 323374 w 6096000"/>
              <a:gd name="connsiteY5" fmla="*/ 4632565 h 6177279"/>
              <a:gd name="connsiteX6" fmla="*/ 120607 w 6096000"/>
              <a:gd name="connsiteY6" fmla="*/ 4045330 h 6177279"/>
              <a:gd name="connsiteX7" fmla="*/ 102174 w 6096000"/>
              <a:gd name="connsiteY7" fmla="*/ 3972123 h 6177279"/>
              <a:gd name="connsiteX8" fmla="*/ 0 w 6096000"/>
              <a:gd name="connsiteY8" fmla="*/ 3087850 h 6177279"/>
              <a:gd name="connsiteX9" fmla="*/ 0 w 6096000"/>
              <a:gd name="connsiteY9" fmla="*/ 3075737 h 6177279"/>
              <a:gd name="connsiteX10" fmla="*/ 102174 w 6096000"/>
              <a:gd name="connsiteY10" fmla="*/ 2203576 h 6177279"/>
              <a:gd name="connsiteX11" fmla="*/ 120607 w 6096000"/>
              <a:gd name="connsiteY11" fmla="*/ 2130368 h 6177279"/>
              <a:gd name="connsiteX12" fmla="*/ 323374 w 6096000"/>
              <a:gd name="connsiteY12" fmla="*/ 1543134 h 6177279"/>
              <a:gd name="connsiteX13" fmla="*/ 1294022 w 6096000"/>
              <a:gd name="connsiteY13" fmla="*/ 458726 h 6177279"/>
              <a:gd name="connsiteX14" fmla="*/ 2865242 w 6096000"/>
              <a:gd name="connsiteY14" fmla="*/ 7203 h 6177279"/>
              <a:gd name="connsiteX0" fmla="*/ 3147850 w 6096000"/>
              <a:gd name="connsiteY0" fmla="*/ 0 h 6177279"/>
              <a:gd name="connsiteX1" fmla="*/ 6096000 w 6096000"/>
              <a:gd name="connsiteY1" fmla="*/ 0 h 6177279"/>
              <a:gd name="connsiteX2" fmla="*/ 6092142 w 6096000"/>
              <a:gd name="connsiteY2" fmla="*/ 3198855 h 6177279"/>
              <a:gd name="connsiteX3" fmla="*/ 6096000 w 6096000"/>
              <a:gd name="connsiteY3" fmla="*/ 6177279 h 6177279"/>
              <a:gd name="connsiteX4" fmla="*/ 3147364 w 6096000"/>
              <a:gd name="connsiteY4" fmla="*/ 6177279 h 6177279"/>
              <a:gd name="connsiteX5" fmla="*/ 1294022 w 6096000"/>
              <a:gd name="connsiteY5" fmla="*/ 5716973 h 6177279"/>
              <a:gd name="connsiteX6" fmla="*/ 323374 w 6096000"/>
              <a:gd name="connsiteY6" fmla="*/ 4632565 h 6177279"/>
              <a:gd name="connsiteX7" fmla="*/ 120607 w 6096000"/>
              <a:gd name="connsiteY7" fmla="*/ 4045330 h 6177279"/>
              <a:gd name="connsiteX8" fmla="*/ 102174 w 6096000"/>
              <a:gd name="connsiteY8" fmla="*/ 3972123 h 6177279"/>
              <a:gd name="connsiteX9" fmla="*/ 0 w 6096000"/>
              <a:gd name="connsiteY9" fmla="*/ 3087850 h 6177279"/>
              <a:gd name="connsiteX10" fmla="*/ 0 w 6096000"/>
              <a:gd name="connsiteY10" fmla="*/ 3075737 h 6177279"/>
              <a:gd name="connsiteX11" fmla="*/ 102174 w 6096000"/>
              <a:gd name="connsiteY11" fmla="*/ 2203576 h 6177279"/>
              <a:gd name="connsiteX12" fmla="*/ 120607 w 6096000"/>
              <a:gd name="connsiteY12" fmla="*/ 2130368 h 6177279"/>
              <a:gd name="connsiteX13" fmla="*/ 323374 w 6096000"/>
              <a:gd name="connsiteY13" fmla="*/ 1543134 h 6177279"/>
              <a:gd name="connsiteX14" fmla="*/ 1294022 w 6096000"/>
              <a:gd name="connsiteY14" fmla="*/ 458726 h 6177279"/>
              <a:gd name="connsiteX15" fmla="*/ 2865242 w 6096000"/>
              <a:gd name="connsiteY15" fmla="*/ 7203 h 6177279"/>
              <a:gd name="connsiteX16" fmla="*/ 3147850 w 6096000"/>
              <a:gd name="connsiteY16" fmla="*/ 0 h 6177279"/>
              <a:gd name="connsiteX0" fmla="*/ 6092142 w 6183582"/>
              <a:gd name="connsiteY0" fmla="*/ 3198855 h 6177279"/>
              <a:gd name="connsiteX1" fmla="*/ 6096000 w 6183582"/>
              <a:gd name="connsiteY1" fmla="*/ 6177279 h 6177279"/>
              <a:gd name="connsiteX2" fmla="*/ 3147364 w 6183582"/>
              <a:gd name="connsiteY2" fmla="*/ 6177279 h 6177279"/>
              <a:gd name="connsiteX3" fmla="*/ 1294022 w 6183582"/>
              <a:gd name="connsiteY3" fmla="*/ 5716973 h 6177279"/>
              <a:gd name="connsiteX4" fmla="*/ 323374 w 6183582"/>
              <a:gd name="connsiteY4" fmla="*/ 4632565 h 6177279"/>
              <a:gd name="connsiteX5" fmla="*/ 120607 w 6183582"/>
              <a:gd name="connsiteY5" fmla="*/ 4045330 h 6177279"/>
              <a:gd name="connsiteX6" fmla="*/ 102174 w 6183582"/>
              <a:gd name="connsiteY6" fmla="*/ 3972123 h 6177279"/>
              <a:gd name="connsiteX7" fmla="*/ 0 w 6183582"/>
              <a:gd name="connsiteY7" fmla="*/ 3087850 h 6177279"/>
              <a:gd name="connsiteX8" fmla="*/ 0 w 6183582"/>
              <a:gd name="connsiteY8" fmla="*/ 3075737 h 6177279"/>
              <a:gd name="connsiteX9" fmla="*/ 102174 w 6183582"/>
              <a:gd name="connsiteY9" fmla="*/ 2203576 h 6177279"/>
              <a:gd name="connsiteX10" fmla="*/ 120607 w 6183582"/>
              <a:gd name="connsiteY10" fmla="*/ 2130368 h 6177279"/>
              <a:gd name="connsiteX11" fmla="*/ 323374 w 6183582"/>
              <a:gd name="connsiteY11" fmla="*/ 1543134 h 6177279"/>
              <a:gd name="connsiteX12" fmla="*/ 1294022 w 6183582"/>
              <a:gd name="connsiteY12" fmla="*/ 458726 h 6177279"/>
              <a:gd name="connsiteX13" fmla="*/ 2865242 w 6183582"/>
              <a:gd name="connsiteY13" fmla="*/ 7203 h 6177279"/>
              <a:gd name="connsiteX14" fmla="*/ 3147850 w 6183582"/>
              <a:gd name="connsiteY14" fmla="*/ 0 h 6177279"/>
              <a:gd name="connsiteX15" fmla="*/ 6096000 w 6183582"/>
              <a:gd name="connsiteY15" fmla="*/ 0 h 6177279"/>
              <a:gd name="connsiteX16" fmla="*/ 6183582 w 6183582"/>
              <a:gd name="connsiteY16" fmla="*/ 3290295 h 6177279"/>
              <a:gd name="connsiteX0" fmla="*/ 6092142 w 6096000"/>
              <a:gd name="connsiteY0" fmla="*/ 3198855 h 6177279"/>
              <a:gd name="connsiteX1" fmla="*/ 6096000 w 6096000"/>
              <a:gd name="connsiteY1" fmla="*/ 6177279 h 6177279"/>
              <a:gd name="connsiteX2" fmla="*/ 3147364 w 6096000"/>
              <a:gd name="connsiteY2" fmla="*/ 6177279 h 6177279"/>
              <a:gd name="connsiteX3" fmla="*/ 1294022 w 6096000"/>
              <a:gd name="connsiteY3" fmla="*/ 5716973 h 6177279"/>
              <a:gd name="connsiteX4" fmla="*/ 323374 w 6096000"/>
              <a:gd name="connsiteY4" fmla="*/ 4632565 h 6177279"/>
              <a:gd name="connsiteX5" fmla="*/ 120607 w 6096000"/>
              <a:gd name="connsiteY5" fmla="*/ 4045330 h 6177279"/>
              <a:gd name="connsiteX6" fmla="*/ 102174 w 6096000"/>
              <a:gd name="connsiteY6" fmla="*/ 3972123 h 6177279"/>
              <a:gd name="connsiteX7" fmla="*/ 0 w 6096000"/>
              <a:gd name="connsiteY7" fmla="*/ 3087850 h 6177279"/>
              <a:gd name="connsiteX8" fmla="*/ 0 w 6096000"/>
              <a:gd name="connsiteY8" fmla="*/ 3075737 h 6177279"/>
              <a:gd name="connsiteX9" fmla="*/ 102174 w 6096000"/>
              <a:gd name="connsiteY9" fmla="*/ 2203576 h 6177279"/>
              <a:gd name="connsiteX10" fmla="*/ 120607 w 6096000"/>
              <a:gd name="connsiteY10" fmla="*/ 2130368 h 6177279"/>
              <a:gd name="connsiteX11" fmla="*/ 323374 w 6096000"/>
              <a:gd name="connsiteY11" fmla="*/ 1543134 h 6177279"/>
              <a:gd name="connsiteX12" fmla="*/ 1294022 w 6096000"/>
              <a:gd name="connsiteY12" fmla="*/ 458726 h 6177279"/>
              <a:gd name="connsiteX13" fmla="*/ 2865242 w 6096000"/>
              <a:gd name="connsiteY13" fmla="*/ 7203 h 6177279"/>
              <a:gd name="connsiteX14" fmla="*/ 3147850 w 6096000"/>
              <a:gd name="connsiteY14" fmla="*/ 0 h 6177279"/>
              <a:gd name="connsiteX15" fmla="*/ 6096000 w 6096000"/>
              <a:gd name="connsiteY15" fmla="*/ 0 h 6177279"/>
              <a:gd name="connsiteX0" fmla="*/ 6096000 w 6096000"/>
              <a:gd name="connsiteY0" fmla="*/ 6177279 h 6177279"/>
              <a:gd name="connsiteX1" fmla="*/ 3147364 w 6096000"/>
              <a:gd name="connsiteY1" fmla="*/ 6177279 h 6177279"/>
              <a:gd name="connsiteX2" fmla="*/ 1294022 w 6096000"/>
              <a:gd name="connsiteY2" fmla="*/ 5716973 h 6177279"/>
              <a:gd name="connsiteX3" fmla="*/ 323374 w 6096000"/>
              <a:gd name="connsiteY3" fmla="*/ 4632565 h 6177279"/>
              <a:gd name="connsiteX4" fmla="*/ 120607 w 6096000"/>
              <a:gd name="connsiteY4" fmla="*/ 4045330 h 6177279"/>
              <a:gd name="connsiteX5" fmla="*/ 102174 w 6096000"/>
              <a:gd name="connsiteY5" fmla="*/ 3972123 h 6177279"/>
              <a:gd name="connsiteX6" fmla="*/ 0 w 6096000"/>
              <a:gd name="connsiteY6" fmla="*/ 3087850 h 6177279"/>
              <a:gd name="connsiteX7" fmla="*/ 0 w 6096000"/>
              <a:gd name="connsiteY7" fmla="*/ 3075737 h 6177279"/>
              <a:gd name="connsiteX8" fmla="*/ 102174 w 6096000"/>
              <a:gd name="connsiteY8" fmla="*/ 2203576 h 6177279"/>
              <a:gd name="connsiteX9" fmla="*/ 120607 w 6096000"/>
              <a:gd name="connsiteY9" fmla="*/ 2130368 h 6177279"/>
              <a:gd name="connsiteX10" fmla="*/ 323374 w 6096000"/>
              <a:gd name="connsiteY10" fmla="*/ 1543134 h 6177279"/>
              <a:gd name="connsiteX11" fmla="*/ 1294022 w 6096000"/>
              <a:gd name="connsiteY11" fmla="*/ 458726 h 6177279"/>
              <a:gd name="connsiteX12" fmla="*/ 2865242 w 6096000"/>
              <a:gd name="connsiteY12" fmla="*/ 7203 h 6177279"/>
              <a:gd name="connsiteX13" fmla="*/ 3147850 w 6096000"/>
              <a:gd name="connsiteY13" fmla="*/ 0 h 6177279"/>
              <a:gd name="connsiteX14" fmla="*/ 6096000 w 6096000"/>
              <a:gd name="connsiteY14" fmla="*/ 0 h 617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96000" h="6177279">
                <a:moveTo>
                  <a:pt x="6096000" y="6177279"/>
                </a:moveTo>
                <a:lnTo>
                  <a:pt x="3147364" y="6177279"/>
                </a:lnTo>
                <a:cubicBezTo>
                  <a:pt x="2374216" y="6177279"/>
                  <a:pt x="1756436" y="6023494"/>
                  <a:pt x="1294022" y="5716973"/>
                </a:cubicBezTo>
                <a:cubicBezTo>
                  <a:pt x="832135" y="5409926"/>
                  <a:pt x="508234" y="5048631"/>
                  <a:pt x="323374" y="4632565"/>
                </a:cubicBezTo>
                <a:cubicBezTo>
                  <a:pt x="234368" y="4432431"/>
                  <a:pt x="166953" y="4236511"/>
                  <a:pt x="120607" y="4045330"/>
                </a:cubicBezTo>
                <a:lnTo>
                  <a:pt x="102174" y="3972123"/>
                </a:lnTo>
                <a:cubicBezTo>
                  <a:pt x="35813" y="3691936"/>
                  <a:pt x="0" y="3395423"/>
                  <a:pt x="0" y="3087850"/>
                </a:cubicBezTo>
                <a:lnTo>
                  <a:pt x="0" y="3075737"/>
                </a:lnTo>
                <a:cubicBezTo>
                  <a:pt x="1054" y="2772903"/>
                  <a:pt x="36340" y="2480076"/>
                  <a:pt x="102174" y="2203576"/>
                </a:cubicBezTo>
                <a:lnTo>
                  <a:pt x="120607" y="2130368"/>
                </a:lnTo>
                <a:cubicBezTo>
                  <a:pt x="166953" y="1939189"/>
                  <a:pt x="234368" y="1743268"/>
                  <a:pt x="323374" y="1543134"/>
                </a:cubicBezTo>
                <a:cubicBezTo>
                  <a:pt x="508234" y="1127067"/>
                  <a:pt x="832135" y="765773"/>
                  <a:pt x="1294022" y="458726"/>
                </a:cubicBezTo>
                <a:cubicBezTo>
                  <a:pt x="1699095" y="191904"/>
                  <a:pt x="2222718" y="40808"/>
                  <a:pt x="2865242" y="7203"/>
                </a:cubicBezTo>
                <a:lnTo>
                  <a:pt x="3147850" y="0"/>
                </a:lnTo>
                <a:lnTo>
                  <a:pt x="6096000" y="0"/>
                </a:lnTo>
              </a:path>
            </a:pathLst>
          </a:custGeom>
          <a:solidFill>
            <a:srgbClr val="738291"/>
          </a:solidFill>
          <a:ln w="41275">
            <a:solidFill>
              <a:srgbClr val="738291"/>
            </a:solidFill>
          </a:ln>
        </p:spPr>
        <p:txBody>
          <a:bodyPr wrap="square" bIns="822960" anchor="ctr" anchorCtr="0">
            <a:noAutofit/>
          </a:bodyPr>
          <a:lstStyle>
            <a:lvl1pPr marL="0" indent="0" algn="ctr">
              <a:buNone/>
              <a:defRPr sz="1200" cap="all" baseline="0">
                <a:solidFill>
                  <a:schemeClr val="bg1"/>
                </a:solidFill>
              </a:defRPr>
            </a:lvl1pPr>
          </a:lstStyle>
          <a:p>
            <a:r>
              <a:rPr lang="en-US" dirty="0"/>
              <a:t>Click icon to add picture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2015776901"/>
      </p:ext>
    </p:extLst>
  </p:cSld>
  <p:clrMapOvr>
    <a:masterClrMapping/>
  </p:clrMapOvr>
  <p:extLst>
    <p:ext uri="{DCECCB84-F9BA-43D5-87BE-67443E8EF086}">
      <p15:sldGuideLst xmlns:p15="http://schemas.microsoft.com/office/powerpoint/2012/main"/>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Desktop">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pic>
        <p:nvPicPr>
          <p:cNvPr id="15" name="Picture 14">
            <a:extLst>
              <a:ext uri="{FF2B5EF4-FFF2-40B4-BE49-F238E27FC236}">
                <a16:creationId xmlns:a16="http://schemas.microsoft.com/office/drawing/2014/main" id="{7D20E647-18E1-855D-8B25-B2FE8FD09AAE}"/>
              </a:ext>
            </a:extLst>
          </p:cNvPr>
          <p:cNvPicPr>
            <a:picLocks noChangeAspect="1"/>
          </p:cNvPicPr>
          <p:nvPr userDrawn="1"/>
        </p:nvPicPr>
        <p:blipFill>
          <a:blip r:embed="rId2"/>
          <a:stretch>
            <a:fillRect/>
          </a:stretch>
        </p:blipFill>
        <p:spPr>
          <a:xfrm>
            <a:off x="6078061" y="1312308"/>
            <a:ext cx="5687220" cy="4997052"/>
          </a:xfrm>
          <a:prstGeom prst="rect">
            <a:avLst/>
          </a:prstGeom>
        </p:spPr>
      </p:pic>
      <p:sp>
        <p:nvSpPr>
          <p:cNvPr id="16" name="Picture Placeholder 2">
            <a:extLst>
              <a:ext uri="{FF2B5EF4-FFF2-40B4-BE49-F238E27FC236}">
                <a16:creationId xmlns:a16="http://schemas.microsoft.com/office/drawing/2014/main" id="{82BF8AFB-425D-4919-B340-91304360A010}"/>
              </a:ext>
            </a:extLst>
          </p:cNvPr>
          <p:cNvSpPr>
            <a:spLocks noGrp="1"/>
          </p:cNvSpPr>
          <p:nvPr>
            <p:ph type="pic" sz="quarter" idx="13"/>
          </p:nvPr>
        </p:nvSpPr>
        <p:spPr>
          <a:xfrm>
            <a:off x="6273800" y="1531620"/>
            <a:ext cx="5267234" cy="3009900"/>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dirty="0"/>
              <a:t>Click icon to add picture</a:t>
            </a:r>
          </a:p>
        </p:txBody>
      </p:sp>
    </p:spTree>
    <p:extLst>
      <p:ext uri="{BB962C8B-B14F-4D97-AF65-F5344CB8AC3E}">
        <p14:creationId xmlns:p14="http://schemas.microsoft.com/office/powerpoint/2010/main" val="1307387113"/>
      </p:ext>
    </p:extLst>
  </p:cSld>
  <p:clrMapOvr>
    <a:masterClrMapping/>
  </p:clrMapOvr>
  <p:extLst>
    <p:ext uri="{DCECCB84-F9BA-43D5-87BE-67443E8EF086}">
      <p15:sldGuideLst xmlns:p15="http://schemas.microsoft.com/office/powerpoint/2012/main"/>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aptop">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pic>
        <p:nvPicPr>
          <p:cNvPr id="11" name="Picture 10">
            <a:extLst>
              <a:ext uri="{FF2B5EF4-FFF2-40B4-BE49-F238E27FC236}">
                <a16:creationId xmlns:a16="http://schemas.microsoft.com/office/drawing/2014/main" id="{66AC510E-CBEE-4B29-354E-4DC61734D1E6}"/>
              </a:ext>
            </a:extLst>
          </p:cNvPr>
          <p:cNvPicPr>
            <a:picLocks noChangeAspect="1"/>
          </p:cNvPicPr>
          <p:nvPr userDrawn="1"/>
        </p:nvPicPr>
        <p:blipFill>
          <a:blip r:embed="rId2"/>
          <a:stretch>
            <a:fillRect/>
          </a:stretch>
        </p:blipFill>
        <p:spPr>
          <a:xfrm>
            <a:off x="5787344" y="1337325"/>
            <a:ext cx="6382140" cy="3942301"/>
          </a:xfrm>
          <a:prstGeom prst="rect">
            <a:avLst/>
          </a:prstGeom>
        </p:spPr>
      </p:pic>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Picture Placeholder 2">
            <a:extLst>
              <a:ext uri="{FF2B5EF4-FFF2-40B4-BE49-F238E27FC236}">
                <a16:creationId xmlns:a16="http://schemas.microsoft.com/office/drawing/2014/main" id="{ED1B8DB7-A214-0A8C-CC7A-074D51CC293C}"/>
              </a:ext>
            </a:extLst>
          </p:cNvPr>
          <p:cNvSpPr>
            <a:spLocks noGrp="1"/>
          </p:cNvSpPr>
          <p:nvPr>
            <p:ph type="pic" sz="quarter" idx="13"/>
          </p:nvPr>
        </p:nvSpPr>
        <p:spPr>
          <a:xfrm>
            <a:off x="6689819" y="1864282"/>
            <a:ext cx="4586724" cy="2881818"/>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dirty="0"/>
              <a:t>Click icon to add picture</a:t>
            </a:r>
          </a:p>
        </p:txBody>
      </p:sp>
    </p:spTree>
    <p:extLst>
      <p:ext uri="{BB962C8B-B14F-4D97-AF65-F5344CB8AC3E}">
        <p14:creationId xmlns:p14="http://schemas.microsoft.com/office/powerpoint/2010/main" val="3185990253"/>
      </p:ext>
    </p:extLst>
  </p:cSld>
  <p:clrMapOvr>
    <a:masterClrMapping/>
  </p:clrMapOvr>
  <p:extLst>
    <p:ext uri="{DCECCB84-F9BA-43D5-87BE-67443E8EF086}">
      <p15:sldGuideLst xmlns:p15="http://schemas.microsoft.com/office/powerpoint/2012/main"/>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TV">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pic>
        <p:nvPicPr>
          <p:cNvPr id="4" name="Picture 3">
            <a:extLst>
              <a:ext uri="{FF2B5EF4-FFF2-40B4-BE49-F238E27FC236}">
                <a16:creationId xmlns:a16="http://schemas.microsoft.com/office/drawing/2014/main" id="{2B297849-1CF3-A93A-8239-8CEA470B1225}"/>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5163315" y="1134212"/>
            <a:ext cx="7421651" cy="4504587"/>
          </a:xfrm>
          <a:prstGeom prst="rect">
            <a:avLst/>
          </a:prstGeom>
        </p:spPr>
      </p:pic>
      <p:sp>
        <p:nvSpPr>
          <p:cNvPr id="3" name="Picture Placeholder 2">
            <a:extLst>
              <a:ext uri="{FF2B5EF4-FFF2-40B4-BE49-F238E27FC236}">
                <a16:creationId xmlns:a16="http://schemas.microsoft.com/office/drawing/2014/main" id="{4068C6A7-35A3-5ED2-3490-3D390236372F}"/>
              </a:ext>
            </a:extLst>
          </p:cNvPr>
          <p:cNvSpPr>
            <a:spLocks noGrp="1"/>
          </p:cNvSpPr>
          <p:nvPr>
            <p:ph type="pic" sz="quarter" idx="13"/>
          </p:nvPr>
        </p:nvSpPr>
        <p:spPr>
          <a:xfrm>
            <a:off x="6112832" y="1714500"/>
            <a:ext cx="5554980" cy="3112770"/>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dirty="0"/>
              <a:t>Click icon to add picture</a:t>
            </a:r>
          </a:p>
        </p:txBody>
      </p:sp>
    </p:spTree>
    <p:extLst>
      <p:ext uri="{BB962C8B-B14F-4D97-AF65-F5344CB8AC3E}">
        <p14:creationId xmlns:p14="http://schemas.microsoft.com/office/powerpoint/2010/main" val="643757649"/>
      </p:ext>
    </p:extLst>
  </p:cSld>
  <p:clrMapOvr>
    <a:masterClrMapping/>
  </p:clrMapOvr>
  <p:extLst>
    <p:ext uri="{DCECCB84-F9BA-43D5-87BE-67443E8EF086}">
      <p15:sldGuideLst xmlns:p15="http://schemas.microsoft.com/office/powerpoint/2012/main"/>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Phone vertical">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D9FE3D2-5CBB-35C1-A441-4A4E91584F34}"/>
              </a:ext>
            </a:extLst>
          </p:cNvPr>
          <p:cNvGrpSpPr/>
          <p:nvPr userDrawn="1"/>
        </p:nvGrpSpPr>
        <p:grpSpPr>
          <a:xfrm>
            <a:off x="6096934" y="0"/>
            <a:ext cx="6095066" cy="6248400"/>
            <a:chOff x="6096934" y="0"/>
            <a:chExt cx="6095066" cy="6248400"/>
          </a:xfrm>
        </p:grpSpPr>
        <p:sp>
          <p:nvSpPr>
            <p:cNvPr id="9" name="Freeform: Shape 8">
              <a:extLst>
                <a:ext uri="{FF2B5EF4-FFF2-40B4-BE49-F238E27FC236}">
                  <a16:creationId xmlns:a16="http://schemas.microsoft.com/office/drawing/2014/main" id="{BE13DB0D-D6F9-1F3B-2D97-9F5F69D3C500}"/>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12" name="Rectangle: Rounded Corners 11">
              <a:extLst>
                <a:ext uri="{FF2B5EF4-FFF2-40B4-BE49-F238E27FC236}">
                  <a16:creationId xmlns:a16="http://schemas.microsoft.com/office/drawing/2014/main" id="{C310956A-620E-C351-2A18-07410B3FEE6C}"/>
                </a:ext>
              </a:extLst>
            </p:cNvPr>
            <p:cNvSpPr/>
            <p:nvPr userDrawn="1"/>
          </p:nvSpPr>
          <p:spPr>
            <a:xfrm>
              <a:off x="7719060" y="5463540"/>
              <a:ext cx="2747010" cy="429260"/>
            </a:xfrm>
            <a:prstGeom prst="roundRect">
              <a:avLst>
                <a:gd name="adj" fmla="val 50000"/>
              </a:avLst>
            </a:prstGeom>
            <a:solidFill>
              <a:schemeClr val="tx1">
                <a:lumMod val="75000"/>
                <a:lumOff val="25000"/>
              </a:schemeClr>
            </a:solidFill>
            <a:ln>
              <a:noFill/>
            </a:ln>
            <a:effectLst>
              <a:softEdge rad="152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dirty="0">
                <a:solidFill>
                  <a:schemeClr val="bg1"/>
                </a:solidFill>
              </a:endParaRPr>
            </a:p>
          </p:txBody>
        </p:sp>
        <p:pic>
          <p:nvPicPr>
            <p:cNvPr id="10" name="Picture 9">
              <a:extLst>
                <a:ext uri="{FF2B5EF4-FFF2-40B4-BE49-F238E27FC236}">
                  <a16:creationId xmlns:a16="http://schemas.microsoft.com/office/drawing/2014/main" id="{E09D17AB-3FEC-4F35-6E16-AD8DFCEABDAC}"/>
                </a:ext>
              </a:extLst>
            </p:cNvPr>
            <p:cNvPicPr>
              <a:picLocks noChangeAspect="1"/>
            </p:cNvPicPr>
            <p:nvPr userDrawn="1"/>
          </p:nvPicPr>
          <p:blipFill rotWithShape="1">
            <a:blip r:embed="rId2"/>
            <a:srcRect l="3400" t="3999" r="3272" b="4802"/>
            <a:stretch/>
          </p:blipFill>
          <p:spPr>
            <a:xfrm rot="16200000">
              <a:off x="6490614" y="1840755"/>
              <a:ext cx="5194468" cy="2550704"/>
            </a:xfrm>
            <a:prstGeom prst="roundRect">
              <a:avLst/>
            </a:prstGeom>
            <a:effectLst/>
          </p:spPr>
        </p:pic>
      </p:grpSp>
      <p:sp>
        <p:nvSpPr>
          <p:cNvPr id="6" name="Text Placeholder 5">
            <a:extLst>
              <a:ext uri="{FF2B5EF4-FFF2-40B4-BE49-F238E27FC236}">
                <a16:creationId xmlns:a16="http://schemas.microsoft.com/office/drawing/2014/main" id="{D283890A-B4B9-8B9D-C6D5-6000F69B9909}"/>
              </a:ext>
            </a:extLst>
          </p:cNvPr>
          <p:cNvSpPr>
            <a:spLocks noGrp="1"/>
          </p:cNvSpPr>
          <p:nvPr userDrawn="1">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userDrawn="1">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userDrawn="1">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1" name="Picture Placeholder 2">
            <a:extLst>
              <a:ext uri="{FF2B5EF4-FFF2-40B4-BE49-F238E27FC236}">
                <a16:creationId xmlns:a16="http://schemas.microsoft.com/office/drawing/2014/main" id="{B20DECD5-3736-A0F3-D482-4D852D920A52}"/>
              </a:ext>
            </a:extLst>
          </p:cNvPr>
          <p:cNvSpPr>
            <a:spLocks noGrp="1"/>
          </p:cNvSpPr>
          <p:nvPr userDrawn="1">
            <p:ph type="pic" sz="quarter" idx="13" hasCustomPrompt="1"/>
          </p:nvPr>
        </p:nvSpPr>
        <p:spPr>
          <a:xfrm>
            <a:off x="7968488" y="1122091"/>
            <a:ext cx="2248408" cy="4043467"/>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lang="en-US" dirty="0"/>
              <a:t>CLICK ICON TO ADD IMAGE</a:t>
            </a:r>
          </a:p>
        </p:txBody>
      </p:sp>
    </p:spTree>
    <p:extLst>
      <p:ext uri="{BB962C8B-B14F-4D97-AF65-F5344CB8AC3E}">
        <p14:creationId xmlns:p14="http://schemas.microsoft.com/office/powerpoint/2010/main" val="829807461"/>
      </p:ext>
    </p:extLst>
  </p:cSld>
  <p:clrMapOvr>
    <a:masterClrMapping/>
  </p:clrMapOvr>
  <p:extLst>
    <p:ext uri="{DCECCB84-F9BA-43D5-87BE-67443E8EF086}">
      <p15:sldGuideLst xmlns:p15="http://schemas.microsoft.com/office/powerpoint/2012/main"/>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userDrawn="1">
  <p:cSld name="Title and text_Dark background full">
    <p:bg>
      <p:bgPr>
        <a:solidFill>
          <a:srgbClr val="404C7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lvl1pPr>
              <a:defRPr>
                <a:solidFill>
                  <a:schemeClr val="bg1"/>
                </a:solidFill>
              </a:defRPr>
            </a:lvl1pPr>
          </a:lstStyle>
          <a:p>
            <a:r>
              <a:rPr lang="en-US"/>
              <a:t>Click to edit master title style</a:t>
            </a:r>
          </a:p>
        </p:txBody>
      </p:sp>
      <p:sp>
        <p:nvSpPr>
          <p:cNvPr id="4" name="Text Placeholder 13">
            <a:extLst>
              <a:ext uri="{FF2B5EF4-FFF2-40B4-BE49-F238E27FC236}">
                <a16:creationId xmlns:a16="http://schemas.microsoft.com/office/drawing/2014/main" id="{9D92EEC5-C143-5881-D121-5C2E890A316E}"/>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solidFill>
                  <a:schemeClr val="bg1"/>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9" name="Text Placeholder 7">
            <a:extLst>
              <a:ext uri="{FF2B5EF4-FFF2-40B4-BE49-F238E27FC236}">
                <a16:creationId xmlns:a16="http://schemas.microsoft.com/office/drawing/2014/main" id="{5DEADCDE-EC40-1E8B-6C0D-A5E7B293726A}"/>
              </a:ext>
            </a:extLst>
          </p:cNvPr>
          <p:cNvSpPr>
            <a:spLocks noGrp="1"/>
          </p:cNvSpPr>
          <p:nvPr>
            <p:ph type="body" sz="quarter" idx="11"/>
          </p:nvPr>
        </p:nvSpPr>
        <p:spPr>
          <a:xfrm>
            <a:off x="495300" y="1709738"/>
            <a:ext cx="11201400" cy="17113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3" name="Group 2">
            <a:extLst>
              <a:ext uri="{FF2B5EF4-FFF2-40B4-BE49-F238E27FC236}">
                <a16:creationId xmlns:a16="http://schemas.microsoft.com/office/drawing/2014/main" id="{1FEBBB96-9AB2-10A0-B229-1969EFE9EA49}"/>
              </a:ext>
            </a:extLst>
          </p:cNvPr>
          <p:cNvGrpSpPr/>
          <p:nvPr userDrawn="1"/>
        </p:nvGrpSpPr>
        <p:grpSpPr>
          <a:xfrm>
            <a:off x="495300" y="6415613"/>
            <a:ext cx="11443746" cy="290222"/>
            <a:chOff x="495300" y="6415613"/>
            <a:chExt cx="11443746" cy="290222"/>
          </a:xfrm>
        </p:grpSpPr>
        <p:pic>
          <p:nvPicPr>
            <p:cNvPr id="7" name="Graphic 6">
              <a:extLst>
                <a:ext uri="{FF2B5EF4-FFF2-40B4-BE49-F238E27FC236}">
                  <a16:creationId xmlns:a16="http://schemas.microsoft.com/office/drawing/2014/main" id="{4C99D2C5-9F3E-EA73-2C39-B34D1AB834F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C26C30F1-D10B-FBE2-700B-302437FBFDE1}"/>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grpSp>
    </p:spTree>
    <p:extLst>
      <p:ext uri="{BB962C8B-B14F-4D97-AF65-F5344CB8AC3E}">
        <p14:creationId xmlns:p14="http://schemas.microsoft.com/office/powerpoint/2010/main" val="2840942211"/>
      </p:ext>
    </p:extLst>
  </p:cSld>
  <p:clrMapOvr>
    <a:masterClrMapping/>
  </p:clrMapOvr>
  <p:extLst>
    <p:ext uri="{DCECCB84-F9BA-43D5-87BE-67443E8EF086}">
      <p15:sldGuideLst xmlns:p15="http://schemas.microsoft.com/office/powerpoint/2012/main"/>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Image bottom_dark background">
    <p:bg>
      <p:bgPr>
        <a:solidFill>
          <a:srgbClr val="404C7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lvl1pPr>
              <a:defRPr>
                <a:solidFill>
                  <a:srgbClr val="FFFFFF"/>
                </a:solidFill>
              </a:defRPr>
            </a:lvl1p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solidFill>
                  <a:srgbClr val="FFFFFF"/>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 name="Picture Placeholder 3">
            <a:extLst>
              <a:ext uri="{FF2B5EF4-FFF2-40B4-BE49-F238E27FC236}">
                <a16:creationId xmlns:a16="http://schemas.microsoft.com/office/drawing/2014/main" id="{9290FF53-915C-2C30-10D3-421821FAA030}"/>
              </a:ext>
            </a:extLst>
          </p:cNvPr>
          <p:cNvSpPr>
            <a:spLocks noGrp="1"/>
          </p:cNvSpPr>
          <p:nvPr>
            <p:ph type="pic" sz="quarter" idx="11"/>
          </p:nvPr>
        </p:nvSpPr>
        <p:spPr>
          <a:xfrm>
            <a:off x="0" y="4196857"/>
            <a:ext cx="12192000" cy="2051226"/>
          </a:xfrm>
          <a:custGeom>
            <a:avLst/>
            <a:gdLst>
              <a:gd name="connsiteX0" fmla="*/ 6285010 w 12192000"/>
              <a:gd name="connsiteY0" fmla="*/ 1484 h 2051226"/>
              <a:gd name="connsiteX1" fmla="*/ 12109571 w 12192000"/>
              <a:gd name="connsiteY1" fmla="*/ 1628746 h 2051226"/>
              <a:gd name="connsiteX2" fmla="*/ 12192000 w 12192000"/>
              <a:gd name="connsiteY2" fmla="*/ 1679447 h 2051226"/>
              <a:gd name="connsiteX3" fmla="*/ 12192000 w 12192000"/>
              <a:gd name="connsiteY3" fmla="*/ 2051226 h 2051226"/>
              <a:gd name="connsiteX4" fmla="*/ 0 w 12192000"/>
              <a:gd name="connsiteY4" fmla="*/ 2051226 h 2051226"/>
              <a:gd name="connsiteX5" fmla="*/ 0 w 12192000"/>
              <a:gd name="connsiteY5" fmla="*/ 1680116 h 2051226"/>
              <a:gd name="connsiteX6" fmla="*/ 155135 w 12192000"/>
              <a:gd name="connsiteY6" fmla="*/ 1586238 h 2051226"/>
              <a:gd name="connsiteX7" fmla="*/ 5882126 w 12192000"/>
              <a:gd name="connsiteY7" fmla="*/ 1927 h 2051226"/>
              <a:gd name="connsiteX8" fmla="*/ 6285010 w 12192000"/>
              <a:gd name="connsiteY8" fmla="*/ 1484 h 20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051226">
                <a:moveTo>
                  <a:pt x="6285010" y="1484"/>
                </a:moveTo>
                <a:cubicBezTo>
                  <a:pt x="8299428" y="33223"/>
                  <a:pt x="10309317" y="574416"/>
                  <a:pt x="12109571" y="1628746"/>
                </a:cubicBezTo>
                <a:lnTo>
                  <a:pt x="12192000" y="1679447"/>
                </a:lnTo>
                <a:lnTo>
                  <a:pt x="12192000" y="2051226"/>
                </a:lnTo>
                <a:lnTo>
                  <a:pt x="0" y="2051226"/>
                </a:lnTo>
                <a:lnTo>
                  <a:pt x="0" y="1680116"/>
                </a:lnTo>
                <a:lnTo>
                  <a:pt x="155135" y="1586238"/>
                </a:lnTo>
                <a:cubicBezTo>
                  <a:pt x="1924743" y="566817"/>
                  <a:pt x="3899001" y="37541"/>
                  <a:pt x="5882126" y="1927"/>
                </a:cubicBezTo>
                <a:cubicBezTo>
                  <a:pt x="6016401" y="-484"/>
                  <a:pt x="6150715" y="-632"/>
                  <a:pt x="6285010" y="1484"/>
                </a:cubicBezTo>
                <a:close/>
              </a:path>
            </a:pathLst>
          </a:custGeom>
          <a:solidFill>
            <a:schemeClr val="accent3"/>
          </a:solidFill>
        </p:spPr>
        <p:txBody>
          <a:bodyPr wrap="square" bIns="731520" anchor="ctr" anchorCtr="0">
            <a:noAutofit/>
          </a:bodyPr>
          <a:lstStyle>
            <a:lvl1pPr marL="0" indent="0" algn="ctr">
              <a:buNone/>
              <a:defRPr sz="1200" cap="all" baseline="0">
                <a:solidFill>
                  <a:schemeClr val="bg1"/>
                </a:solidFill>
              </a:defRPr>
            </a:lvl1pPr>
          </a:lstStyle>
          <a:p>
            <a:r>
              <a:rPr lang="en-US" dirty="0"/>
              <a:t>Click icon to add picture</a:t>
            </a:r>
          </a:p>
        </p:txBody>
      </p:sp>
      <p:sp>
        <p:nvSpPr>
          <p:cNvPr id="11" name="Text Placeholder 7">
            <a:extLst>
              <a:ext uri="{FF2B5EF4-FFF2-40B4-BE49-F238E27FC236}">
                <a16:creationId xmlns:a16="http://schemas.microsoft.com/office/drawing/2014/main" id="{9E642396-4C93-59BA-6563-927637AB6CFE}"/>
              </a:ext>
            </a:extLst>
          </p:cNvPr>
          <p:cNvSpPr>
            <a:spLocks noGrp="1"/>
          </p:cNvSpPr>
          <p:nvPr>
            <p:ph type="body" sz="quarter" idx="12"/>
          </p:nvPr>
        </p:nvSpPr>
        <p:spPr>
          <a:xfrm>
            <a:off x="495300" y="1709928"/>
            <a:ext cx="11201400" cy="1711559"/>
          </a:xfrm>
        </p:spPr>
        <p:txBody>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9798894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Image right_dark background">
    <p:bg>
      <p:bgPr>
        <a:solidFill>
          <a:srgbClr val="404C71"/>
        </a:solidFill>
        <a:effectLst/>
      </p:bgPr>
    </p:bg>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2">
            <a:extLst>
              <a:ext uri="{FF2B5EF4-FFF2-40B4-BE49-F238E27FC236}">
                <a16:creationId xmlns:a16="http://schemas.microsoft.com/office/drawing/2014/main" id="{ACE532E4-2851-3B0C-0E05-BC5E85073EC8}"/>
              </a:ext>
            </a:extLst>
          </p:cNvPr>
          <p:cNvSpPr>
            <a:spLocks noGrp="1"/>
          </p:cNvSpPr>
          <p:nvPr>
            <p:ph type="pic" sz="quarter" idx="10"/>
          </p:nvPr>
        </p:nvSpPr>
        <p:spPr>
          <a:xfrm>
            <a:off x="6096000" y="30482"/>
            <a:ext cx="6096000" cy="6177279"/>
          </a:xfrm>
          <a:custGeom>
            <a:avLst/>
            <a:gdLst>
              <a:gd name="connsiteX0" fmla="*/ 3147850 w 6096000"/>
              <a:gd name="connsiteY0" fmla="*/ 0 h 6177279"/>
              <a:gd name="connsiteX1" fmla="*/ 6096000 w 6096000"/>
              <a:gd name="connsiteY1" fmla="*/ 0 h 6177279"/>
              <a:gd name="connsiteX2" fmla="*/ 6096000 w 6096000"/>
              <a:gd name="connsiteY2" fmla="*/ 6177279 h 6177279"/>
              <a:gd name="connsiteX3" fmla="*/ 3147364 w 6096000"/>
              <a:gd name="connsiteY3" fmla="*/ 6177279 h 6177279"/>
              <a:gd name="connsiteX4" fmla="*/ 1294022 w 6096000"/>
              <a:gd name="connsiteY4" fmla="*/ 5716973 h 6177279"/>
              <a:gd name="connsiteX5" fmla="*/ 323374 w 6096000"/>
              <a:gd name="connsiteY5" fmla="*/ 4632565 h 6177279"/>
              <a:gd name="connsiteX6" fmla="*/ 120607 w 6096000"/>
              <a:gd name="connsiteY6" fmla="*/ 4045330 h 6177279"/>
              <a:gd name="connsiteX7" fmla="*/ 102174 w 6096000"/>
              <a:gd name="connsiteY7" fmla="*/ 3972123 h 6177279"/>
              <a:gd name="connsiteX8" fmla="*/ 0 w 6096000"/>
              <a:gd name="connsiteY8" fmla="*/ 3087850 h 6177279"/>
              <a:gd name="connsiteX9" fmla="*/ 0 w 6096000"/>
              <a:gd name="connsiteY9" fmla="*/ 3075737 h 6177279"/>
              <a:gd name="connsiteX10" fmla="*/ 102174 w 6096000"/>
              <a:gd name="connsiteY10" fmla="*/ 2203576 h 6177279"/>
              <a:gd name="connsiteX11" fmla="*/ 120607 w 6096000"/>
              <a:gd name="connsiteY11" fmla="*/ 2130368 h 6177279"/>
              <a:gd name="connsiteX12" fmla="*/ 323374 w 6096000"/>
              <a:gd name="connsiteY12" fmla="*/ 1543134 h 6177279"/>
              <a:gd name="connsiteX13" fmla="*/ 1294022 w 6096000"/>
              <a:gd name="connsiteY13" fmla="*/ 458726 h 6177279"/>
              <a:gd name="connsiteX14" fmla="*/ 2865242 w 6096000"/>
              <a:gd name="connsiteY14" fmla="*/ 7203 h 6177279"/>
              <a:gd name="connsiteX0" fmla="*/ 3147850 w 6096000"/>
              <a:gd name="connsiteY0" fmla="*/ 0 h 6177279"/>
              <a:gd name="connsiteX1" fmla="*/ 6096000 w 6096000"/>
              <a:gd name="connsiteY1" fmla="*/ 0 h 6177279"/>
              <a:gd name="connsiteX2" fmla="*/ 6092142 w 6096000"/>
              <a:gd name="connsiteY2" fmla="*/ 3198855 h 6177279"/>
              <a:gd name="connsiteX3" fmla="*/ 6096000 w 6096000"/>
              <a:gd name="connsiteY3" fmla="*/ 6177279 h 6177279"/>
              <a:gd name="connsiteX4" fmla="*/ 3147364 w 6096000"/>
              <a:gd name="connsiteY4" fmla="*/ 6177279 h 6177279"/>
              <a:gd name="connsiteX5" fmla="*/ 1294022 w 6096000"/>
              <a:gd name="connsiteY5" fmla="*/ 5716973 h 6177279"/>
              <a:gd name="connsiteX6" fmla="*/ 323374 w 6096000"/>
              <a:gd name="connsiteY6" fmla="*/ 4632565 h 6177279"/>
              <a:gd name="connsiteX7" fmla="*/ 120607 w 6096000"/>
              <a:gd name="connsiteY7" fmla="*/ 4045330 h 6177279"/>
              <a:gd name="connsiteX8" fmla="*/ 102174 w 6096000"/>
              <a:gd name="connsiteY8" fmla="*/ 3972123 h 6177279"/>
              <a:gd name="connsiteX9" fmla="*/ 0 w 6096000"/>
              <a:gd name="connsiteY9" fmla="*/ 3087850 h 6177279"/>
              <a:gd name="connsiteX10" fmla="*/ 0 w 6096000"/>
              <a:gd name="connsiteY10" fmla="*/ 3075737 h 6177279"/>
              <a:gd name="connsiteX11" fmla="*/ 102174 w 6096000"/>
              <a:gd name="connsiteY11" fmla="*/ 2203576 h 6177279"/>
              <a:gd name="connsiteX12" fmla="*/ 120607 w 6096000"/>
              <a:gd name="connsiteY12" fmla="*/ 2130368 h 6177279"/>
              <a:gd name="connsiteX13" fmla="*/ 323374 w 6096000"/>
              <a:gd name="connsiteY13" fmla="*/ 1543134 h 6177279"/>
              <a:gd name="connsiteX14" fmla="*/ 1294022 w 6096000"/>
              <a:gd name="connsiteY14" fmla="*/ 458726 h 6177279"/>
              <a:gd name="connsiteX15" fmla="*/ 2865242 w 6096000"/>
              <a:gd name="connsiteY15" fmla="*/ 7203 h 6177279"/>
              <a:gd name="connsiteX16" fmla="*/ 3147850 w 6096000"/>
              <a:gd name="connsiteY16" fmla="*/ 0 h 6177279"/>
              <a:gd name="connsiteX0" fmla="*/ 6092142 w 6183582"/>
              <a:gd name="connsiteY0" fmla="*/ 3198855 h 6177279"/>
              <a:gd name="connsiteX1" fmla="*/ 6096000 w 6183582"/>
              <a:gd name="connsiteY1" fmla="*/ 6177279 h 6177279"/>
              <a:gd name="connsiteX2" fmla="*/ 3147364 w 6183582"/>
              <a:gd name="connsiteY2" fmla="*/ 6177279 h 6177279"/>
              <a:gd name="connsiteX3" fmla="*/ 1294022 w 6183582"/>
              <a:gd name="connsiteY3" fmla="*/ 5716973 h 6177279"/>
              <a:gd name="connsiteX4" fmla="*/ 323374 w 6183582"/>
              <a:gd name="connsiteY4" fmla="*/ 4632565 h 6177279"/>
              <a:gd name="connsiteX5" fmla="*/ 120607 w 6183582"/>
              <a:gd name="connsiteY5" fmla="*/ 4045330 h 6177279"/>
              <a:gd name="connsiteX6" fmla="*/ 102174 w 6183582"/>
              <a:gd name="connsiteY6" fmla="*/ 3972123 h 6177279"/>
              <a:gd name="connsiteX7" fmla="*/ 0 w 6183582"/>
              <a:gd name="connsiteY7" fmla="*/ 3087850 h 6177279"/>
              <a:gd name="connsiteX8" fmla="*/ 0 w 6183582"/>
              <a:gd name="connsiteY8" fmla="*/ 3075737 h 6177279"/>
              <a:gd name="connsiteX9" fmla="*/ 102174 w 6183582"/>
              <a:gd name="connsiteY9" fmla="*/ 2203576 h 6177279"/>
              <a:gd name="connsiteX10" fmla="*/ 120607 w 6183582"/>
              <a:gd name="connsiteY10" fmla="*/ 2130368 h 6177279"/>
              <a:gd name="connsiteX11" fmla="*/ 323374 w 6183582"/>
              <a:gd name="connsiteY11" fmla="*/ 1543134 h 6177279"/>
              <a:gd name="connsiteX12" fmla="*/ 1294022 w 6183582"/>
              <a:gd name="connsiteY12" fmla="*/ 458726 h 6177279"/>
              <a:gd name="connsiteX13" fmla="*/ 2865242 w 6183582"/>
              <a:gd name="connsiteY13" fmla="*/ 7203 h 6177279"/>
              <a:gd name="connsiteX14" fmla="*/ 3147850 w 6183582"/>
              <a:gd name="connsiteY14" fmla="*/ 0 h 6177279"/>
              <a:gd name="connsiteX15" fmla="*/ 6096000 w 6183582"/>
              <a:gd name="connsiteY15" fmla="*/ 0 h 6177279"/>
              <a:gd name="connsiteX16" fmla="*/ 6183582 w 6183582"/>
              <a:gd name="connsiteY16" fmla="*/ 3290295 h 6177279"/>
              <a:gd name="connsiteX0" fmla="*/ 6092142 w 6096000"/>
              <a:gd name="connsiteY0" fmla="*/ 3198855 h 6177279"/>
              <a:gd name="connsiteX1" fmla="*/ 6096000 w 6096000"/>
              <a:gd name="connsiteY1" fmla="*/ 6177279 h 6177279"/>
              <a:gd name="connsiteX2" fmla="*/ 3147364 w 6096000"/>
              <a:gd name="connsiteY2" fmla="*/ 6177279 h 6177279"/>
              <a:gd name="connsiteX3" fmla="*/ 1294022 w 6096000"/>
              <a:gd name="connsiteY3" fmla="*/ 5716973 h 6177279"/>
              <a:gd name="connsiteX4" fmla="*/ 323374 w 6096000"/>
              <a:gd name="connsiteY4" fmla="*/ 4632565 h 6177279"/>
              <a:gd name="connsiteX5" fmla="*/ 120607 w 6096000"/>
              <a:gd name="connsiteY5" fmla="*/ 4045330 h 6177279"/>
              <a:gd name="connsiteX6" fmla="*/ 102174 w 6096000"/>
              <a:gd name="connsiteY6" fmla="*/ 3972123 h 6177279"/>
              <a:gd name="connsiteX7" fmla="*/ 0 w 6096000"/>
              <a:gd name="connsiteY7" fmla="*/ 3087850 h 6177279"/>
              <a:gd name="connsiteX8" fmla="*/ 0 w 6096000"/>
              <a:gd name="connsiteY8" fmla="*/ 3075737 h 6177279"/>
              <a:gd name="connsiteX9" fmla="*/ 102174 w 6096000"/>
              <a:gd name="connsiteY9" fmla="*/ 2203576 h 6177279"/>
              <a:gd name="connsiteX10" fmla="*/ 120607 w 6096000"/>
              <a:gd name="connsiteY10" fmla="*/ 2130368 h 6177279"/>
              <a:gd name="connsiteX11" fmla="*/ 323374 w 6096000"/>
              <a:gd name="connsiteY11" fmla="*/ 1543134 h 6177279"/>
              <a:gd name="connsiteX12" fmla="*/ 1294022 w 6096000"/>
              <a:gd name="connsiteY12" fmla="*/ 458726 h 6177279"/>
              <a:gd name="connsiteX13" fmla="*/ 2865242 w 6096000"/>
              <a:gd name="connsiteY13" fmla="*/ 7203 h 6177279"/>
              <a:gd name="connsiteX14" fmla="*/ 3147850 w 6096000"/>
              <a:gd name="connsiteY14" fmla="*/ 0 h 6177279"/>
              <a:gd name="connsiteX15" fmla="*/ 6096000 w 6096000"/>
              <a:gd name="connsiteY15" fmla="*/ 0 h 6177279"/>
              <a:gd name="connsiteX0" fmla="*/ 6096000 w 6096000"/>
              <a:gd name="connsiteY0" fmla="*/ 6177279 h 6177279"/>
              <a:gd name="connsiteX1" fmla="*/ 3147364 w 6096000"/>
              <a:gd name="connsiteY1" fmla="*/ 6177279 h 6177279"/>
              <a:gd name="connsiteX2" fmla="*/ 1294022 w 6096000"/>
              <a:gd name="connsiteY2" fmla="*/ 5716973 h 6177279"/>
              <a:gd name="connsiteX3" fmla="*/ 323374 w 6096000"/>
              <a:gd name="connsiteY3" fmla="*/ 4632565 h 6177279"/>
              <a:gd name="connsiteX4" fmla="*/ 120607 w 6096000"/>
              <a:gd name="connsiteY4" fmla="*/ 4045330 h 6177279"/>
              <a:gd name="connsiteX5" fmla="*/ 102174 w 6096000"/>
              <a:gd name="connsiteY5" fmla="*/ 3972123 h 6177279"/>
              <a:gd name="connsiteX6" fmla="*/ 0 w 6096000"/>
              <a:gd name="connsiteY6" fmla="*/ 3087850 h 6177279"/>
              <a:gd name="connsiteX7" fmla="*/ 0 w 6096000"/>
              <a:gd name="connsiteY7" fmla="*/ 3075737 h 6177279"/>
              <a:gd name="connsiteX8" fmla="*/ 102174 w 6096000"/>
              <a:gd name="connsiteY8" fmla="*/ 2203576 h 6177279"/>
              <a:gd name="connsiteX9" fmla="*/ 120607 w 6096000"/>
              <a:gd name="connsiteY9" fmla="*/ 2130368 h 6177279"/>
              <a:gd name="connsiteX10" fmla="*/ 323374 w 6096000"/>
              <a:gd name="connsiteY10" fmla="*/ 1543134 h 6177279"/>
              <a:gd name="connsiteX11" fmla="*/ 1294022 w 6096000"/>
              <a:gd name="connsiteY11" fmla="*/ 458726 h 6177279"/>
              <a:gd name="connsiteX12" fmla="*/ 2865242 w 6096000"/>
              <a:gd name="connsiteY12" fmla="*/ 7203 h 6177279"/>
              <a:gd name="connsiteX13" fmla="*/ 3147850 w 6096000"/>
              <a:gd name="connsiteY13" fmla="*/ 0 h 6177279"/>
              <a:gd name="connsiteX14" fmla="*/ 6096000 w 6096000"/>
              <a:gd name="connsiteY14" fmla="*/ 0 h 617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96000" h="6177279">
                <a:moveTo>
                  <a:pt x="6096000" y="6177279"/>
                </a:moveTo>
                <a:lnTo>
                  <a:pt x="3147364" y="6177279"/>
                </a:lnTo>
                <a:cubicBezTo>
                  <a:pt x="2374216" y="6177279"/>
                  <a:pt x="1756436" y="6023494"/>
                  <a:pt x="1294022" y="5716973"/>
                </a:cubicBezTo>
                <a:cubicBezTo>
                  <a:pt x="832135" y="5409926"/>
                  <a:pt x="508234" y="5048631"/>
                  <a:pt x="323374" y="4632565"/>
                </a:cubicBezTo>
                <a:cubicBezTo>
                  <a:pt x="234368" y="4432431"/>
                  <a:pt x="166953" y="4236511"/>
                  <a:pt x="120607" y="4045330"/>
                </a:cubicBezTo>
                <a:lnTo>
                  <a:pt x="102174" y="3972123"/>
                </a:lnTo>
                <a:cubicBezTo>
                  <a:pt x="35813" y="3691936"/>
                  <a:pt x="0" y="3395423"/>
                  <a:pt x="0" y="3087850"/>
                </a:cubicBezTo>
                <a:lnTo>
                  <a:pt x="0" y="3075737"/>
                </a:lnTo>
                <a:cubicBezTo>
                  <a:pt x="1054" y="2772903"/>
                  <a:pt x="36340" y="2480076"/>
                  <a:pt x="102174" y="2203576"/>
                </a:cubicBezTo>
                <a:lnTo>
                  <a:pt x="120607" y="2130368"/>
                </a:lnTo>
                <a:cubicBezTo>
                  <a:pt x="166953" y="1939189"/>
                  <a:pt x="234368" y="1743268"/>
                  <a:pt x="323374" y="1543134"/>
                </a:cubicBezTo>
                <a:cubicBezTo>
                  <a:pt x="508234" y="1127067"/>
                  <a:pt x="832135" y="765773"/>
                  <a:pt x="1294022" y="458726"/>
                </a:cubicBezTo>
                <a:cubicBezTo>
                  <a:pt x="1699095" y="191904"/>
                  <a:pt x="2222718" y="40808"/>
                  <a:pt x="2865242" y="7203"/>
                </a:cubicBezTo>
                <a:lnTo>
                  <a:pt x="3147850" y="0"/>
                </a:lnTo>
                <a:lnTo>
                  <a:pt x="6096000" y="0"/>
                </a:lnTo>
              </a:path>
            </a:pathLst>
          </a:custGeom>
          <a:solidFill>
            <a:srgbClr val="738291"/>
          </a:solidFill>
          <a:ln w="41275">
            <a:solidFill>
              <a:srgbClr val="738291"/>
            </a:solidFill>
          </a:ln>
        </p:spPr>
        <p:txBody>
          <a:bodyPr wrap="square" bIns="822960" anchor="ctr" anchorCtr="0">
            <a:noAutofit/>
          </a:bodyPr>
          <a:lstStyle>
            <a:lvl1pPr marL="0" indent="0" algn="ctr">
              <a:buNone/>
              <a:defRPr sz="1200" cap="all" baseline="0">
                <a:solidFill>
                  <a:schemeClr val="bg1"/>
                </a:solidFill>
              </a:defRPr>
            </a:lvl1pPr>
          </a:lstStyle>
          <a:p>
            <a:r>
              <a:rPr lang="en-US" dirty="0"/>
              <a:t>Click icon to add picture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lvl1pPr>
              <a:defRPr>
                <a:solidFill>
                  <a:srgbClr val="FFFFFF"/>
                </a:solidFill>
              </a:defRPr>
            </a:lvl1p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solidFill>
                  <a:srgbClr val="FFFFFF"/>
                </a:solidFill>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1150758404"/>
      </p:ext>
    </p:extLst>
  </p:cSld>
  <p:clrMapOvr>
    <a:masterClrMapping/>
  </p:clrMapOvr>
  <p:extLst>
    <p:ext uri="{DCECCB84-F9BA-43D5-87BE-67443E8EF086}">
      <p15:sldGuideLst xmlns:p15="http://schemas.microsoft.com/office/powerpoint/2012/main"/>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ime cream background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reeform: Shape 3">
            <a:extLst>
              <a:ext uri="{FF2B5EF4-FFF2-40B4-BE49-F238E27FC236}">
                <a16:creationId xmlns:a16="http://schemas.microsoft.com/office/drawing/2014/main" id="{D1FCDE61-0DE3-CC1F-C64D-1CD5FDFD1C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Tree>
    <p:extLst>
      <p:ext uri="{BB962C8B-B14F-4D97-AF65-F5344CB8AC3E}">
        <p14:creationId xmlns:p14="http://schemas.microsoft.com/office/powerpoint/2010/main" val="3214869527"/>
      </p:ext>
    </p:extLst>
  </p:cSld>
  <p:clrMapOvr>
    <a:masterClrMapping/>
  </p:clrMapOvr>
  <p:extLst>
    <p:ext uri="{DCECCB84-F9BA-43D5-87BE-67443E8EF086}">
      <p15:sldGuideLst xmlns:p15="http://schemas.microsoft.com/office/powerpoint/2012/main"/>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Slate blue background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reeform: Shape 3">
            <a:extLst>
              <a:ext uri="{FF2B5EF4-FFF2-40B4-BE49-F238E27FC236}">
                <a16:creationId xmlns:a16="http://schemas.microsoft.com/office/drawing/2014/main" id="{D1FCDE61-0DE3-CC1F-C64D-1CD5FDFD1C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a:gsLst>
              <a:gs pos="20000">
                <a:srgbClr val="404C71">
                  <a:lumMod val="100000"/>
                </a:srgbClr>
              </a:gs>
              <a:gs pos="87000">
                <a:srgbClr val="404C71">
                  <a:lumMod val="91000"/>
                  <a:lumOff val="9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Tree>
    <p:extLst>
      <p:ext uri="{BB962C8B-B14F-4D97-AF65-F5344CB8AC3E}">
        <p14:creationId xmlns:p14="http://schemas.microsoft.com/office/powerpoint/2010/main" val="1877919748"/>
      </p:ext>
    </p:extLst>
  </p:cSld>
  <p:clrMapOvr>
    <a:masterClrMapping/>
  </p:clrMapOvr>
  <p:extLst>
    <p:ext uri="{DCECCB84-F9BA-43D5-87BE-67443E8EF086}">
      <p15:sldGuideLst xmlns:p15="http://schemas.microsoft.com/office/powerpoint/2012/main"/>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Text Placeholder 10">
            <a:extLst>
              <a:ext uri="{FF2B5EF4-FFF2-40B4-BE49-F238E27FC236}">
                <a16:creationId xmlns:a16="http://schemas.microsoft.com/office/drawing/2014/main" id="{85D6873E-680D-856E-5C47-3336C81AF219}"/>
              </a:ext>
            </a:extLst>
          </p:cNvPr>
          <p:cNvSpPr>
            <a:spLocks noGrp="1"/>
          </p:cNvSpPr>
          <p:nvPr>
            <p:ph type="body" sz="quarter" idx="15"/>
          </p:nvPr>
        </p:nvSpPr>
        <p:spPr>
          <a:xfrm>
            <a:off x="722841" y="2127331"/>
            <a:ext cx="5029200"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5" name="Text Placeholder 10">
            <a:extLst>
              <a:ext uri="{FF2B5EF4-FFF2-40B4-BE49-F238E27FC236}">
                <a16:creationId xmlns:a16="http://schemas.microsoft.com/office/drawing/2014/main" id="{4BE0B6E6-FB84-38CF-2686-85F60934FFB2}"/>
              </a:ext>
            </a:extLst>
          </p:cNvPr>
          <p:cNvSpPr>
            <a:spLocks noGrp="1"/>
          </p:cNvSpPr>
          <p:nvPr>
            <p:ph type="body" sz="quarter" idx="16"/>
          </p:nvPr>
        </p:nvSpPr>
        <p:spPr>
          <a:xfrm>
            <a:off x="722841" y="2721593"/>
            <a:ext cx="5029200"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6" name="Straight Connector 5">
            <a:extLst>
              <a:ext uri="{FF2B5EF4-FFF2-40B4-BE49-F238E27FC236}">
                <a16:creationId xmlns:a16="http://schemas.microsoft.com/office/drawing/2014/main" id="{16831B22-A192-2ACC-6531-387BDB04C95F}"/>
              </a:ext>
            </a:extLst>
          </p:cNvPr>
          <p:cNvCxnSpPr>
            <a:cxnSpLocks/>
          </p:cNvCxnSpPr>
          <p:nvPr userDrawn="1"/>
        </p:nvCxnSpPr>
        <p:spPr>
          <a:xfrm>
            <a:off x="722841" y="2525501"/>
            <a:ext cx="5029200"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7" name="Text Placeholder 10">
            <a:extLst>
              <a:ext uri="{FF2B5EF4-FFF2-40B4-BE49-F238E27FC236}">
                <a16:creationId xmlns:a16="http://schemas.microsoft.com/office/drawing/2014/main" id="{7471CAB9-AA4F-62DC-D1ED-FC02FDE17D9E}"/>
              </a:ext>
            </a:extLst>
          </p:cNvPr>
          <p:cNvSpPr>
            <a:spLocks noGrp="1"/>
          </p:cNvSpPr>
          <p:nvPr>
            <p:ph type="body" sz="quarter" idx="17"/>
          </p:nvPr>
        </p:nvSpPr>
        <p:spPr>
          <a:xfrm>
            <a:off x="6471920" y="2127331"/>
            <a:ext cx="5029200"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9" name="Text Placeholder 10">
            <a:extLst>
              <a:ext uri="{FF2B5EF4-FFF2-40B4-BE49-F238E27FC236}">
                <a16:creationId xmlns:a16="http://schemas.microsoft.com/office/drawing/2014/main" id="{9292D03C-5CF9-4A1B-F69E-7829E2D0C112}"/>
              </a:ext>
            </a:extLst>
          </p:cNvPr>
          <p:cNvSpPr>
            <a:spLocks noGrp="1"/>
          </p:cNvSpPr>
          <p:nvPr>
            <p:ph type="body" sz="quarter" idx="18"/>
          </p:nvPr>
        </p:nvSpPr>
        <p:spPr>
          <a:xfrm>
            <a:off x="6471920" y="2721593"/>
            <a:ext cx="5029200" cy="234231"/>
          </a:xfrm>
        </p:spPr>
        <p:txBody>
          <a:bodyPr anchor="t" anchorCtr="0">
            <a:spAutoFit/>
          </a:bodyPr>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0" name="Straight Connector 9">
            <a:extLst>
              <a:ext uri="{FF2B5EF4-FFF2-40B4-BE49-F238E27FC236}">
                <a16:creationId xmlns:a16="http://schemas.microsoft.com/office/drawing/2014/main" id="{A04484D2-B3D2-0767-B654-6ED4F1B014CE}"/>
              </a:ext>
            </a:extLst>
          </p:cNvPr>
          <p:cNvCxnSpPr>
            <a:cxnSpLocks/>
          </p:cNvCxnSpPr>
          <p:nvPr userDrawn="1"/>
        </p:nvCxnSpPr>
        <p:spPr>
          <a:xfrm>
            <a:off x="6471920" y="2525501"/>
            <a:ext cx="5029200"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4555043"/>
      </p:ext>
    </p:extLst>
  </p:cSld>
  <p:clrMapOvr>
    <a:masterClrMapping/>
  </p:clrMapOvr>
  <p:extLst>
    <p:ext uri="{DCECCB84-F9BA-43D5-87BE-67443E8EF086}">
      <p15:sldGuideLst xmlns:p15="http://schemas.microsoft.com/office/powerpoint/2012/main"/>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hree-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7" name="Text Placeholder 10">
            <a:extLst>
              <a:ext uri="{FF2B5EF4-FFF2-40B4-BE49-F238E27FC236}">
                <a16:creationId xmlns:a16="http://schemas.microsoft.com/office/drawing/2014/main" id="{65CA73CD-53D7-1B27-180A-8693F14CFF59}"/>
              </a:ext>
            </a:extLst>
          </p:cNvPr>
          <p:cNvSpPr>
            <a:spLocks noGrp="1"/>
          </p:cNvSpPr>
          <p:nvPr>
            <p:ph type="body" sz="quarter" idx="17"/>
          </p:nvPr>
        </p:nvSpPr>
        <p:spPr>
          <a:xfrm>
            <a:off x="722841"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8" name="Text Placeholder 10">
            <a:extLst>
              <a:ext uri="{FF2B5EF4-FFF2-40B4-BE49-F238E27FC236}">
                <a16:creationId xmlns:a16="http://schemas.microsoft.com/office/drawing/2014/main" id="{6C9E789B-61B8-8334-F869-A25455D870A7}"/>
              </a:ext>
            </a:extLst>
          </p:cNvPr>
          <p:cNvSpPr>
            <a:spLocks noGrp="1"/>
          </p:cNvSpPr>
          <p:nvPr>
            <p:ph type="body" sz="quarter" idx="18"/>
          </p:nvPr>
        </p:nvSpPr>
        <p:spPr>
          <a:xfrm>
            <a:off x="722841"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9" name="Straight Connector 8">
            <a:extLst>
              <a:ext uri="{FF2B5EF4-FFF2-40B4-BE49-F238E27FC236}">
                <a16:creationId xmlns:a16="http://schemas.microsoft.com/office/drawing/2014/main" id="{05DEB061-1071-EC01-54B6-5DAE94757E34}"/>
              </a:ext>
            </a:extLst>
          </p:cNvPr>
          <p:cNvCxnSpPr>
            <a:cxnSpLocks/>
          </p:cNvCxnSpPr>
          <p:nvPr userDrawn="1"/>
        </p:nvCxnSpPr>
        <p:spPr>
          <a:xfrm>
            <a:off x="722841"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0" name="Text Placeholder 10">
            <a:extLst>
              <a:ext uri="{FF2B5EF4-FFF2-40B4-BE49-F238E27FC236}">
                <a16:creationId xmlns:a16="http://schemas.microsoft.com/office/drawing/2014/main" id="{35A526B8-311F-7101-6786-FFDE301C44AD}"/>
              </a:ext>
            </a:extLst>
          </p:cNvPr>
          <p:cNvSpPr>
            <a:spLocks noGrp="1"/>
          </p:cNvSpPr>
          <p:nvPr>
            <p:ph type="body" sz="quarter" idx="19"/>
          </p:nvPr>
        </p:nvSpPr>
        <p:spPr>
          <a:xfrm>
            <a:off x="4571217"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1" name="Text Placeholder 10">
            <a:extLst>
              <a:ext uri="{FF2B5EF4-FFF2-40B4-BE49-F238E27FC236}">
                <a16:creationId xmlns:a16="http://schemas.microsoft.com/office/drawing/2014/main" id="{B466C524-C9E5-E1CB-6CA7-3E7D4136193C}"/>
              </a:ext>
            </a:extLst>
          </p:cNvPr>
          <p:cNvSpPr>
            <a:spLocks noGrp="1"/>
          </p:cNvSpPr>
          <p:nvPr>
            <p:ph type="body" sz="quarter" idx="20"/>
          </p:nvPr>
        </p:nvSpPr>
        <p:spPr>
          <a:xfrm>
            <a:off x="4571217"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3" name="Straight Connector 12">
            <a:extLst>
              <a:ext uri="{FF2B5EF4-FFF2-40B4-BE49-F238E27FC236}">
                <a16:creationId xmlns:a16="http://schemas.microsoft.com/office/drawing/2014/main" id="{7E241253-81B1-1862-06D1-583CBE8E3C2A}"/>
              </a:ext>
            </a:extLst>
          </p:cNvPr>
          <p:cNvCxnSpPr>
            <a:cxnSpLocks/>
          </p:cNvCxnSpPr>
          <p:nvPr userDrawn="1"/>
        </p:nvCxnSpPr>
        <p:spPr>
          <a:xfrm>
            <a:off x="4571217"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5" name="Text Placeholder 10">
            <a:extLst>
              <a:ext uri="{FF2B5EF4-FFF2-40B4-BE49-F238E27FC236}">
                <a16:creationId xmlns:a16="http://schemas.microsoft.com/office/drawing/2014/main" id="{6B8294A8-0D2B-3D55-0649-295C213FDF48}"/>
              </a:ext>
            </a:extLst>
          </p:cNvPr>
          <p:cNvSpPr>
            <a:spLocks noGrp="1"/>
          </p:cNvSpPr>
          <p:nvPr>
            <p:ph type="body" sz="quarter" idx="21"/>
          </p:nvPr>
        </p:nvSpPr>
        <p:spPr>
          <a:xfrm>
            <a:off x="8419592"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6" name="Text Placeholder 10">
            <a:extLst>
              <a:ext uri="{FF2B5EF4-FFF2-40B4-BE49-F238E27FC236}">
                <a16:creationId xmlns:a16="http://schemas.microsoft.com/office/drawing/2014/main" id="{E24A01F6-A21D-BDC7-A8D1-31F7E7947B64}"/>
              </a:ext>
            </a:extLst>
          </p:cNvPr>
          <p:cNvSpPr>
            <a:spLocks noGrp="1"/>
          </p:cNvSpPr>
          <p:nvPr>
            <p:ph type="body" sz="quarter" idx="22"/>
          </p:nvPr>
        </p:nvSpPr>
        <p:spPr>
          <a:xfrm>
            <a:off x="8419592"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7" name="Straight Connector 16">
            <a:extLst>
              <a:ext uri="{FF2B5EF4-FFF2-40B4-BE49-F238E27FC236}">
                <a16:creationId xmlns:a16="http://schemas.microsoft.com/office/drawing/2014/main" id="{50DCA207-2A10-85D4-1C65-3EE9C98ABB22}"/>
              </a:ext>
            </a:extLst>
          </p:cNvPr>
          <p:cNvCxnSpPr>
            <a:cxnSpLocks/>
          </p:cNvCxnSpPr>
          <p:nvPr userDrawn="1"/>
        </p:nvCxnSpPr>
        <p:spPr>
          <a:xfrm>
            <a:off x="8419592"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1912890"/>
      </p:ext>
    </p:extLst>
  </p:cSld>
  <p:clrMapOvr>
    <a:masterClrMapping/>
  </p:clrMapOvr>
  <p:extLst>
    <p:ext uri="{DCECCB84-F9BA-43D5-87BE-67443E8EF086}">
      <p15:sldGuideLst xmlns:p15="http://schemas.microsoft.com/office/powerpoint/2012/main"/>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Four-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Text Placeholder 10">
            <a:extLst>
              <a:ext uri="{FF2B5EF4-FFF2-40B4-BE49-F238E27FC236}">
                <a16:creationId xmlns:a16="http://schemas.microsoft.com/office/drawing/2014/main" id="{26CCD990-CC25-84C9-3370-6B90E4CCA525}"/>
              </a:ext>
            </a:extLst>
          </p:cNvPr>
          <p:cNvSpPr>
            <a:spLocks noGrp="1"/>
          </p:cNvSpPr>
          <p:nvPr>
            <p:ph type="body" sz="quarter" idx="19"/>
          </p:nvPr>
        </p:nvSpPr>
        <p:spPr>
          <a:xfrm>
            <a:off x="722841"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5" name="Text Placeholder 10">
            <a:extLst>
              <a:ext uri="{FF2B5EF4-FFF2-40B4-BE49-F238E27FC236}">
                <a16:creationId xmlns:a16="http://schemas.microsoft.com/office/drawing/2014/main" id="{4DEEE82B-0A22-C2FD-D899-635873D5A58A}"/>
              </a:ext>
            </a:extLst>
          </p:cNvPr>
          <p:cNvSpPr>
            <a:spLocks noGrp="1"/>
          </p:cNvSpPr>
          <p:nvPr>
            <p:ph type="body" sz="quarter" idx="20"/>
          </p:nvPr>
        </p:nvSpPr>
        <p:spPr>
          <a:xfrm>
            <a:off x="722841"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6" name="Straight Connector 5">
            <a:extLst>
              <a:ext uri="{FF2B5EF4-FFF2-40B4-BE49-F238E27FC236}">
                <a16:creationId xmlns:a16="http://schemas.microsoft.com/office/drawing/2014/main" id="{464C87A1-7896-BF51-BB64-F705A5D17B3E}"/>
              </a:ext>
            </a:extLst>
          </p:cNvPr>
          <p:cNvCxnSpPr>
            <a:cxnSpLocks/>
          </p:cNvCxnSpPr>
          <p:nvPr userDrawn="1"/>
        </p:nvCxnSpPr>
        <p:spPr>
          <a:xfrm>
            <a:off x="722841"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7" name="Text Placeholder 10">
            <a:extLst>
              <a:ext uri="{FF2B5EF4-FFF2-40B4-BE49-F238E27FC236}">
                <a16:creationId xmlns:a16="http://schemas.microsoft.com/office/drawing/2014/main" id="{FD6F0F82-DCDD-6958-8293-87100B1FDA73}"/>
              </a:ext>
            </a:extLst>
          </p:cNvPr>
          <p:cNvSpPr>
            <a:spLocks noGrp="1"/>
          </p:cNvSpPr>
          <p:nvPr>
            <p:ph type="body" sz="quarter" idx="21"/>
          </p:nvPr>
        </p:nvSpPr>
        <p:spPr>
          <a:xfrm>
            <a:off x="3574937"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8" name="Text Placeholder 10">
            <a:extLst>
              <a:ext uri="{FF2B5EF4-FFF2-40B4-BE49-F238E27FC236}">
                <a16:creationId xmlns:a16="http://schemas.microsoft.com/office/drawing/2014/main" id="{CC718AB6-F3C2-0A03-408C-0988FED1E64F}"/>
              </a:ext>
            </a:extLst>
          </p:cNvPr>
          <p:cNvSpPr>
            <a:spLocks noGrp="1"/>
          </p:cNvSpPr>
          <p:nvPr>
            <p:ph type="body" sz="quarter" idx="22"/>
          </p:nvPr>
        </p:nvSpPr>
        <p:spPr>
          <a:xfrm>
            <a:off x="3574937"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9" name="Straight Connector 8">
            <a:extLst>
              <a:ext uri="{FF2B5EF4-FFF2-40B4-BE49-F238E27FC236}">
                <a16:creationId xmlns:a16="http://schemas.microsoft.com/office/drawing/2014/main" id="{CF7F83E3-A173-930B-59B9-27C6120050B6}"/>
              </a:ext>
            </a:extLst>
          </p:cNvPr>
          <p:cNvCxnSpPr>
            <a:cxnSpLocks/>
          </p:cNvCxnSpPr>
          <p:nvPr userDrawn="1"/>
        </p:nvCxnSpPr>
        <p:spPr>
          <a:xfrm>
            <a:off x="3574937"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2" name="Text Placeholder 10">
            <a:extLst>
              <a:ext uri="{FF2B5EF4-FFF2-40B4-BE49-F238E27FC236}">
                <a16:creationId xmlns:a16="http://schemas.microsoft.com/office/drawing/2014/main" id="{A5A87D64-E570-2A86-D958-66E05384556A}"/>
              </a:ext>
            </a:extLst>
          </p:cNvPr>
          <p:cNvSpPr>
            <a:spLocks noGrp="1"/>
          </p:cNvSpPr>
          <p:nvPr>
            <p:ph type="body" sz="quarter" idx="23"/>
          </p:nvPr>
        </p:nvSpPr>
        <p:spPr>
          <a:xfrm>
            <a:off x="6427033"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4" name="Text Placeholder 10">
            <a:extLst>
              <a:ext uri="{FF2B5EF4-FFF2-40B4-BE49-F238E27FC236}">
                <a16:creationId xmlns:a16="http://schemas.microsoft.com/office/drawing/2014/main" id="{752154E4-9E79-038E-C44F-C036650FED2A}"/>
              </a:ext>
            </a:extLst>
          </p:cNvPr>
          <p:cNvSpPr>
            <a:spLocks noGrp="1"/>
          </p:cNvSpPr>
          <p:nvPr>
            <p:ph type="body" sz="quarter" idx="24"/>
          </p:nvPr>
        </p:nvSpPr>
        <p:spPr>
          <a:xfrm>
            <a:off x="6427033"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8" name="Straight Connector 17">
            <a:extLst>
              <a:ext uri="{FF2B5EF4-FFF2-40B4-BE49-F238E27FC236}">
                <a16:creationId xmlns:a16="http://schemas.microsoft.com/office/drawing/2014/main" id="{A587F1BB-7F06-EBBC-BBF5-E333D3FB1D60}"/>
              </a:ext>
            </a:extLst>
          </p:cNvPr>
          <p:cNvCxnSpPr>
            <a:cxnSpLocks/>
          </p:cNvCxnSpPr>
          <p:nvPr userDrawn="1"/>
        </p:nvCxnSpPr>
        <p:spPr>
          <a:xfrm>
            <a:off x="6427033"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9" name="Text Placeholder 10">
            <a:extLst>
              <a:ext uri="{FF2B5EF4-FFF2-40B4-BE49-F238E27FC236}">
                <a16:creationId xmlns:a16="http://schemas.microsoft.com/office/drawing/2014/main" id="{F5EF9C5E-5DC8-E79B-230D-76B2C1556939}"/>
              </a:ext>
            </a:extLst>
          </p:cNvPr>
          <p:cNvSpPr>
            <a:spLocks noGrp="1"/>
          </p:cNvSpPr>
          <p:nvPr>
            <p:ph type="body" sz="quarter" idx="25"/>
          </p:nvPr>
        </p:nvSpPr>
        <p:spPr>
          <a:xfrm>
            <a:off x="9279128"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20" name="Text Placeholder 10">
            <a:extLst>
              <a:ext uri="{FF2B5EF4-FFF2-40B4-BE49-F238E27FC236}">
                <a16:creationId xmlns:a16="http://schemas.microsoft.com/office/drawing/2014/main" id="{885532C5-9626-5A3B-935D-03F108C935CA}"/>
              </a:ext>
            </a:extLst>
          </p:cNvPr>
          <p:cNvSpPr>
            <a:spLocks noGrp="1"/>
          </p:cNvSpPr>
          <p:nvPr>
            <p:ph type="body" sz="quarter" idx="26"/>
          </p:nvPr>
        </p:nvSpPr>
        <p:spPr>
          <a:xfrm>
            <a:off x="9279128"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21" name="Straight Connector 20">
            <a:extLst>
              <a:ext uri="{FF2B5EF4-FFF2-40B4-BE49-F238E27FC236}">
                <a16:creationId xmlns:a16="http://schemas.microsoft.com/office/drawing/2014/main" id="{412D3D6D-5B85-659B-AD8C-384EBA08117A}"/>
              </a:ext>
            </a:extLst>
          </p:cNvPr>
          <p:cNvCxnSpPr>
            <a:cxnSpLocks/>
          </p:cNvCxnSpPr>
          <p:nvPr userDrawn="1"/>
        </p:nvCxnSpPr>
        <p:spPr>
          <a:xfrm>
            <a:off x="9279128"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2795154"/>
      </p:ext>
    </p:extLst>
  </p:cSld>
  <p:clrMapOvr>
    <a:masterClrMapping/>
  </p:clrMapOvr>
  <p:extLst>
    <p:ext uri="{DCECCB84-F9BA-43D5-87BE-67443E8EF086}">
      <p15:sldGuideLst xmlns:p15="http://schemas.microsoft.com/office/powerpoint/2012/main"/>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userDrawn="1">
  <p:cSld name="Section slide">
    <p:bg>
      <p:bgPr>
        <a:solidFill>
          <a:srgbClr val="15003B"/>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90FC8D1-2A3E-C07F-F358-7ECAB3104C0A}"/>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2" name="Title 1">
            <a:extLst>
              <a:ext uri="{FF2B5EF4-FFF2-40B4-BE49-F238E27FC236}">
                <a16:creationId xmlns:a16="http://schemas.microsoft.com/office/drawing/2014/main" id="{DDD86C85-52D2-3E2D-6588-885B328B826A}"/>
              </a:ext>
            </a:extLst>
          </p:cNvPr>
          <p:cNvSpPr>
            <a:spLocks noGrp="1"/>
          </p:cNvSpPr>
          <p:nvPr>
            <p:ph type="ctrTitle"/>
          </p:nvPr>
        </p:nvSpPr>
        <p:spPr>
          <a:xfrm>
            <a:off x="1795780" y="3198168"/>
            <a:ext cx="9144000" cy="461665"/>
          </a:xfrm>
        </p:spPr>
        <p:txBody>
          <a:bodyPr anchor="ctr" anchorCtr="0"/>
          <a:lstStyle>
            <a:lvl1pPr algn="l">
              <a:defRPr sz="3000">
                <a:solidFill>
                  <a:schemeClr val="bg1"/>
                </a:solidFill>
              </a:defRPr>
            </a:lvl1pPr>
          </a:lstStyle>
          <a:p>
            <a:r>
              <a:rPr lang="en-US"/>
              <a:t>Click to edit Master title style</a:t>
            </a:r>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dirty="0"/>
          </a:p>
        </p:txBody>
      </p:sp>
      <p:pic>
        <p:nvPicPr>
          <p:cNvPr id="3" name="Graphic 2">
            <a:extLst>
              <a:ext uri="{FF2B5EF4-FFF2-40B4-BE49-F238E27FC236}">
                <a16:creationId xmlns:a16="http://schemas.microsoft.com/office/drawing/2014/main" id="{14414E44-D57F-8D60-4F03-0A6A226F558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986730BE-61D5-58DF-D232-2058B1E11B42}"/>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61906386"/>
      </p:ext>
    </p:extLst>
  </p:cSld>
  <p:clrMapOvr>
    <a:masterClrMapping/>
  </p:clrMapOvr>
  <p:extLst>
    <p:ext uri="{DCECCB84-F9BA-43D5-87BE-67443E8EF086}">
      <p15:sldGuideLst xmlns:p15="http://schemas.microsoft.com/office/powerpoint/2012/main"/>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rgbClr val="15003B"/>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082B8DB-F67A-5FEC-691F-85BB86C9F342}"/>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5" name="Rectangle 4">
            <a:extLst>
              <a:ext uri="{FF2B5EF4-FFF2-40B4-BE49-F238E27FC236}">
                <a16:creationId xmlns:a16="http://schemas.microsoft.com/office/drawing/2014/main" id="{A0862DE5-7647-5A2B-B77A-21241775BC44}"/>
              </a:ext>
            </a:extLst>
          </p:cNvPr>
          <p:cNvSpPr/>
          <p:nvPr userDrawn="1"/>
        </p:nvSpPr>
        <p:spPr>
          <a:xfrm>
            <a:off x="0" y="0"/>
            <a:ext cx="12192000" cy="6857999"/>
          </a:xfrm>
          <a:prstGeom prst="rect">
            <a:avLst/>
          </a:prstGeom>
          <a:gradFill>
            <a:gsLst>
              <a:gs pos="0">
                <a:srgbClr val="15003B">
                  <a:alpha val="0"/>
                </a:srgbClr>
              </a:gs>
              <a:gs pos="100000">
                <a:srgbClr val="15003B">
                  <a:alpha val="63922"/>
                </a:srgb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dirty="0">
              <a:solidFill>
                <a:schemeClr val="bg1"/>
              </a:solidFill>
            </a:endParaRPr>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dirty="0"/>
          </a:p>
        </p:txBody>
      </p:sp>
      <p:sp>
        <p:nvSpPr>
          <p:cNvPr id="6" name="Title 1">
            <a:extLst>
              <a:ext uri="{FF2B5EF4-FFF2-40B4-BE49-F238E27FC236}">
                <a16:creationId xmlns:a16="http://schemas.microsoft.com/office/drawing/2014/main" id="{B96A5387-06E4-F27A-19CE-92E992886DE9}"/>
              </a:ext>
            </a:extLst>
          </p:cNvPr>
          <p:cNvSpPr txBox="1">
            <a:spLocks/>
          </p:cNvSpPr>
          <p:nvPr userDrawn="1"/>
        </p:nvSpPr>
        <p:spPr>
          <a:xfrm>
            <a:off x="1795780" y="3198168"/>
            <a:ext cx="9144000" cy="461665"/>
          </a:xfrm>
          <a:prstGeom prst="rect">
            <a:avLst/>
          </a:prstGeom>
        </p:spPr>
        <p:txBody>
          <a:bodyPr vert="horz" wrap="square" lIns="0" tIns="0" rIns="0" bIns="0" rtlCol="0" anchor="ctr" anchorCtr="0">
            <a:spAutoFit/>
          </a:bodyPr>
          <a:lstStyle>
            <a:lvl1pPr algn="l" defTabSz="914400" rtl="0" eaLnBrk="1" latinLnBrk="0" hangingPunct="1">
              <a:lnSpc>
                <a:spcPct val="100000"/>
              </a:lnSpc>
              <a:spcBef>
                <a:spcPct val="0"/>
              </a:spcBef>
              <a:buNone/>
              <a:defRPr sz="3000" b="0" kern="1200">
                <a:solidFill>
                  <a:schemeClr val="bg1"/>
                </a:solidFill>
                <a:latin typeface="Poppins ExtraLight" panose="00000300000000000000" pitchFamily="2" charset="0"/>
                <a:ea typeface="+mj-ea"/>
                <a:cs typeface="Poppins ExtraLight" panose="00000300000000000000" pitchFamily="2" charset="0"/>
              </a:defRPr>
            </a:lvl1pPr>
          </a:lstStyle>
          <a:p>
            <a:r>
              <a:rPr lang="en-US" spc="30" baseline="0" dirty="0"/>
              <a:t>Thank you!</a:t>
            </a:r>
          </a:p>
        </p:txBody>
      </p:sp>
      <p:pic>
        <p:nvPicPr>
          <p:cNvPr id="2" name="Graphic 1">
            <a:extLst>
              <a:ext uri="{FF2B5EF4-FFF2-40B4-BE49-F238E27FC236}">
                <a16:creationId xmlns:a16="http://schemas.microsoft.com/office/drawing/2014/main" id="{9874A743-627F-7AD9-8292-F0F6C8B23BC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7" name="TextBox 6">
            <a:extLst>
              <a:ext uri="{FF2B5EF4-FFF2-40B4-BE49-F238E27FC236}">
                <a16:creationId xmlns:a16="http://schemas.microsoft.com/office/drawing/2014/main" id="{A4D19655-7540-65A2-40BE-8F9FAB019BD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2972353309"/>
      </p:ext>
    </p:extLst>
  </p:cSld>
  <p:clrMapOvr>
    <a:masterClrMapping/>
  </p:clrMapOvr>
  <p:extLst>
    <p:ext uri="{DCECCB84-F9BA-43D5-87BE-67443E8EF086}">
      <p15:sldGuideLst xmlns:p15="http://schemas.microsoft.com/office/powerpoint/2012/main"/>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Footer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2096177185"/>
      </p:ext>
    </p:extLst>
  </p:cSld>
  <p:clrMapOvr>
    <a:masterClrMapping/>
  </p:clrMapOvr>
  <p:extLst>
    <p:ext uri="{DCECCB84-F9BA-43D5-87BE-67443E8EF086}">
      <p15:sldGuideLst xmlns:p15="http://schemas.microsoft.com/office/powerpoint/2012/main"/>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385926"/>
      </p:ext>
    </p:extLst>
  </p:cSld>
  <p:clrMapOvr>
    <a:masterClrMapping/>
  </p:clrMapOvr>
  <p:extLst>
    <p:ext uri="{DCECCB84-F9BA-43D5-87BE-67443E8EF086}">
      <p15:sldGuideLst xmlns:p15="http://schemas.microsoft.com/office/powerpoint/2012/main"/>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preserve="1" userDrawn="1">
  <p:cSld name="Title with image">
    <p:bg>
      <p:bgPr>
        <a:solidFill>
          <a:srgbClr val="15003B"/>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CC33D1B-E058-3B62-71D4-6FD1F378B273}"/>
              </a:ext>
            </a:extLst>
          </p:cNvPr>
          <p:cNvPicPr>
            <a:picLocks noChangeAspect="1"/>
          </p:cNvPicPr>
          <p:nvPr userDrawn="1"/>
        </p:nvPicPr>
        <p:blipFill rotWithShape="1">
          <a:blip r:embed="rId2">
            <a:alphaModFix amt="19000"/>
          </a:blip>
          <a:srcRect t="595" b="1389"/>
          <a:stretch/>
        </p:blipFill>
        <p:spPr>
          <a:xfrm flipV="1">
            <a:off x="0" y="-4"/>
            <a:ext cx="9940002" cy="6858003"/>
          </a:xfrm>
          <a:prstGeom prst="rect">
            <a:avLst/>
          </a:prstGeom>
        </p:spPr>
      </p:pic>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Picture Placeholder 19">
            <a:extLst>
              <a:ext uri="{FF2B5EF4-FFF2-40B4-BE49-F238E27FC236}">
                <a16:creationId xmlns:a16="http://schemas.microsoft.com/office/drawing/2014/main" id="{349AD04E-31A4-BFA0-0535-20CC06483A0B}"/>
              </a:ext>
            </a:extLst>
          </p:cNvPr>
          <p:cNvSpPr>
            <a:spLocks noGrp="1"/>
          </p:cNvSpPr>
          <p:nvPr>
            <p:ph type="pic" sz="quarter" idx="10"/>
          </p:nvPr>
        </p:nvSpPr>
        <p:spPr>
          <a:xfrm>
            <a:off x="6418500" y="206430"/>
            <a:ext cx="5773500" cy="6445141"/>
          </a:xfrm>
          <a:custGeom>
            <a:avLst/>
            <a:gdLst>
              <a:gd name="connsiteX0" fmla="*/ 3283431 w 5773500"/>
              <a:gd name="connsiteY0" fmla="*/ 0 h 6445141"/>
              <a:gd name="connsiteX1" fmla="*/ 3489734 w 5773500"/>
              <a:gd name="connsiteY1" fmla="*/ 0 h 6445141"/>
              <a:gd name="connsiteX2" fmla="*/ 5689117 w 5773500"/>
              <a:gd name="connsiteY2" fmla="*/ 0 h 6445141"/>
              <a:gd name="connsiteX3" fmla="*/ 5773500 w 5773500"/>
              <a:gd name="connsiteY3" fmla="*/ 0 h 6445141"/>
              <a:gd name="connsiteX4" fmla="*/ 5773500 w 5773500"/>
              <a:gd name="connsiteY4" fmla="*/ 6445141 h 6445141"/>
              <a:gd name="connsiteX5" fmla="*/ 5689117 w 5773500"/>
              <a:gd name="connsiteY5" fmla="*/ 6445141 h 6445141"/>
              <a:gd name="connsiteX6" fmla="*/ 3489098 w 5773500"/>
              <a:gd name="connsiteY6" fmla="*/ 6445141 h 6445141"/>
              <a:gd name="connsiteX7" fmla="*/ 3282795 w 5773500"/>
              <a:gd name="connsiteY7" fmla="*/ 6445141 h 6445141"/>
              <a:gd name="connsiteX8" fmla="*/ 1346061 w 5773500"/>
              <a:gd name="connsiteY8" fmla="*/ 5966775 h 6445141"/>
              <a:gd name="connsiteX9" fmla="*/ 338963 w 5773500"/>
              <a:gd name="connsiteY9" fmla="*/ 4843172 h 6445141"/>
              <a:gd name="connsiteX10" fmla="*/ 126555 w 5773500"/>
              <a:gd name="connsiteY10" fmla="*/ 4227567 h 6445141"/>
              <a:gd name="connsiteX11" fmla="*/ 106967 w 5773500"/>
              <a:gd name="connsiteY11" fmla="*/ 4149473 h 6445141"/>
              <a:gd name="connsiteX12" fmla="*/ 107095 w 5773500"/>
              <a:gd name="connsiteY12" fmla="*/ 4149346 h 6445141"/>
              <a:gd name="connsiteX13" fmla="*/ 0 w 5773500"/>
              <a:gd name="connsiteY13" fmla="*/ 3221616 h 6445141"/>
              <a:gd name="connsiteX14" fmla="*/ 0 w 5773500"/>
              <a:gd name="connsiteY14" fmla="*/ 3208896 h 6445141"/>
              <a:gd name="connsiteX15" fmla="*/ 107095 w 5773500"/>
              <a:gd name="connsiteY15" fmla="*/ 2293887 h 6445141"/>
              <a:gd name="connsiteX16" fmla="*/ 126936 w 5773500"/>
              <a:gd name="connsiteY16" fmla="*/ 2214901 h 6445141"/>
              <a:gd name="connsiteX17" fmla="*/ 339092 w 5773500"/>
              <a:gd name="connsiteY17" fmla="*/ 1600187 h 6445141"/>
              <a:gd name="connsiteX18" fmla="*/ 1345806 w 5773500"/>
              <a:gd name="connsiteY18" fmla="*/ 476838 h 6445141"/>
              <a:gd name="connsiteX19" fmla="*/ 3283431 w 5773500"/>
              <a:gd name="connsiteY19" fmla="*/ 0 h 6445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773500" h="6445141">
                <a:moveTo>
                  <a:pt x="3283431" y="0"/>
                </a:moveTo>
                <a:lnTo>
                  <a:pt x="3489734" y="0"/>
                </a:lnTo>
                <a:lnTo>
                  <a:pt x="5689117" y="0"/>
                </a:lnTo>
                <a:lnTo>
                  <a:pt x="5773500" y="0"/>
                </a:lnTo>
                <a:lnTo>
                  <a:pt x="5773500" y="6445141"/>
                </a:lnTo>
                <a:lnTo>
                  <a:pt x="5689117" y="6445141"/>
                </a:lnTo>
                <a:lnTo>
                  <a:pt x="3489098" y="6445141"/>
                </a:lnTo>
                <a:lnTo>
                  <a:pt x="3282795" y="6445141"/>
                </a:lnTo>
                <a:cubicBezTo>
                  <a:pt x="2476024" y="6445141"/>
                  <a:pt x="1824425" y="6284116"/>
                  <a:pt x="1346061" y="5966775"/>
                </a:cubicBezTo>
                <a:cubicBezTo>
                  <a:pt x="867315" y="5648289"/>
                  <a:pt x="528478" y="5270278"/>
                  <a:pt x="338963" y="4843172"/>
                </a:cubicBezTo>
                <a:cubicBezTo>
                  <a:pt x="246624" y="4635469"/>
                  <a:pt x="175269" y="4428657"/>
                  <a:pt x="126555" y="4227567"/>
                </a:cubicBezTo>
                <a:lnTo>
                  <a:pt x="106967" y="4149473"/>
                </a:lnTo>
                <a:lnTo>
                  <a:pt x="107095" y="4149346"/>
                </a:lnTo>
                <a:cubicBezTo>
                  <a:pt x="35995" y="3849049"/>
                  <a:pt x="0" y="3536922"/>
                  <a:pt x="0" y="3221616"/>
                </a:cubicBezTo>
                <a:lnTo>
                  <a:pt x="0" y="3208896"/>
                </a:lnTo>
                <a:cubicBezTo>
                  <a:pt x="1144" y="2895753"/>
                  <a:pt x="37139" y="2587825"/>
                  <a:pt x="107095" y="2293887"/>
                </a:cubicBezTo>
                <a:lnTo>
                  <a:pt x="126936" y="2214901"/>
                </a:lnTo>
                <a:cubicBezTo>
                  <a:pt x="175396" y="2014702"/>
                  <a:pt x="246877" y="1807891"/>
                  <a:pt x="339092" y="1600187"/>
                </a:cubicBezTo>
                <a:cubicBezTo>
                  <a:pt x="528605" y="1173081"/>
                  <a:pt x="867441" y="795070"/>
                  <a:pt x="1345806" y="476838"/>
                </a:cubicBezTo>
                <a:cubicBezTo>
                  <a:pt x="1825824" y="160387"/>
                  <a:pt x="2477677" y="0"/>
                  <a:pt x="3283431" y="0"/>
                </a:cubicBezTo>
                <a:close/>
              </a:path>
            </a:pathLst>
          </a:custGeom>
          <a:solidFill>
            <a:srgbClr val="404C71"/>
          </a:solidFill>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r>
              <a:rPr lang="en-US" dirty="0"/>
              <a:t>Click icon to add picture</a:t>
            </a:r>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baseline="0">
                <a:solidFill>
                  <a:srgbClr val="FFFFFF"/>
                </a:solidFill>
              </a:defRPr>
            </a:lvl1pPr>
          </a:lstStyle>
          <a:p>
            <a:r>
              <a:rPr lang="en-US" dirty="0"/>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endParaRPr lang="en-US" dirty="0"/>
          </a:p>
        </p:txBody>
      </p:sp>
      <p:pic>
        <p:nvPicPr>
          <p:cNvPr id="3" name="Graphic 2">
            <a:extLst>
              <a:ext uri="{FF2B5EF4-FFF2-40B4-BE49-F238E27FC236}">
                <a16:creationId xmlns:a16="http://schemas.microsoft.com/office/drawing/2014/main" id="{85349B48-DF92-B317-33C1-7B9F4821C80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3A28D637-261D-E874-22EE-4F88B6DD3D1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40650363"/>
      </p:ext>
    </p:extLst>
  </p:cSld>
  <p:clrMapOvr>
    <a:masterClrMapping/>
  </p:clrMapOvr>
  <p:extLst>
    <p:ext uri="{DCECCB84-F9BA-43D5-87BE-67443E8EF086}">
      <p15:sldGuideLst xmlns:p15="http://schemas.microsoft.com/office/powerpoint/2012/main"/>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preserve="1" userDrawn="1">
  <p:cSld name="Title with image 2">
    <p:bg>
      <p:bgPr>
        <a:solidFill>
          <a:srgbClr val="15003B"/>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CC33D1B-E058-3B62-71D4-6FD1F378B273}"/>
              </a:ext>
            </a:extLst>
          </p:cNvPr>
          <p:cNvPicPr>
            <a:picLocks noChangeAspect="1"/>
          </p:cNvPicPr>
          <p:nvPr userDrawn="1"/>
        </p:nvPicPr>
        <p:blipFill rotWithShape="1">
          <a:blip r:embed="rId2">
            <a:alphaModFix amt="19000"/>
          </a:blip>
          <a:srcRect t="595" b="1389"/>
          <a:stretch/>
        </p:blipFill>
        <p:spPr>
          <a:xfrm flipV="1">
            <a:off x="0" y="-4"/>
            <a:ext cx="9940002" cy="6858003"/>
          </a:xfrm>
          <a:prstGeom prst="rect">
            <a:avLst/>
          </a:prstGeom>
        </p:spPr>
      </p:pic>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rgbClr val="8CF58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Picture Placeholder 3">
            <a:extLst>
              <a:ext uri="{FF2B5EF4-FFF2-40B4-BE49-F238E27FC236}">
                <a16:creationId xmlns:a16="http://schemas.microsoft.com/office/drawing/2014/main" id="{314BE74B-64EF-C5FE-D883-35137DBF35A7}"/>
              </a:ext>
            </a:extLst>
          </p:cNvPr>
          <p:cNvSpPr>
            <a:spLocks noGrp="1"/>
          </p:cNvSpPr>
          <p:nvPr>
            <p:ph type="pic" sz="quarter" idx="10"/>
          </p:nvPr>
        </p:nvSpPr>
        <p:spPr>
          <a:xfrm>
            <a:off x="6296580" y="70327"/>
            <a:ext cx="5895420" cy="6717348"/>
          </a:xfrm>
          <a:custGeom>
            <a:avLst/>
            <a:gdLst>
              <a:gd name="connsiteX0" fmla="*/ 3422104 w 5895420"/>
              <a:gd name="connsiteY0" fmla="*/ 0 h 6717348"/>
              <a:gd name="connsiteX1" fmla="*/ 3637121 w 5895420"/>
              <a:gd name="connsiteY1" fmla="*/ 0 h 6717348"/>
              <a:gd name="connsiteX2" fmla="*/ 5895420 w 5895420"/>
              <a:gd name="connsiteY2" fmla="*/ 0 h 6717348"/>
              <a:gd name="connsiteX3" fmla="*/ 5895420 w 5895420"/>
              <a:gd name="connsiteY3" fmla="*/ 6717348 h 6717348"/>
              <a:gd name="connsiteX4" fmla="*/ 3636458 w 5895420"/>
              <a:gd name="connsiteY4" fmla="*/ 6717348 h 6717348"/>
              <a:gd name="connsiteX5" fmla="*/ 3421442 w 5895420"/>
              <a:gd name="connsiteY5" fmla="*/ 6717348 h 6717348"/>
              <a:gd name="connsiteX6" fmla="*/ 1402911 w 5895420"/>
              <a:gd name="connsiteY6" fmla="*/ 6218779 h 6717348"/>
              <a:gd name="connsiteX7" fmla="*/ 353279 w 5895420"/>
              <a:gd name="connsiteY7" fmla="*/ 5047721 h 6717348"/>
              <a:gd name="connsiteX8" fmla="*/ 131900 w 5895420"/>
              <a:gd name="connsiteY8" fmla="*/ 4406116 h 6717348"/>
              <a:gd name="connsiteX9" fmla="*/ 111485 w 5895420"/>
              <a:gd name="connsiteY9" fmla="*/ 4324724 h 6717348"/>
              <a:gd name="connsiteX10" fmla="*/ 111618 w 5895420"/>
              <a:gd name="connsiteY10" fmla="*/ 4324592 h 6717348"/>
              <a:gd name="connsiteX11" fmla="*/ 0 w 5895420"/>
              <a:gd name="connsiteY11" fmla="*/ 3357680 h 6717348"/>
              <a:gd name="connsiteX12" fmla="*/ 0 w 5895420"/>
              <a:gd name="connsiteY12" fmla="*/ 3344422 h 6717348"/>
              <a:gd name="connsiteX13" fmla="*/ 111618 w 5895420"/>
              <a:gd name="connsiteY13" fmla="*/ 2390768 h 6717348"/>
              <a:gd name="connsiteX14" fmla="*/ 132297 w 5895420"/>
              <a:gd name="connsiteY14" fmla="*/ 2308447 h 6717348"/>
              <a:gd name="connsiteX15" fmla="*/ 353414 w 5895420"/>
              <a:gd name="connsiteY15" fmla="*/ 1667770 h 6717348"/>
              <a:gd name="connsiteX16" fmla="*/ 1402645 w 5895420"/>
              <a:gd name="connsiteY16" fmla="*/ 496977 h 6717348"/>
              <a:gd name="connsiteX17" fmla="*/ 3422104 w 5895420"/>
              <a:gd name="connsiteY17" fmla="*/ 0 h 6717348"/>
              <a:gd name="connsiteX0" fmla="*/ 3422104 w 5895420"/>
              <a:gd name="connsiteY0" fmla="*/ 0 h 6717348"/>
              <a:gd name="connsiteX1" fmla="*/ 3637121 w 5895420"/>
              <a:gd name="connsiteY1" fmla="*/ 0 h 6717348"/>
              <a:gd name="connsiteX2" fmla="*/ 5895420 w 5895420"/>
              <a:gd name="connsiteY2" fmla="*/ 0 h 6717348"/>
              <a:gd name="connsiteX3" fmla="*/ 5891066 w 5895420"/>
              <a:gd name="connsiteY3" fmla="*/ 2150359 h 6717348"/>
              <a:gd name="connsiteX4" fmla="*/ 5895420 w 5895420"/>
              <a:gd name="connsiteY4" fmla="*/ 6717348 h 6717348"/>
              <a:gd name="connsiteX5" fmla="*/ 3636458 w 5895420"/>
              <a:gd name="connsiteY5" fmla="*/ 6717348 h 6717348"/>
              <a:gd name="connsiteX6" fmla="*/ 3421442 w 5895420"/>
              <a:gd name="connsiteY6" fmla="*/ 6717348 h 6717348"/>
              <a:gd name="connsiteX7" fmla="*/ 1402911 w 5895420"/>
              <a:gd name="connsiteY7" fmla="*/ 6218779 h 6717348"/>
              <a:gd name="connsiteX8" fmla="*/ 353279 w 5895420"/>
              <a:gd name="connsiteY8" fmla="*/ 5047721 h 6717348"/>
              <a:gd name="connsiteX9" fmla="*/ 131900 w 5895420"/>
              <a:gd name="connsiteY9" fmla="*/ 4406116 h 6717348"/>
              <a:gd name="connsiteX10" fmla="*/ 111485 w 5895420"/>
              <a:gd name="connsiteY10" fmla="*/ 4324724 h 6717348"/>
              <a:gd name="connsiteX11" fmla="*/ 111618 w 5895420"/>
              <a:gd name="connsiteY11" fmla="*/ 4324592 h 6717348"/>
              <a:gd name="connsiteX12" fmla="*/ 0 w 5895420"/>
              <a:gd name="connsiteY12" fmla="*/ 3357680 h 6717348"/>
              <a:gd name="connsiteX13" fmla="*/ 0 w 5895420"/>
              <a:gd name="connsiteY13" fmla="*/ 3344422 h 6717348"/>
              <a:gd name="connsiteX14" fmla="*/ 111618 w 5895420"/>
              <a:gd name="connsiteY14" fmla="*/ 2390768 h 6717348"/>
              <a:gd name="connsiteX15" fmla="*/ 132297 w 5895420"/>
              <a:gd name="connsiteY15" fmla="*/ 2308447 h 6717348"/>
              <a:gd name="connsiteX16" fmla="*/ 353414 w 5895420"/>
              <a:gd name="connsiteY16" fmla="*/ 1667770 h 6717348"/>
              <a:gd name="connsiteX17" fmla="*/ 1402645 w 5895420"/>
              <a:gd name="connsiteY17" fmla="*/ 496977 h 6717348"/>
              <a:gd name="connsiteX18" fmla="*/ 3422104 w 5895420"/>
              <a:gd name="connsiteY18" fmla="*/ 0 h 6717348"/>
              <a:gd name="connsiteX0" fmla="*/ 5891066 w 5982506"/>
              <a:gd name="connsiteY0" fmla="*/ 2150359 h 6717348"/>
              <a:gd name="connsiteX1" fmla="*/ 5895420 w 5982506"/>
              <a:gd name="connsiteY1" fmla="*/ 6717348 h 6717348"/>
              <a:gd name="connsiteX2" fmla="*/ 3636458 w 5982506"/>
              <a:gd name="connsiteY2" fmla="*/ 6717348 h 6717348"/>
              <a:gd name="connsiteX3" fmla="*/ 3421442 w 5982506"/>
              <a:gd name="connsiteY3" fmla="*/ 6717348 h 6717348"/>
              <a:gd name="connsiteX4" fmla="*/ 1402911 w 5982506"/>
              <a:gd name="connsiteY4" fmla="*/ 6218779 h 6717348"/>
              <a:gd name="connsiteX5" fmla="*/ 353279 w 5982506"/>
              <a:gd name="connsiteY5" fmla="*/ 5047721 h 6717348"/>
              <a:gd name="connsiteX6" fmla="*/ 131900 w 5982506"/>
              <a:gd name="connsiteY6" fmla="*/ 4406116 h 6717348"/>
              <a:gd name="connsiteX7" fmla="*/ 111485 w 5982506"/>
              <a:gd name="connsiteY7" fmla="*/ 4324724 h 6717348"/>
              <a:gd name="connsiteX8" fmla="*/ 111618 w 5982506"/>
              <a:gd name="connsiteY8" fmla="*/ 4324592 h 6717348"/>
              <a:gd name="connsiteX9" fmla="*/ 0 w 5982506"/>
              <a:gd name="connsiteY9" fmla="*/ 3357680 h 6717348"/>
              <a:gd name="connsiteX10" fmla="*/ 0 w 5982506"/>
              <a:gd name="connsiteY10" fmla="*/ 3344422 h 6717348"/>
              <a:gd name="connsiteX11" fmla="*/ 111618 w 5982506"/>
              <a:gd name="connsiteY11" fmla="*/ 2390768 h 6717348"/>
              <a:gd name="connsiteX12" fmla="*/ 132297 w 5982506"/>
              <a:gd name="connsiteY12" fmla="*/ 2308447 h 6717348"/>
              <a:gd name="connsiteX13" fmla="*/ 353414 w 5982506"/>
              <a:gd name="connsiteY13" fmla="*/ 1667770 h 6717348"/>
              <a:gd name="connsiteX14" fmla="*/ 1402645 w 5982506"/>
              <a:gd name="connsiteY14" fmla="*/ 496977 h 6717348"/>
              <a:gd name="connsiteX15" fmla="*/ 3422104 w 5982506"/>
              <a:gd name="connsiteY15" fmla="*/ 0 h 6717348"/>
              <a:gd name="connsiteX16" fmla="*/ 3637121 w 5982506"/>
              <a:gd name="connsiteY16" fmla="*/ 0 h 6717348"/>
              <a:gd name="connsiteX17" fmla="*/ 5895420 w 5982506"/>
              <a:gd name="connsiteY17" fmla="*/ 0 h 6717348"/>
              <a:gd name="connsiteX18" fmla="*/ 5982506 w 5982506"/>
              <a:gd name="connsiteY18" fmla="*/ 2241799 h 6717348"/>
              <a:gd name="connsiteX0" fmla="*/ 5891066 w 5895420"/>
              <a:gd name="connsiteY0" fmla="*/ 2150359 h 6717348"/>
              <a:gd name="connsiteX1" fmla="*/ 5895420 w 5895420"/>
              <a:gd name="connsiteY1" fmla="*/ 6717348 h 6717348"/>
              <a:gd name="connsiteX2" fmla="*/ 3636458 w 5895420"/>
              <a:gd name="connsiteY2" fmla="*/ 6717348 h 6717348"/>
              <a:gd name="connsiteX3" fmla="*/ 3421442 w 5895420"/>
              <a:gd name="connsiteY3" fmla="*/ 6717348 h 6717348"/>
              <a:gd name="connsiteX4" fmla="*/ 1402911 w 5895420"/>
              <a:gd name="connsiteY4" fmla="*/ 6218779 h 6717348"/>
              <a:gd name="connsiteX5" fmla="*/ 353279 w 5895420"/>
              <a:gd name="connsiteY5" fmla="*/ 5047721 h 6717348"/>
              <a:gd name="connsiteX6" fmla="*/ 131900 w 5895420"/>
              <a:gd name="connsiteY6" fmla="*/ 4406116 h 6717348"/>
              <a:gd name="connsiteX7" fmla="*/ 111485 w 5895420"/>
              <a:gd name="connsiteY7" fmla="*/ 4324724 h 6717348"/>
              <a:gd name="connsiteX8" fmla="*/ 111618 w 5895420"/>
              <a:gd name="connsiteY8" fmla="*/ 4324592 h 6717348"/>
              <a:gd name="connsiteX9" fmla="*/ 0 w 5895420"/>
              <a:gd name="connsiteY9" fmla="*/ 3357680 h 6717348"/>
              <a:gd name="connsiteX10" fmla="*/ 0 w 5895420"/>
              <a:gd name="connsiteY10" fmla="*/ 3344422 h 6717348"/>
              <a:gd name="connsiteX11" fmla="*/ 111618 w 5895420"/>
              <a:gd name="connsiteY11" fmla="*/ 2390768 h 6717348"/>
              <a:gd name="connsiteX12" fmla="*/ 132297 w 5895420"/>
              <a:gd name="connsiteY12" fmla="*/ 2308447 h 6717348"/>
              <a:gd name="connsiteX13" fmla="*/ 353414 w 5895420"/>
              <a:gd name="connsiteY13" fmla="*/ 1667770 h 6717348"/>
              <a:gd name="connsiteX14" fmla="*/ 1402645 w 5895420"/>
              <a:gd name="connsiteY14" fmla="*/ 496977 h 6717348"/>
              <a:gd name="connsiteX15" fmla="*/ 3422104 w 5895420"/>
              <a:gd name="connsiteY15" fmla="*/ 0 h 6717348"/>
              <a:gd name="connsiteX16" fmla="*/ 3637121 w 5895420"/>
              <a:gd name="connsiteY16" fmla="*/ 0 h 6717348"/>
              <a:gd name="connsiteX17" fmla="*/ 5895420 w 5895420"/>
              <a:gd name="connsiteY17" fmla="*/ 0 h 6717348"/>
              <a:gd name="connsiteX0" fmla="*/ 5895420 w 5895420"/>
              <a:gd name="connsiteY0" fmla="*/ 6717348 h 6717348"/>
              <a:gd name="connsiteX1" fmla="*/ 3636458 w 5895420"/>
              <a:gd name="connsiteY1" fmla="*/ 6717348 h 6717348"/>
              <a:gd name="connsiteX2" fmla="*/ 3421442 w 5895420"/>
              <a:gd name="connsiteY2" fmla="*/ 6717348 h 6717348"/>
              <a:gd name="connsiteX3" fmla="*/ 1402911 w 5895420"/>
              <a:gd name="connsiteY3" fmla="*/ 6218779 h 6717348"/>
              <a:gd name="connsiteX4" fmla="*/ 353279 w 5895420"/>
              <a:gd name="connsiteY4" fmla="*/ 5047721 h 6717348"/>
              <a:gd name="connsiteX5" fmla="*/ 131900 w 5895420"/>
              <a:gd name="connsiteY5" fmla="*/ 4406116 h 6717348"/>
              <a:gd name="connsiteX6" fmla="*/ 111485 w 5895420"/>
              <a:gd name="connsiteY6" fmla="*/ 4324724 h 6717348"/>
              <a:gd name="connsiteX7" fmla="*/ 111618 w 5895420"/>
              <a:gd name="connsiteY7" fmla="*/ 4324592 h 6717348"/>
              <a:gd name="connsiteX8" fmla="*/ 0 w 5895420"/>
              <a:gd name="connsiteY8" fmla="*/ 3357680 h 6717348"/>
              <a:gd name="connsiteX9" fmla="*/ 0 w 5895420"/>
              <a:gd name="connsiteY9" fmla="*/ 3344422 h 6717348"/>
              <a:gd name="connsiteX10" fmla="*/ 111618 w 5895420"/>
              <a:gd name="connsiteY10" fmla="*/ 2390768 h 6717348"/>
              <a:gd name="connsiteX11" fmla="*/ 132297 w 5895420"/>
              <a:gd name="connsiteY11" fmla="*/ 2308447 h 6717348"/>
              <a:gd name="connsiteX12" fmla="*/ 353414 w 5895420"/>
              <a:gd name="connsiteY12" fmla="*/ 1667770 h 6717348"/>
              <a:gd name="connsiteX13" fmla="*/ 1402645 w 5895420"/>
              <a:gd name="connsiteY13" fmla="*/ 496977 h 6717348"/>
              <a:gd name="connsiteX14" fmla="*/ 3422104 w 5895420"/>
              <a:gd name="connsiteY14" fmla="*/ 0 h 6717348"/>
              <a:gd name="connsiteX15" fmla="*/ 3637121 w 5895420"/>
              <a:gd name="connsiteY15" fmla="*/ 0 h 6717348"/>
              <a:gd name="connsiteX16" fmla="*/ 5895420 w 5895420"/>
              <a:gd name="connsiteY16" fmla="*/ 0 h 6717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95420" h="6717348">
                <a:moveTo>
                  <a:pt x="5895420" y="6717348"/>
                </a:moveTo>
                <a:lnTo>
                  <a:pt x="3636458" y="6717348"/>
                </a:lnTo>
                <a:lnTo>
                  <a:pt x="3421442" y="6717348"/>
                </a:lnTo>
                <a:cubicBezTo>
                  <a:pt x="2580597" y="6717348"/>
                  <a:pt x="1901479" y="6549522"/>
                  <a:pt x="1402911" y="6218779"/>
                </a:cubicBezTo>
                <a:cubicBezTo>
                  <a:pt x="903946" y="5886842"/>
                  <a:pt x="550798" y="5492866"/>
                  <a:pt x="353279" y="5047721"/>
                </a:cubicBezTo>
                <a:cubicBezTo>
                  <a:pt x="257040" y="4831246"/>
                  <a:pt x="182672" y="4615699"/>
                  <a:pt x="131900" y="4406116"/>
                </a:cubicBezTo>
                <a:lnTo>
                  <a:pt x="111485" y="4324724"/>
                </a:lnTo>
                <a:lnTo>
                  <a:pt x="111618" y="4324592"/>
                </a:lnTo>
                <a:cubicBezTo>
                  <a:pt x="37515" y="4011612"/>
                  <a:pt x="0" y="3686302"/>
                  <a:pt x="0" y="3357680"/>
                </a:cubicBezTo>
                <a:lnTo>
                  <a:pt x="0" y="3344422"/>
                </a:lnTo>
                <a:cubicBezTo>
                  <a:pt x="1193" y="3018054"/>
                  <a:pt x="38708" y="2697120"/>
                  <a:pt x="111618" y="2390768"/>
                </a:cubicBezTo>
                <a:lnTo>
                  <a:pt x="132297" y="2308447"/>
                </a:lnTo>
                <a:cubicBezTo>
                  <a:pt x="182804" y="2099792"/>
                  <a:pt x="257304" y="1884246"/>
                  <a:pt x="353414" y="1667770"/>
                </a:cubicBezTo>
                <a:cubicBezTo>
                  <a:pt x="550931" y="1222626"/>
                  <a:pt x="904077" y="828649"/>
                  <a:pt x="1402645" y="496977"/>
                </a:cubicBezTo>
                <a:cubicBezTo>
                  <a:pt x="1902937" y="167161"/>
                  <a:pt x="2582320" y="0"/>
                  <a:pt x="3422104" y="0"/>
                </a:cubicBezTo>
                <a:lnTo>
                  <a:pt x="3637121" y="0"/>
                </a:lnTo>
                <a:lnTo>
                  <a:pt x="5895420" y="0"/>
                </a:lnTo>
              </a:path>
            </a:pathLst>
          </a:custGeom>
          <a:solidFill>
            <a:srgbClr val="404C71"/>
          </a:solidFill>
          <a:ln w="57150">
            <a:noFill/>
          </a:ln>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r>
              <a:rPr lang="en-US" dirty="0"/>
              <a:t>Click icon to add picture</a:t>
            </a:r>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dirty="0"/>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endParaRPr lang="en-US" dirty="0"/>
          </a:p>
        </p:txBody>
      </p:sp>
      <p:pic>
        <p:nvPicPr>
          <p:cNvPr id="5" name="Graphic 4">
            <a:extLst>
              <a:ext uri="{FF2B5EF4-FFF2-40B4-BE49-F238E27FC236}">
                <a16:creationId xmlns:a16="http://schemas.microsoft.com/office/drawing/2014/main" id="{14B60D14-D98A-77D9-675E-DC4FC5D25276}"/>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773E019E-8CFC-A112-C6B0-16CF8FDFB80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2230151174"/>
      </p:ext>
    </p:extLst>
  </p:cSld>
  <p:clrMapOvr>
    <a:masterClrMapping/>
  </p:clrMapOvr>
  <p:extLst>
    <p:ext uri="{DCECCB84-F9BA-43D5-87BE-67443E8EF086}">
      <p15:sldGuideLst xmlns:p15="http://schemas.microsoft.com/office/powerpoint/2012/main"/>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userDrawn="1">
  <p:cSld name="Title_pattern 1">
    <p:bg>
      <p:bgPr>
        <a:solidFill>
          <a:srgbClr val="15003B"/>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62215D6-3915-CE7B-E2B7-BA8C03479C4A}"/>
              </a:ext>
            </a:extLst>
          </p:cNvPr>
          <p:cNvGrpSpPr/>
          <p:nvPr userDrawn="1"/>
        </p:nvGrpSpPr>
        <p:grpSpPr>
          <a:xfrm>
            <a:off x="0" y="-5"/>
            <a:ext cx="12192000" cy="6858005"/>
            <a:chOff x="0" y="-5"/>
            <a:chExt cx="12192000" cy="6858005"/>
          </a:xfrm>
        </p:grpSpPr>
        <p:pic>
          <p:nvPicPr>
            <p:cNvPr id="5" name="Picture 4">
              <a:extLst>
                <a:ext uri="{FF2B5EF4-FFF2-40B4-BE49-F238E27FC236}">
                  <a16:creationId xmlns:a16="http://schemas.microsoft.com/office/drawing/2014/main" id="{289AFA62-65D9-B6AB-DE74-D1F18EBB41C3}"/>
                </a:ext>
              </a:extLst>
            </p:cNvPr>
            <p:cNvPicPr>
              <a:picLocks noChangeAspect="1"/>
            </p:cNvPicPr>
            <p:nvPr/>
          </p:nvPicPr>
          <p:blipFill rotWithShape="1">
            <a:blip r:embed="rId2">
              <a:alphaModFix amt="42000"/>
            </a:blip>
            <a:srcRect t="19721" r="1887" b="1876"/>
            <a:stretch/>
          </p:blipFill>
          <p:spPr>
            <a:xfrm>
              <a:off x="0" y="-5"/>
              <a:ext cx="12192000" cy="6858005"/>
            </a:xfrm>
            <a:prstGeom prst="rect">
              <a:avLst/>
            </a:prstGeom>
          </p:spPr>
        </p:pic>
        <p:sp>
          <p:nvSpPr>
            <p:cNvPr id="6" name="Rectangle 5">
              <a:extLst>
                <a:ext uri="{FF2B5EF4-FFF2-40B4-BE49-F238E27FC236}">
                  <a16:creationId xmlns:a16="http://schemas.microsoft.com/office/drawing/2014/main" id="{E86714FB-1BFC-F51D-E5D0-0AEBF0547293}"/>
                </a:ext>
              </a:extLst>
            </p:cNvPr>
            <p:cNvSpPr/>
            <p:nvPr/>
          </p:nvSpPr>
          <p:spPr>
            <a:xfrm>
              <a:off x="0" y="0"/>
              <a:ext cx="12192000" cy="6858000"/>
            </a:xfrm>
            <a:prstGeom prst="rect">
              <a:avLst/>
            </a:prstGeom>
            <a:gradFill>
              <a:gsLst>
                <a:gs pos="20000">
                  <a:srgbClr val="15003B">
                    <a:alpha val="75000"/>
                  </a:srgbClr>
                </a:gs>
                <a:gs pos="79000">
                  <a:srgbClr val="15003B">
                    <a:alpha val="0"/>
                  </a:srgbClr>
                </a:gs>
              </a:gsLst>
              <a:lin ang="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dirty="0"/>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endParaRPr lang="en-US" dirty="0"/>
          </a:p>
        </p:txBody>
      </p:sp>
      <p:pic>
        <p:nvPicPr>
          <p:cNvPr id="3" name="Graphic 2">
            <a:extLst>
              <a:ext uri="{FF2B5EF4-FFF2-40B4-BE49-F238E27FC236}">
                <a16:creationId xmlns:a16="http://schemas.microsoft.com/office/drawing/2014/main" id="{E50489D8-4CB8-4E57-21B9-43997BD7C6D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7" name="TextBox 6">
            <a:extLst>
              <a:ext uri="{FF2B5EF4-FFF2-40B4-BE49-F238E27FC236}">
                <a16:creationId xmlns:a16="http://schemas.microsoft.com/office/drawing/2014/main" id="{1231E476-4E6A-C478-409F-5729199D274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531338876"/>
      </p:ext>
    </p:extLst>
  </p:cSld>
  <p:clrMapOvr>
    <a:masterClrMapping/>
  </p:clrMapOvr>
  <p:extLst>
    <p:ext uri="{DCECCB84-F9BA-43D5-87BE-67443E8EF086}">
      <p15:sldGuideLst xmlns:p15="http://schemas.microsoft.com/office/powerpoint/2012/main"/>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preserve="1" userDrawn="1">
  <p:cSld name="Title_pattern 2">
    <p:bg>
      <p:bgPr>
        <a:solidFill>
          <a:srgbClr val="15003B"/>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659867-097A-2DD7-1A8B-DF30D2C0F901}"/>
              </a:ext>
            </a:extLst>
          </p:cNvPr>
          <p:cNvPicPr>
            <a:picLocks noChangeAspect="1"/>
          </p:cNvPicPr>
          <p:nvPr userDrawn="1"/>
        </p:nvPicPr>
        <p:blipFill>
          <a:blip r:embed="rId2"/>
          <a:stretch>
            <a:fillRect/>
          </a:stretch>
        </p:blipFill>
        <p:spPr>
          <a:xfrm>
            <a:off x="0" y="0"/>
            <a:ext cx="12192000" cy="6857999"/>
          </a:xfrm>
          <a:prstGeom prst="rect">
            <a:avLst/>
          </a:prstGeom>
        </p:spPr>
      </p:pic>
      <p:cxnSp>
        <p:nvCxnSpPr>
          <p:cNvPr id="30" name="Straight Connector 29">
            <a:extLst>
              <a:ext uri="{FF2B5EF4-FFF2-40B4-BE49-F238E27FC236}">
                <a16:creationId xmlns:a16="http://schemas.microsoft.com/office/drawing/2014/main" id="{F8EFCEE9-02AA-02FA-5845-AD8FDC84ED3C}"/>
              </a:ext>
            </a:extLst>
          </p:cNvPr>
          <p:cNvCxnSpPr>
            <a:cxnSpLocks/>
          </p:cNvCxnSpPr>
          <p:nvPr userDrawn="1"/>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baseline="0">
                <a:solidFill>
                  <a:srgbClr val="FFFFFF"/>
                </a:solidFill>
              </a:defRPr>
            </a:lvl1pPr>
          </a:lstStyle>
          <a:p>
            <a:r>
              <a:rPr lang="en-US" dirty="0"/>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endParaRPr lang="en-US" dirty="0"/>
          </a:p>
        </p:txBody>
      </p:sp>
      <p:pic>
        <p:nvPicPr>
          <p:cNvPr id="4" name="Graphic 3">
            <a:extLst>
              <a:ext uri="{FF2B5EF4-FFF2-40B4-BE49-F238E27FC236}">
                <a16:creationId xmlns:a16="http://schemas.microsoft.com/office/drawing/2014/main" id="{4AAC3625-E6AD-A598-E9BB-79F0E45BCD75}"/>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F8CBFDC5-31D1-A5CB-8ED5-DC5B18F4B2D7}"/>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4182446478"/>
      </p:ext>
    </p:extLst>
  </p:cSld>
  <p:clrMapOvr>
    <a:masterClrMapping/>
  </p:clrMapOvr>
  <p:extLst>
    <p:ext uri="{DCECCB84-F9BA-43D5-87BE-67443E8EF086}">
      <p15:sldGuideLst xmlns:p15="http://schemas.microsoft.com/office/powerpoint/2012/main"/>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userDrawn="1">
  <p:cSld name="Title_pattern 3">
    <p:bg>
      <p:bgPr>
        <a:solidFill>
          <a:srgbClr val="15003B"/>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110F32-D8D1-CC26-E2F8-B19D798CD186}"/>
              </a:ext>
            </a:extLst>
          </p:cNvPr>
          <p:cNvPicPr>
            <a:picLocks noChangeAspect="1"/>
          </p:cNvPicPr>
          <p:nvPr userDrawn="1"/>
        </p:nvPicPr>
        <p:blipFill>
          <a:blip r:embed="rId2">
            <a:alphaModFix amt="13000"/>
          </a:blip>
          <a:stretch>
            <a:fillRect/>
          </a:stretch>
        </p:blipFill>
        <p:spPr>
          <a:xfrm>
            <a:off x="0" y="0"/>
            <a:ext cx="12192000" cy="6858000"/>
          </a:xfrm>
          <a:prstGeom prst="rect">
            <a:avLst/>
          </a:prstGeom>
        </p:spPr>
      </p:pic>
      <p:cxnSp>
        <p:nvCxnSpPr>
          <p:cNvPr id="30" name="Straight Connector 29">
            <a:extLst>
              <a:ext uri="{FF2B5EF4-FFF2-40B4-BE49-F238E27FC236}">
                <a16:creationId xmlns:a16="http://schemas.microsoft.com/office/drawing/2014/main" id="{F8EFCEE9-02AA-02FA-5845-AD8FDC84ED3C}"/>
              </a:ext>
            </a:extLst>
          </p:cNvPr>
          <p:cNvCxnSpPr>
            <a:cxnSpLocks/>
          </p:cNvCxnSpPr>
          <p:nvPr userDrawn="1"/>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dirty="0"/>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endParaRPr lang="en-US" dirty="0"/>
          </a:p>
        </p:txBody>
      </p:sp>
      <p:pic>
        <p:nvPicPr>
          <p:cNvPr id="3" name="Graphic 2">
            <a:extLst>
              <a:ext uri="{FF2B5EF4-FFF2-40B4-BE49-F238E27FC236}">
                <a16:creationId xmlns:a16="http://schemas.microsoft.com/office/drawing/2014/main" id="{33CF18B9-9F8B-8FBC-B925-EB0CAFF3807E}"/>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0256946D-4008-8DB3-179B-EA02C8D661E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591277612"/>
      </p:ext>
    </p:extLst>
  </p:cSld>
  <p:clrMapOvr>
    <a:masterClrMapping/>
  </p:clrMapOvr>
  <p:extLst>
    <p:ext uri="{DCECCB84-F9BA-43D5-87BE-67443E8EF086}">
      <p15:sldGuideLst xmlns:p15="http://schemas.microsoft.com/office/powerpoint/2012/main"/>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preserve="1" userDrawn="1">
  <p:cSld name="Title_dark navy">
    <p:bg>
      <p:bgPr>
        <a:solidFill>
          <a:srgbClr val="15003B"/>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dirty="0"/>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endParaRPr lang="en-US" dirty="0"/>
          </a:p>
        </p:txBody>
      </p:sp>
      <p:pic>
        <p:nvPicPr>
          <p:cNvPr id="3" name="Graphic 2">
            <a:extLst>
              <a:ext uri="{FF2B5EF4-FFF2-40B4-BE49-F238E27FC236}">
                <a16:creationId xmlns:a16="http://schemas.microsoft.com/office/drawing/2014/main" id="{C51CEFC5-B0B1-875D-C643-DF44658C569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680439A1-5D1A-A00D-B981-951382C83D1D}"/>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2697526641"/>
      </p:ext>
    </p:extLst>
  </p:cSld>
  <p:clrMapOvr>
    <a:masterClrMapping/>
  </p:clrMapOvr>
  <p:extLst>
    <p:ext uri="{DCECCB84-F9BA-43D5-87BE-67443E8EF086}">
      <p15:sldGuideLst xmlns:p15="http://schemas.microsoft.com/office/powerpoint/2012/main"/>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preserve="1" userDrawn="1">
  <p:cSld name="Title_TV image 1">
    <p:bg>
      <p:bgPr>
        <a:solidFill>
          <a:srgbClr val="15003B"/>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833EB7-FDC4-923C-C5F4-C347547C4A01}"/>
              </a:ext>
            </a:extLst>
          </p:cNvPr>
          <p:cNvPicPr>
            <a:picLocks noChangeAspect="1"/>
          </p:cNvPicPr>
          <p:nvPr/>
        </p:nvPicPr>
        <p:blipFill>
          <a:blip r:embed="rId2"/>
          <a:stretch>
            <a:fillRect/>
          </a:stretch>
        </p:blipFill>
        <p:spPr>
          <a:xfrm>
            <a:off x="0" y="0"/>
            <a:ext cx="12192000" cy="6857999"/>
          </a:xfrm>
          <a:prstGeom prst="rect">
            <a:avLst/>
          </a:prstGeom>
        </p:spPr>
      </p:pic>
      <p:grpSp>
        <p:nvGrpSpPr>
          <p:cNvPr id="8" name="Group 7">
            <a:extLst>
              <a:ext uri="{FF2B5EF4-FFF2-40B4-BE49-F238E27FC236}">
                <a16:creationId xmlns:a16="http://schemas.microsoft.com/office/drawing/2014/main" id="{0F7D1115-C2F8-2197-5A02-9FBF771B00EA}"/>
              </a:ext>
            </a:extLst>
          </p:cNvPr>
          <p:cNvGrpSpPr/>
          <p:nvPr/>
        </p:nvGrpSpPr>
        <p:grpSpPr>
          <a:xfrm>
            <a:off x="5656580" y="-1"/>
            <a:ext cx="6535420" cy="6499281"/>
            <a:chOff x="5476240" y="-1"/>
            <a:chExt cx="6535420" cy="6499281"/>
          </a:xfrm>
        </p:grpSpPr>
        <p:sp>
          <p:nvSpPr>
            <p:cNvPr id="9" name="Freeform: Shape 8">
              <a:extLst>
                <a:ext uri="{FF2B5EF4-FFF2-40B4-BE49-F238E27FC236}">
                  <a16:creationId xmlns:a16="http://schemas.microsoft.com/office/drawing/2014/main" id="{BD1A9BEE-28E9-7F3A-249C-BAAC31EB04B5}"/>
                </a:ext>
              </a:extLst>
            </p:cNvPr>
            <p:cNvSpPr/>
            <p:nvPr/>
          </p:nvSpPr>
          <p:spPr>
            <a:xfrm>
              <a:off x="7061200" y="5588000"/>
              <a:ext cx="4135120" cy="629920"/>
            </a:xfrm>
            <a:custGeom>
              <a:avLst/>
              <a:gdLst>
                <a:gd name="connsiteX0" fmla="*/ 274320 w 4064000"/>
                <a:gd name="connsiteY0" fmla="*/ 10160 h 629920"/>
                <a:gd name="connsiteX1" fmla="*/ 0 w 4064000"/>
                <a:gd name="connsiteY1" fmla="*/ 182880 h 629920"/>
                <a:gd name="connsiteX2" fmla="*/ 518160 w 4064000"/>
                <a:gd name="connsiteY2" fmla="*/ 233680 h 629920"/>
                <a:gd name="connsiteX3" fmla="*/ 985520 w 4064000"/>
                <a:gd name="connsiteY3" fmla="*/ 284480 h 629920"/>
                <a:gd name="connsiteX4" fmla="*/ 1290320 w 4064000"/>
                <a:gd name="connsiteY4" fmla="*/ 325120 h 629920"/>
                <a:gd name="connsiteX5" fmla="*/ 1625600 w 4064000"/>
                <a:gd name="connsiteY5" fmla="*/ 365760 h 629920"/>
                <a:gd name="connsiteX6" fmla="*/ 2072640 w 4064000"/>
                <a:gd name="connsiteY6" fmla="*/ 426720 h 629920"/>
                <a:gd name="connsiteX7" fmla="*/ 2428240 w 4064000"/>
                <a:gd name="connsiteY7" fmla="*/ 477520 h 629920"/>
                <a:gd name="connsiteX8" fmla="*/ 2651760 w 4064000"/>
                <a:gd name="connsiteY8" fmla="*/ 508000 h 629920"/>
                <a:gd name="connsiteX9" fmla="*/ 2946400 w 4064000"/>
                <a:gd name="connsiteY9" fmla="*/ 558800 h 629920"/>
                <a:gd name="connsiteX10" fmla="*/ 3098800 w 4064000"/>
                <a:gd name="connsiteY10" fmla="*/ 609600 h 629920"/>
                <a:gd name="connsiteX11" fmla="*/ 3149600 w 4064000"/>
                <a:gd name="connsiteY11" fmla="*/ 629920 h 629920"/>
                <a:gd name="connsiteX12" fmla="*/ 4064000 w 4064000"/>
                <a:gd name="connsiteY12" fmla="*/ 487680 h 629920"/>
                <a:gd name="connsiteX13" fmla="*/ 1076960 w 4064000"/>
                <a:gd name="connsiteY13" fmla="*/ 81280 h 629920"/>
                <a:gd name="connsiteX14" fmla="*/ 335280 w 4064000"/>
                <a:gd name="connsiteY14" fmla="*/ 0 h 629920"/>
                <a:gd name="connsiteX0" fmla="*/ 345440 w 4135120"/>
                <a:gd name="connsiteY0" fmla="*/ 10160 h 629920"/>
                <a:gd name="connsiteX1" fmla="*/ 0 w 4135120"/>
                <a:gd name="connsiteY1" fmla="*/ 177800 h 629920"/>
                <a:gd name="connsiteX2" fmla="*/ 589280 w 4135120"/>
                <a:gd name="connsiteY2" fmla="*/ 233680 h 629920"/>
                <a:gd name="connsiteX3" fmla="*/ 1056640 w 4135120"/>
                <a:gd name="connsiteY3" fmla="*/ 284480 h 629920"/>
                <a:gd name="connsiteX4" fmla="*/ 1361440 w 4135120"/>
                <a:gd name="connsiteY4" fmla="*/ 325120 h 629920"/>
                <a:gd name="connsiteX5" fmla="*/ 1696720 w 4135120"/>
                <a:gd name="connsiteY5" fmla="*/ 365760 h 629920"/>
                <a:gd name="connsiteX6" fmla="*/ 2143760 w 4135120"/>
                <a:gd name="connsiteY6" fmla="*/ 426720 h 629920"/>
                <a:gd name="connsiteX7" fmla="*/ 2499360 w 4135120"/>
                <a:gd name="connsiteY7" fmla="*/ 477520 h 629920"/>
                <a:gd name="connsiteX8" fmla="*/ 2722880 w 4135120"/>
                <a:gd name="connsiteY8" fmla="*/ 508000 h 629920"/>
                <a:gd name="connsiteX9" fmla="*/ 3017520 w 4135120"/>
                <a:gd name="connsiteY9" fmla="*/ 558800 h 629920"/>
                <a:gd name="connsiteX10" fmla="*/ 3169920 w 4135120"/>
                <a:gd name="connsiteY10" fmla="*/ 609600 h 629920"/>
                <a:gd name="connsiteX11" fmla="*/ 3220720 w 4135120"/>
                <a:gd name="connsiteY11" fmla="*/ 629920 h 629920"/>
                <a:gd name="connsiteX12" fmla="*/ 4135120 w 4135120"/>
                <a:gd name="connsiteY12" fmla="*/ 487680 h 629920"/>
                <a:gd name="connsiteX13" fmla="*/ 1148080 w 4135120"/>
                <a:gd name="connsiteY13" fmla="*/ 81280 h 629920"/>
                <a:gd name="connsiteX14" fmla="*/ 406400 w 4135120"/>
                <a:gd name="connsiteY14" fmla="*/ 0 h 62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35120" h="629920">
                  <a:moveTo>
                    <a:pt x="345440" y="10160"/>
                  </a:moveTo>
                  <a:lnTo>
                    <a:pt x="0" y="177800"/>
                  </a:lnTo>
                  <a:lnTo>
                    <a:pt x="589280" y="233680"/>
                  </a:lnTo>
                  <a:lnTo>
                    <a:pt x="1056640" y="284480"/>
                  </a:lnTo>
                  <a:lnTo>
                    <a:pt x="1361440" y="325120"/>
                  </a:lnTo>
                  <a:lnTo>
                    <a:pt x="1696720" y="365760"/>
                  </a:lnTo>
                  <a:lnTo>
                    <a:pt x="2143760" y="426720"/>
                  </a:lnTo>
                  <a:lnTo>
                    <a:pt x="2499360" y="477520"/>
                  </a:lnTo>
                  <a:lnTo>
                    <a:pt x="2722880" y="508000"/>
                  </a:lnTo>
                  <a:lnTo>
                    <a:pt x="3017520" y="558800"/>
                  </a:lnTo>
                  <a:lnTo>
                    <a:pt x="3169920" y="609600"/>
                  </a:lnTo>
                  <a:lnTo>
                    <a:pt x="3220720" y="629920"/>
                  </a:lnTo>
                  <a:lnTo>
                    <a:pt x="4135120" y="487680"/>
                  </a:lnTo>
                  <a:lnTo>
                    <a:pt x="1148080" y="81280"/>
                  </a:lnTo>
                  <a:lnTo>
                    <a:pt x="406400" y="0"/>
                  </a:lnTo>
                </a:path>
              </a:pathLst>
            </a:custGeom>
            <a:solidFill>
              <a:schemeClr val="bg1"/>
            </a:solidFill>
            <a:ln>
              <a:noFill/>
            </a:ln>
            <a:effectLst>
              <a:outerShdw blurRad="152400" dist="241300" dir="5400000" algn="t" rotWithShape="0">
                <a:prstClr val="black">
                  <a:alpha val="62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pic>
          <p:nvPicPr>
            <p:cNvPr id="10" name="Picture 9" descr="A screen with a white letter on it&#10;&#10;Description automatically generated">
              <a:extLst>
                <a:ext uri="{FF2B5EF4-FFF2-40B4-BE49-F238E27FC236}">
                  <a16:creationId xmlns:a16="http://schemas.microsoft.com/office/drawing/2014/main" id="{7AF2A81B-F88D-784A-F2E6-7948367B839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476240" y="-1"/>
              <a:ext cx="6535420" cy="6499281"/>
            </a:xfrm>
            <a:prstGeom prst="rect">
              <a:avLst/>
            </a:prstGeom>
          </p:spPr>
        </p:pic>
      </p:grp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299" y="3016909"/>
            <a:ext cx="4979525" cy="615553"/>
          </a:xfrm>
          <a:prstGeom prst="rect">
            <a:avLst/>
          </a:prstGeom>
        </p:spPr>
        <p:txBody>
          <a:bodyPr vert="horz" wrap="square" lIns="0" tIns="0" rIns="0" bIns="0" rtlCol="0" anchor="b" anchorCtr="0">
            <a:spAutoFit/>
          </a:bodyPr>
          <a:lstStyle>
            <a:lvl1pPr>
              <a:defRPr sz="4000">
                <a:solidFill>
                  <a:srgbClr val="FFFFFF"/>
                </a:solidFill>
              </a:defRPr>
            </a:lvl1pPr>
          </a:lstStyle>
          <a:p>
            <a:r>
              <a:rPr lang="en-US" dirty="0"/>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4503722"/>
            <a:ext cx="4987144" cy="307777"/>
          </a:xfrm>
        </p:spPr>
        <p:txBody>
          <a:bodyPr vert="horz" wrap="square" lIns="0" tIns="0" rIns="0" bIns="0" rtlCol="0" anchor="t" anchorCtr="0">
            <a:spAutoFit/>
          </a:bodyPr>
          <a:lstStyle>
            <a:lvl1pPr marL="0" indent="0">
              <a:lnSpc>
                <a:spcPct val="110000"/>
              </a:lnSpc>
              <a:buNone/>
              <a:defRPr lang="en-US" sz="20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endParaRPr lang="en-US" dirty="0"/>
          </a:p>
        </p:txBody>
      </p:sp>
      <p:cxnSp>
        <p:nvCxnSpPr>
          <p:cNvPr id="13" name="Straight Connector 12">
            <a:extLst>
              <a:ext uri="{FF2B5EF4-FFF2-40B4-BE49-F238E27FC236}">
                <a16:creationId xmlns:a16="http://schemas.microsoft.com/office/drawing/2014/main" id="{479F9C70-8EB0-186C-4616-500399FEB9DD}"/>
              </a:ext>
            </a:extLst>
          </p:cNvPr>
          <p:cNvCxnSpPr>
            <a:cxnSpLocks/>
          </p:cNvCxnSpPr>
          <p:nvPr userDrawn="1"/>
        </p:nvCxnSpPr>
        <p:spPr>
          <a:xfrm>
            <a:off x="495300" y="4036189"/>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pic>
        <p:nvPicPr>
          <p:cNvPr id="7" name="Graphic 6">
            <a:extLst>
              <a:ext uri="{FF2B5EF4-FFF2-40B4-BE49-F238E27FC236}">
                <a16:creationId xmlns:a16="http://schemas.microsoft.com/office/drawing/2014/main" id="{C54AE989-7B05-B1E7-FCAD-01F570C4750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A6F5BA91-D630-77CE-90E8-ADA3204EADA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869942417"/>
      </p:ext>
    </p:extLst>
  </p:cSld>
  <p:clrMapOvr>
    <a:masterClrMapping/>
  </p:clrMapOvr>
  <p:extLst>
    <p:ext uri="{DCECCB84-F9BA-43D5-87BE-67443E8EF086}">
      <p15:sldGuideLst xmlns:p15="http://schemas.microsoft.com/office/powerpoint/2012/main"/>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p>
            <a:r>
              <a:rPr lang="en-US" dirty="0"/>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Text Placeholder 7">
            <a:extLst>
              <a:ext uri="{FF2B5EF4-FFF2-40B4-BE49-F238E27FC236}">
                <a16:creationId xmlns:a16="http://schemas.microsoft.com/office/drawing/2014/main" id="{261F6083-70C9-94DB-F4DD-5F460AD086FE}"/>
              </a:ext>
            </a:extLst>
          </p:cNvPr>
          <p:cNvSpPr>
            <a:spLocks noGrp="1"/>
          </p:cNvSpPr>
          <p:nvPr>
            <p:ph type="body" sz="quarter" idx="12"/>
          </p:nvPr>
        </p:nvSpPr>
        <p:spPr>
          <a:xfrm>
            <a:off x="495300" y="1709928"/>
            <a:ext cx="11201400" cy="166731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85052482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dirty="0"/>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3877853301"/>
      </p:ext>
    </p:extLst>
  </p:cSld>
  <p:clrMapOvr>
    <a:masterClrMapping/>
  </p:clrMapOvr>
  <p:extLst>
    <p:ext uri="{DCECCB84-F9BA-43D5-87BE-67443E8EF086}">
      <p15:sldGuideLst xmlns:p15="http://schemas.microsoft.com/office/powerpoint/2012/main"/>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2C2013D5-ACC1-018F-A111-33F3C6918687}"/>
              </a:ext>
            </a:extLst>
          </p:cNvPr>
          <p:cNvSpPr>
            <a:spLocks noGrp="1"/>
          </p:cNvSpPr>
          <p:nvPr>
            <p:ph type="pic" sz="quarter" idx="23" hasCustomPrompt="1"/>
          </p:nvPr>
        </p:nvSpPr>
        <p:spPr>
          <a:xfrm>
            <a:off x="9768139"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25" name="Picture Placeholder 24">
            <a:extLst>
              <a:ext uri="{FF2B5EF4-FFF2-40B4-BE49-F238E27FC236}">
                <a16:creationId xmlns:a16="http://schemas.microsoft.com/office/drawing/2014/main" id="{051D3ADD-7A38-C89C-3B82-C84DEB4839B4}"/>
              </a:ext>
            </a:extLst>
          </p:cNvPr>
          <p:cNvSpPr>
            <a:spLocks noGrp="1"/>
          </p:cNvSpPr>
          <p:nvPr>
            <p:ph type="pic" sz="quarter" idx="14" hasCustomPrompt="1"/>
          </p:nvPr>
        </p:nvSpPr>
        <p:spPr>
          <a:xfrm>
            <a:off x="9768139"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29" name="Picture Placeholder 28">
            <a:extLst>
              <a:ext uri="{FF2B5EF4-FFF2-40B4-BE49-F238E27FC236}">
                <a16:creationId xmlns:a16="http://schemas.microsoft.com/office/drawing/2014/main" id="{1A1ECF12-D847-9A7A-8BFE-88079F715919}"/>
              </a:ext>
            </a:extLst>
          </p:cNvPr>
          <p:cNvSpPr>
            <a:spLocks noGrp="1"/>
          </p:cNvSpPr>
          <p:nvPr>
            <p:ph type="pic" sz="quarter" idx="17" hasCustomPrompt="1"/>
          </p:nvPr>
        </p:nvSpPr>
        <p:spPr>
          <a:xfrm>
            <a:off x="6845312"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16" name="Picture Placeholder 15">
            <a:extLst>
              <a:ext uri="{FF2B5EF4-FFF2-40B4-BE49-F238E27FC236}">
                <a16:creationId xmlns:a16="http://schemas.microsoft.com/office/drawing/2014/main" id="{F9E27C02-DBC6-1F74-DFCA-1FD634E0AD51}"/>
              </a:ext>
            </a:extLst>
          </p:cNvPr>
          <p:cNvSpPr>
            <a:spLocks noGrp="1"/>
          </p:cNvSpPr>
          <p:nvPr>
            <p:ph type="pic" sz="quarter" idx="11" hasCustomPrompt="1"/>
          </p:nvPr>
        </p:nvSpPr>
        <p:spPr>
          <a:xfrm>
            <a:off x="999658"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26" name="Text Placeholder 17">
            <a:extLst>
              <a:ext uri="{FF2B5EF4-FFF2-40B4-BE49-F238E27FC236}">
                <a16:creationId xmlns:a16="http://schemas.microsoft.com/office/drawing/2014/main" id="{4024A1B8-0764-5921-6CBB-D13F6FFE514B}"/>
              </a:ext>
            </a:extLst>
          </p:cNvPr>
          <p:cNvSpPr>
            <a:spLocks noGrp="1"/>
          </p:cNvSpPr>
          <p:nvPr>
            <p:ph type="body" sz="quarter" idx="15" hasCustomPrompt="1"/>
          </p:nvPr>
        </p:nvSpPr>
        <p:spPr>
          <a:xfrm>
            <a:off x="9109621"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name</a:t>
            </a:r>
          </a:p>
        </p:txBody>
      </p:sp>
      <p:sp>
        <p:nvSpPr>
          <p:cNvPr id="27" name="Text Placeholder 17">
            <a:extLst>
              <a:ext uri="{FF2B5EF4-FFF2-40B4-BE49-F238E27FC236}">
                <a16:creationId xmlns:a16="http://schemas.microsoft.com/office/drawing/2014/main" id="{5B7F8112-9B28-53CB-9BD6-A9A47CA86089}"/>
              </a:ext>
            </a:extLst>
          </p:cNvPr>
          <p:cNvSpPr>
            <a:spLocks noGrp="1"/>
          </p:cNvSpPr>
          <p:nvPr>
            <p:ph type="body" sz="quarter" idx="16" hasCustomPrompt="1"/>
          </p:nvPr>
        </p:nvSpPr>
        <p:spPr>
          <a:xfrm>
            <a:off x="9109621"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Title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dirty="0"/>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8" name="Text Placeholder 17">
            <a:extLst>
              <a:ext uri="{FF2B5EF4-FFF2-40B4-BE49-F238E27FC236}">
                <a16:creationId xmlns:a16="http://schemas.microsoft.com/office/drawing/2014/main" id="{E4BFEF31-BDDA-4CC7-01FC-50F7E705720A}"/>
              </a:ext>
            </a:extLst>
          </p:cNvPr>
          <p:cNvSpPr>
            <a:spLocks noGrp="1"/>
          </p:cNvSpPr>
          <p:nvPr>
            <p:ph type="body" sz="quarter" idx="12" hasCustomPrompt="1"/>
          </p:nvPr>
        </p:nvSpPr>
        <p:spPr>
          <a:xfrm>
            <a:off x="340116"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name</a:t>
            </a:r>
          </a:p>
        </p:txBody>
      </p:sp>
      <p:sp>
        <p:nvSpPr>
          <p:cNvPr id="19" name="Text Placeholder 17">
            <a:extLst>
              <a:ext uri="{FF2B5EF4-FFF2-40B4-BE49-F238E27FC236}">
                <a16:creationId xmlns:a16="http://schemas.microsoft.com/office/drawing/2014/main" id="{00F3FD41-F2F0-8555-E060-0BF99D403EA0}"/>
              </a:ext>
            </a:extLst>
          </p:cNvPr>
          <p:cNvSpPr>
            <a:spLocks noGrp="1"/>
          </p:cNvSpPr>
          <p:nvPr>
            <p:ph type="body" sz="quarter" idx="13" hasCustomPrompt="1"/>
          </p:nvPr>
        </p:nvSpPr>
        <p:spPr>
          <a:xfrm>
            <a:off x="340116"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Title</a:t>
            </a:r>
          </a:p>
        </p:txBody>
      </p:sp>
      <p:sp>
        <p:nvSpPr>
          <p:cNvPr id="30" name="Text Placeholder 17">
            <a:extLst>
              <a:ext uri="{FF2B5EF4-FFF2-40B4-BE49-F238E27FC236}">
                <a16:creationId xmlns:a16="http://schemas.microsoft.com/office/drawing/2014/main" id="{9F56B4BD-00AF-3C82-1FB4-8437F5CC484B}"/>
              </a:ext>
            </a:extLst>
          </p:cNvPr>
          <p:cNvSpPr>
            <a:spLocks noGrp="1"/>
          </p:cNvSpPr>
          <p:nvPr>
            <p:ph type="body" sz="quarter" idx="18" hasCustomPrompt="1"/>
          </p:nvPr>
        </p:nvSpPr>
        <p:spPr>
          <a:xfrm>
            <a:off x="6186452"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name</a:t>
            </a:r>
          </a:p>
        </p:txBody>
      </p:sp>
      <p:sp>
        <p:nvSpPr>
          <p:cNvPr id="31" name="Text Placeholder 17">
            <a:extLst>
              <a:ext uri="{FF2B5EF4-FFF2-40B4-BE49-F238E27FC236}">
                <a16:creationId xmlns:a16="http://schemas.microsoft.com/office/drawing/2014/main" id="{1D4D05B9-554A-504B-FCCD-4C3187ED1E74}"/>
              </a:ext>
            </a:extLst>
          </p:cNvPr>
          <p:cNvSpPr>
            <a:spLocks noGrp="1"/>
          </p:cNvSpPr>
          <p:nvPr>
            <p:ph type="body" sz="quarter" idx="19" hasCustomPrompt="1"/>
          </p:nvPr>
        </p:nvSpPr>
        <p:spPr>
          <a:xfrm>
            <a:off x="6186452"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Title</a:t>
            </a:r>
          </a:p>
        </p:txBody>
      </p:sp>
      <p:sp>
        <p:nvSpPr>
          <p:cNvPr id="36" name="Picture Placeholder 35">
            <a:extLst>
              <a:ext uri="{FF2B5EF4-FFF2-40B4-BE49-F238E27FC236}">
                <a16:creationId xmlns:a16="http://schemas.microsoft.com/office/drawing/2014/main" id="{115541C7-7645-4067-DB92-31711C8021B7}"/>
              </a:ext>
            </a:extLst>
          </p:cNvPr>
          <p:cNvSpPr>
            <a:spLocks noGrp="1"/>
          </p:cNvSpPr>
          <p:nvPr>
            <p:ph type="pic" sz="quarter" idx="20" hasCustomPrompt="1"/>
          </p:nvPr>
        </p:nvSpPr>
        <p:spPr>
          <a:xfrm>
            <a:off x="3922485"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37" name="Text Placeholder 17">
            <a:extLst>
              <a:ext uri="{FF2B5EF4-FFF2-40B4-BE49-F238E27FC236}">
                <a16:creationId xmlns:a16="http://schemas.microsoft.com/office/drawing/2014/main" id="{04248490-8731-C7E3-A354-465637418E08}"/>
              </a:ext>
            </a:extLst>
          </p:cNvPr>
          <p:cNvSpPr>
            <a:spLocks noGrp="1"/>
          </p:cNvSpPr>
          <p:nvPr>
            <p:ph type="body" sz="quarter" idx="21" hasCustomPrompt="1"/>
          </p:nvPr>
        </p:nvSpPr>
        <p:spPr>
          <a:xfrm>
            <a:off x="3263284"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name</a:t>
            </a:r>
          </a:p>
        </p:txBody>
      </p:sp>
      <p:sp>
        <p:nvSpPr>
          <p:cNvPr id="38" name="Text Placeholder 17">
            <a:extLst>
              <a:ext uri="{FF2B5EF4-FFF2-40B4-BE49-F238E27FC236}">
                <a16:creationId xmlns:a16="http://schemas.microsoft.com/office/drawing/2014/main" id="{9E91AEC7-0877-1BDC-6844-4254A5432D2A}"/>
              </a:ext>
            </a:extLst>
          </p:cNvPr>
          <p:cNvSpPr>
            <a:spLocks noGrp="1"/>
          </p:cNvSpPr>
          <p:nvPr>
            <p:ph type="body" sz="quarter" idx="22" hasCustomPrompt="1"/>
          </p:nvPr>
        </p:nvSpPr>
        <p:spPr>
          <a:xfrm>
            <a:off x="3263284"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Title</a:t>
            </a:r>
          </a:p>
        </p:txBody>
      </p:sp>
      <p:sp>
        <p:nvSpPr>
          <p:cNvPr id="40" name="Picture Placeholder 39">
            <a:extLst>
              <a:ext uri="{FF2B5EF4-FFF2-40B4-BE49-F238E27FC236}">
                <a16:creationId xmlns:a16="http://schemas.microsoft.com/office/drawing/2014/main" id="{355328A2-2857-CA65-BBF0-140EAE5D26C3}"/>
              </a:ext>
            </a:extLst>
          </p:cNvPr>
          <p:cNvSpPr>
            <a:spLocks noGrp="1"/>
          </p:cNvSpPr>
          <p:nvPr>
            <p:ph type="pic" sz="quarter" idx="24" hasCustomPrompt="1"/>
          </p:nvPr>
        </p:nvSpPr>
        <p:spPr>
          <a:xfrm>
            <a:off x="6845312"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41" name="Picture Placeholder 40">
            <a:extLst>
              <a:ext uri="{FF2B5EF4-FFF2-40B4-BE49-F238E27FC236}">
                <a16:creationId xmlns:a16="http://schemas.microsoft.com/office/drawing/2014/main" id="{A72053B2-E10D-9C5D-B0D4-D110D8B9F7CD}"/>
              </a:ext>
            </a:extLst>
          </p:cNvPr>
          <p:cNvSpPr>
            <a:spLocks noGrp="1"/>
          </p:cNvSpPr>
          <p:nvPr>
            <p:ph type="pic" sz="quarter" idx="25" hasCustomPrompt="1"/>
          </p:nvPr>
        </p:nvSpPr>
        <p:spPr>
          <a:xfrm>
            <a:off x="999658"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42" name="Text Placeholder 17">
            <a:extLst>
              <a:ext uri="{FF2B5EF4-FFF2-40B4-BE49-F238E27FC236}">
                <a16:creationId xmlns:a16="http://schemas.microsoft.com/office/drawing/2014/main" id="{399A5C1C-014C-E7BF-CCDF-05A9A8A38909}"/>
              </a:ext>
            </a:extLst>
          </p:cNvPr>
          <p:cNvSpPr>
            <a:spLocks noGrp="1"/>
          </p:cNvSpPr>
          <p:nvPr>
            <p:ph type="body" sz="quarter" idx="26" hasCustomPrompt="1"/>
          </p:nvPr>
        </p:nvSpPr>
        <p:spPr>
          <a:xfrm>
            <a:off x="9109621"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name</a:t>
            </a:r>
          </a:p>
        </p:txBody>
      </p:sp>
      <p:sp>
        <p:nvSpPr>
          <p:cNvPr id="43" name="Text Placeholder 17">
            <a:extLst>
              <a:ext uri="{FF2B5EF4-FFF2-40B4-BE49-F238E27FC236}">
                <a16:creationId xmlns:a16="http://schemas.microsoft.com/office/drawing/2014/main" id="{3C687E3E-7C0A-E79C-B9B9-17F78D616C97}"/>
              </a:ext>
            </a:extLst>
          </p:cNvPr>
          <p:cNvSpPr>
            <a:spLocks noGrp="1"/>
          </p:cNvSpPr>
          <p:nvPr>
            <p:ph type="body" sz="quarter" idx="27" hasCustomPrompt="1"/>
          </p:nvPr>
        </p:nvSpPr>
        <p:spPr>
          <a:xfrm>
            <a:off x="9109621"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Title</a:t>
            </a:r>
          </a:p>
        </p:txBody>
      </p:sp>
      <p:sp>
        <p:nvSpPr>
          <p:cNvPr id="44" name="Text Placeholder 17">
            <a:extLst>
              <a:ext uri="{FF2B5EF4-FFF2-40B4-BE49-F238E27FC236}">
                <a16:creationId xmlns:a16="http://schemas.microsoft.com/office/drawing/2014/main" id="{E1238981-12EF-6642-872F-35699BA46F52}"/>
              </a:ext>
            </a:extLst>
          </p:cNvPr>
          <p:cNvSpPr>
            <a:spLocks noGrp="1"/>
          </p:cNvSpPr>
          <p:nvPr>
            <p:ph type="body" sz="quarter" idx="28" hasCustomPrompt="1"/>
          </p:nvPr>
        </p:nvSpPr>
        <p:spPr>
          <a:xfrm>
            <a:off x="340116"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name</a:t>
            </a:r>
          </a:p>
        </p:txBody>
      </p:sp>
      <p:sp>
        <p:nvSpPr>
          <p:cNvPr id="45" name="Text Placeholder 17">
            <a:extLst>
              <a:ext uri="{FF2B5EF4-FFF2-40B4-BE49-F238E27FC236}">
                <a16:creationId xmlns:a16="http://schemas.microsoft.com/office/drawing/2014/main" id="{DD039479-4760-53C4-F52B-8DE6E94DF635}"/>
              </a:ext>
            </a:extLst>
          </p:cNvPr>
          <p:cNvSpPr>
            <a:spLocks noGrp="1"/>
          </p:cNvSpPr>
          <p:nvPr>
            <p:ph type="body" sz="quarter" idx="29" hasCustomPrompt="1"/>
          </p:nvPr>
        </p:nvSpPr>
        <p:spPr>
          <a:xfrm>
            <a:off x="340116"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Title</a:t>
            </a:r>
          </a:p>
        </p:txBody>
      </p:sp>
      <p:sp>
        <p:nvSpPr>
          <p:cNvPr id="46" name="Text Placeholder 17">
            <a:extLst>
              <a:ext uri="{FF2B5EF4-FFF2-40B4-BE49-F238E27FC236}">
                <a16:creationId xmlns:a16="http://schemas.microsoft.com/office/drawing/2014/main" id="{A7C3D197-E04C-E39C-45F9-3F7394DF2731}"/>
              </a:ext>
            </a:extLst>
          </p:cNvPr>
          <p:cNvSpPr>
            <a:spLocks noGrp="1"/>
          </p:cNvSpPr>
          <p:nvPr>
            <p:ph type="body" sz="quarter" idx="30" hasCustomPrompt="1"/>
          </p:nvPr>
        </p:nvSpPr>
        <p:spPr>
          <a:xfrm>
            <a:off x="6186452"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name</a:t>
            </a:r>
          </a:p>
        </p:txBody>
      </p:sp>
      <p:sp>
        <p:nvSpPr>
          <p:cNvPr id="47" name="Text Placeholder 17">
            <a:extLst>
              <a:ext uri="{FF2B5EF4-FFF2-40B4-BE49-F238E27FC236}">
                <a16:creationId xmlns:a16="http://schemas.microsoft.com/office/drawing/2014/main" id="{A9889176-7795-E01C-3B82-13952D020EFF}"/>
              </a:ext>
            </a:extLst>
          </p:cNvPr>
          <p:cNvSpPr>
            <a:spLocks noGrp="1"/>
          </p:cNvSpPr>
          <p:nvPr>
            <p:ph type="body" sz="quarter" idx="31" hasCustomPrompt="1"/>
          </p:nvPr>
        </p:nvSpPr>
        <p:spPr>
          <a:xfrm>
            <a:off x="6186452"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Title</a:t>
            </a:r>
          </a:p>
        </p:txBody>
      </p:sp>
      <p:sp>
        <p:nvSpPr>
          <p:cNvPr id="48" name="Picture Placeholder 47">
            <a:extLst>
              <a:ext uri="{FF2B5EF4-FFF2-40B4-BE49-F238E27FC236}">
                <a16:creationId xmlns:a16="http://schemas.microsoft.com/office/drawing/2014/main" id="{D2B6195C-0CFE-72D6-F448-7FD839874666}"/>
              </a:ext>
            </a:extLst>
          </p:cNvPr>
          <p:cNvSpPr>
            <a:spLocks noGrp="1"/>
          </p:cNvSpPr>
          <p:nvPr>
            <p:ph type="pic" sz="quarter" idx="32" hasCustomPrompt="1"/>
          </p:nvPr>
        </p:nvSpPr>
        <p:spPr>
          <a:xfrm>
            <a:off x="3922485"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dirty="0"/>
              <a:t>Click to add</a:t>
            </a:r>
            <a:br>
              <a:rPr lang="en-US" dirty="0"/>
            </a:br>
            <a:r>
              <a:rPr lang="en-US" dirty="0"/>
              <a:t>headshot</a:t>
            </a:r>
          </a:p>
        </p:txBody>
      </p:sp>
      <p:sp>
        <p:nvSpPr>
          <p:cNvPr id="49" name="Text Placeholder 17">
            <a:extLst>
              <a:ext uri="{FF2B5EF4-FFF2-40B4-BE49-F238E27FC236}">
                <a16:creationId xmlns:a16="http://schemas.microsoft.com/office/drawing/2014/main" id="{ED96FCA1-0BF2-4C20-4BE1-B96B6C7995C4}"/>
              </a:ext>
            </a:extLst>
          </p:cNvPr>
          <p:cNvSpPr>
            <a:spLocks noGrp="1"/>
          </p:cNvSpPr>
          <p:nvPr>
            <p:ph type="body" sz="quarter" idx="33" hasCustomPrompt="1"/>
          </p:nvPr>
        </p:nvSpPr>
        <p:spPr>
          <a:xfrm>
            <a:off x="3263284"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name</a:t>
            </a:r>
          </a:p>
        </p:txBody>
      </p:sp>
      <p:sp>
        <p:nvSpPr>
          <p:cNvPr id="50" name="Text Placeholder 17">
            <a:extLst>
              <a:ext uri="{FF2B5EF4-FFF2-40B4-BE49-F238E27FC236}">
                <a16:creationId xmlns:a16="http://schemas.microsoft.com/office/drawing/2014/main" id="{D3ECC87E-4D5E-600B-025B-B5EA705E28CB}"/>
              </a:ext>
            </a:extLst>
          </p:cNvPr>
          <p:cNvSpPr>
            <a:spLocks noGrp="1"/>
          </p:cNvSpPr>
          <p:nvPr>
            <p:ph type="body" sz="quarter" idx="34" hasCustomPrompt="1"/>
          </p:nvPr>
        </p:nvSpPr>
        <p:spPr>
          <a:xfrm>
            <a:off x="3263284"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Title</a:t>
            </a:r>
          </a:p>
        </p:txBody>
      </p:sp>
    </p:spTree>
    <p:extLst>
      <p:ext uri="{BB962C8B-B14F-4D97-AF65-F5344CB8AC3E}">
        <p14:creationId xmlns:p14="http://schemas.microsoft.com/office/powerpoint/2010/main" val="2697245936"/>
      </p:ext>
    </p:extLst>
  </p:cSld>
  <p:clrMapOvr>
    <a:masterClrMapping/>
  </p:clrMapOvr>
  <p:extLst>
    <p:ext uri="{DCECCB84-F9BA-43D5-87BE-67443E8EF086}">
      <p15:sldGuideLst xmlns:p15="http://schemas.microsoft.com/office/powerpoint/2012/main"/>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Image botto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p>
            <a:r>
              <a:rPr lang="en-US" dirty="0"/>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Picture Placeholder 3">
            <a:extLst>
              <a:ext uri="{FF2B5EF4-FFF2-40B4-BE49-F238E27FC236}">
                <a16:creationId xmlns:a16="http://schemas.microsoft.com/office/drawing/2014/main" id="{9290FF53-915C-2C30-10D3-421821FAA030}"/>
              </a:ext>
            </a:extLst>
          </p:cNvPr>
          <p:cNvSpPr>
            <a:spLocks noGrp="1"/>
          </p:cNvSpPr>
          <p:nvPr>
            <p:ph type="pic" sz="quarter" idx="11"/>
          </p:nvPr>
        </p:nvSpPr>
        <p:spPr>
          <a:xfrm>
            <a:off x="0" y="4196857"/>
            <a:ext cx="12192000" cy="2051226"/>
          </a:xfrm>
          <a:custGeom>
            <a:avLst/>
            <a:gdLst>
              <a:gd name="connsiteX0" fmla="*/ 6285010 w 12192000"/>
              <a:gd name="connsiteY0" fmla="*/ 1484 h 2051226"/>
              <a:gd name="connsiteX1" fmla="*/ 12109571 w 12192000"/>
              <a:gd name="connsiteY1" fmla="*/ 1628746 h 2051226"/>
              <a:gd name="connsiteX2" fmla="*/ 12192000 w 12192000"/>
              <a:gd name="connsiteY2" fmla="*/ 1679447 h 2051226"/>
              <a:gd name="connsiteX3" fmla="*/ 12192000 w 12192000"/>
              <a:gd name="connsiteY3" fmla="*/ 2051226 h 2051226"/>
              <a:gd name="connsiteX4" fmla="*/ 0 w 12192000"/>
              <a:gd name="connsiteY4" fmla="*/ 2051226 h 2051226"/>
              <a:gd name="connsiteX5" fmla="*/ 0 w 12192000"/>
              <a:gd name="connsiteY5" fmla="*/ 1680116 h 2051226"/>
              <a:gd name="connsiteX6" fmla="*/ 155135 w 12192000"/>
              <a:gd name="connsiteY6" fmla="*/ 1586238 h 2051226"/>
              <a:gd name="connsiteX7" fmla="*/ 5882126 w 12192000"/>
              <a:gd name="connsiteY7" fmla="*/ 1927 h 2051226"/>
              <a:gd name="connsiteX8" fmla="*/ 6285010 w 12192000"/>
              <a:gd name="connsiteY8" fmla="*/ 1484 h 20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051226">
                <a:moveTo>
                  <a:pt x="6285010" y="1484"/>
                </a:moveTo>
                <a:cubicBezTo>
                  <a:pt x="8299428" y="33223"/>
                  <a:pt x="10309317" y="574416"/>
                  <a:pt x="12109571" y="1628746"/>
                </a:cubicBezTo>
                <a:lnTo>
                  <a:pt x="12192000" y="1679447"/>
                </a:lnTo>
                <a:lnTo>
                  <a:pt x="12192000" y="2051226"/>
                </a:lnTo>
                <a:lnTo>
                  <a:pt x="0" y="2051226"/>
                </a:lnTo>
                <a:lnTo>
                  <a:pt x="0" y="1680116"/>
                </a:lnTo>
                <a:lnTo>
                  <a:pt x="155135" y="1586238"/>
                </a:lnTo>
                <a:cubicBezTo>
                  <a:pt x="1924743" y="566817"/>
                  <a:pt x="3899001" y="37541"/>
                  <a:pt x="5882126" y="1927"/>
                </a:cubicBezTo>
                <a:cubicBezTo>
                  <a:pt x="6016401" y="-484"/>
                  <a:pt x="6150715" y="-632"/>
                  <a:pt x="6285010" y="1484"/>
                </a:cubicBezTo>
                <a:close/>
              </a:path>
            </a:pathLst>
          </a:custGeom>
          <a:solidFill>
            <a:srgbClr val="738291"/>
          </a:solidFill>
        </p:spPr>
        <p:txBody>
          <a:bodyPr wrap="square" bIns="731520" anchor="ctr" anchorCtr="0">
            <a:noAutofit/>
          </a:bodyPr>
          <a:lstStyle>
            <a:lvl1pPr marL="0" indent="0" algn="ctr">
              <a:buNone/>
              <a:defRPr sz="1200" cap="all" baseline="0">
                <a:solidFill>
                  <a:schemeClr val="bg1"/>
                </a:solidFill>
              </a:defRPr>
            </a:lvl1pPr>
          </a:lstStyle>
          <a:p>
            <a:r>
              <a:rPr lang="en-US" dirty="0"/>
              <a:t>Click icon to add picture</a:t>
            </a:r>
          </a:p>
        </p:txBody>
      </p:sp>
      <p:sp>
        <p:nvSpPr>
          <p:cNvPr id="11" name="Text Placeholder 7">
            <a:extLst>
              <a:ext uri="{FF2B5EF4-FFF2-40B4-BE49-F238E27FC236}">
                <a16:creationId xmlns:a16="http://schemas.microsoft.com/office/drawing/2014/main" id="{9E642396-4C93-59BA-6563-927637AB6CFE}"/>
              </a:ext>
            </a:extLst>
          </p:cNvPr>
          <p:cNvSpPr>
            <a:spLocks noGrp="1"/>
          </p:cNvSpPr>
          <p:nvPr>
            <p:ph type="body" sz="quarter" idx="12"/>
          </p:nvPr>
        </p:nvSpPr>
        <p:spPr>
          <a:xfrm>
            <a:off x="495300" y="1709928"/>
            <a:ext cx="11201400" cy="166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7525082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Image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2">
            <a:extLst>
              <a:ext uri="{FF2B5EF4-FFF2-40B4-BE49-F238E27FC236}">
                <a16:creationId xmlns:a16="http://schemas.microsoft.com/office/drawing/2014/main" id="{ACE532E4-2851-3B0C-0E05-BC5E85073EC8}"/>
              </a:ext>
            </a:extLst>
          </p:cNvPr>
          <p:cNvSpPr>
            <a:spLocks noGrp="1"/>
          </p:cNvSpPr>
          <p:nvPr>
            <p:ph type="pic" sz="quarter" idx="10"/>
          </p:nvPr>
        </p:nvSpPr>
        <p:spPr>
          <a:xfrm>
            <a:off x="6096000" y="30482"/>
            <a:ext cx="6096000" cy="6177279"/>
          </a:xfrm>
          <a:custGeom>
            <a:avLst/>
            <a:gdLst>
              <a:gd name="connsiteX0" fmla="*/ 3147850 w 6096000"/>
              <a:gd name="connsiteY0" fmla="*/ 0 h 6177279"/>
              <a:gd name="connsiteX1" fmla="*/ 6096000 w 6096000"/>
              <a:gd name="connsiteY1" fmla="*/ 0 h 6177279"/>
              <a:gd name="connsiteX2" fmla="*/ 6096000 w 6096000"/>
              <a:gd name="connsiteY2" fmla="*/ 6177279 h 6177279"/>
              <a:gd name="connsiteX3" fmla="*/ 3147364 w 6096000"/>
              <a:gd name="connsiteY3" fmla="*/ 6177279 h 6177279"/>
              <a:gd name="connsiteX4" fmla="*/ 1294022 w 6096000"/>
              <a:gd name="connsiteY4" fmla="*/ 5716973 h 6177279"/>
              <a:gd name="connsiteX5" fmla="*/ 323374 w 6096000"/>
              <a:gd name="connsiteY5" fmla="*/ 4632565 h 6177279"/>
              <a:gd name="connsiteX6" fmla="*/ 120607 w 6096000"/>
              <a:gd name="connsiteY6" fmla="*/ 4045330 h 6177279"/>
              <a:gd name="connsiteX7" fmla="*/ 102174 w 6096000"/>
              <a:gd name="connsiteY7" fmla="*/ 3972123 h 6177279"/>
              <a:gd name="connsiteX8" fmla="*/ 0 w 6096000"/>
              <a:gd name="connsiteY8" fmla="*/ 3087850 h 6177279"/>
              <a:gd name="connsiteX9" fmla="*/ 0 w 6096000"/>
              <a:gd name="connsiteY9" fmla="*/ 3075737 h 6177279"/>
              <a:gd name="connsiteX10" fmla="*/ 102174 w 6096000"/>
              <a:gd name="connsiteY10" fmla="*/ 2203576 h 6177279"/>
              <a:gd name="connsiteX11" fmla="*/ 120607 w 6096000"/>
              <a:gd name="connsiteY11" fmla="*/ 2130368 h 6177279"/>
              <a:gd name="connsiteX12" fmla="*/ 323374 w 6096000"/>
              <a:gd name="connsiteY12" fmla="*/ 1543134 h 6177279"/>
              <a:gd name="connsiteX13" fmla="*/ 1294022 w 6096000"/>
              <a:gd name="connsiteY13" fmla="*/ 458726 h 6177279"/>
              <a:gd name="connsiteX14" fmla="*/ 2865242 w 6096000"/>
              <a:gd name="connsiteY14" fmla="*/ 7203 h 6177279"/>
              <a:gd name="connsiteX0" fmla="*/ 3147850 w 6096000"/>
              <a:gd name="connsiteY0" fmla="*/ 0 h 6177279"/>
              <a:gd name="connsiteX1" fmla="*/ 6096000 w 6096000"/>
              <a:gd name="connsiteY1" fmla="*/ 0 h 6177279"/>
              <a:gd name="connsiteX2" fmla="*/ 6092142 w 6096000"/>
              <a:gd name="connsiteY2" fmla="*/ 3198855 h 6177279"/>
              <a:gd name="connsiteX3" fmla="*/ 6096000 w 6096000"/>
              <a:gd name="connsiteY3" fmla="*/ 6177279 h 6177279"/>
              <a:gd name="connsiteX4" fmla="*/ 3147364 w 6096000"/>
              <a:gd name="connsiteY4" fmla="*/ 6177279 h 6177279"/>
              <a:gd name="connsiteX5" fmla="*/ 1294022 w 6096000"/>
              <a:gd name="connsiteY5" fmla="*/ 5716973 h 6177279"/>
              <a:gd name="connsiteX6" fmla="*/ 323374 w 6096000"/>
              <a:gd name="connsiteY6" fmla="*/ 4632565 h 6177279"/>
              <a:gd name="connsiteX7" fmla="*/ 120607 w 6096000"/>
              <a:gd name="connsiteY7" fmla="*/ 4045330 h 6177279"/>
              <a:gd name="connsiteX8" fmla="*/ 102174 w 6096000"/>
              <a:gd name="connsiteY8" fmla="*/ 3972123 h 6177279"/>
              <a:gd name="connsiteX9" fmla="*/ 0 w 6096000"/>
              <a:gd name="connsiteY9" fmla="*/ 3087850 h 6177279"/>
              <a:gd name="connsiteX10" fmla="*/ 0 w 6096000"/>
              <a:gd name="connsiteY10" fmla="*/ 3075737 h 6177279"/>
              <a:gd name="connsiteX11" fmla="*/ 102174 w 6096000"/>
              <a:gd name="connsiteY11" fmla="*/ 2203576 h 6177279"/>
              <a:gd name="connsiteX12" fmla="*/ 120607 w 6096000"/>
              <a:gd name="connsiteY12" fmla="*/ 2130368 h 6177279"/>
              <a:gd name="connsiteX13" fmla="*/ 323374 w 6096000"/>
              <a:gd name="connsiteY13" fmla="*/ 1543134 h 6177279"/>
              <a:gd name="connsiteX14" fmla="*/ 1294022 w 6096000"/>
              <a:gd name="connsiteY14" fmla="*/ 458726 h 6177279"/>
              <a:gd name="connsiteX15" fmla="*/ 2865242 w 6096000"/>
              <a:gd name="connsiteY15" fmla="*/ 7203 h 6177279"/>
              <a:gd name="connsiteX16" fmla="*/ 3147850 w 6096000"/>
              <a:gd name="connsiteY16" fmla="*/ 0 h 6177279"/>
              <a:gd name="connsiteX0" fmla="*/ 6092142 w 6183582"/>
              <a:gd name="connsiteY0" fmla="*/ 3198855 h 6177279"/>
              <a:gd name="connsiteX1" fmla="*/ 6096000 w 6183582"/>
              <a:gd name="connsiteY1" fmla="*/ 6177279 h 6177279"/>
              <a:gd name="connsiteX2" fmla="*/ 3147364 w 6183582"/>
              <a:gd name="connsiteY2" fmla="*/ 6177279 h 6177279"/>
              <a:gd name="connsiteX3" fmla="*/ 1294022 w 6183582"/>
              <a:gd name="connsiteY3" fmla="*/ 5716973 h 6177279"/>
              <a:gd name="connsiteX4" fmla="*/ 323374 w 6183582"/>
              <a:gd name="connsiteY4" fmla="*/ 4632565 h 6177279"/>
              <a:gd name="connsiteX5" fmla="*/ 120607 w 6183582"/>
              <a:gd name="connsiteY5" fmla="*/ 4045330 h 6177279"/>
              <a:gd name="connsiteX6" fmla="*/ 102174 w 6183582"/>
              <a:gd name="connsiteY6" fmla="*/ 3972123 h 6177279"/>
              <a:gd name="connsiteX7" fmla="*/ 0 w 6183582"/>
              <a:gd name="connsiteY7" fmla="*/ 3087850 h 6177279"/>
              <a:gd name="connsiteX8" fmla="*/ 0 w 6183582"/>
              <a:gd name="connsiteY8" fmla="*/ 3075737 h 6177279"/>
              <a:gd name="connsiteX9" fmla="*/ 102174 w 6183582"/>
              <a:gd name="connsiteY9" fmla="*/ 2203576 h 6177279"/>
              <a:gd name="connsiteX10" fmla="*/ 120607 w 6183582"/>
              <a:gd name="connsiteY10" fmla="*/ 2130368 h 6177279"/>
              <a:gd name="connsiteX11" fmla="*/ 323374 w 6183582"/>
              <a:gd name="connsiteY11" fmla="*/ 1543134 h 6177279"/>
              <a:gd name="connsiteX12" fmla="*/ 1294022 w 6183582"/>
              <a:gd name="connsiteY12" fmla="*/ 458726 h 6177279"/>
              <a:gd name="connsiteX13" fmla="*/ 2865242 w 6183582"/>
              <a:gd name="connsiteY13" fmla="*/ 7203 h 6177279"/>
              <a:gd name="connsiteX14" fmla="*/ 3147850 w 6183582"/>
              <a:gd name="connsiteY14" fmla="*/ 0 h 6177279"/>
              <a:gd name="connsiteX15" fmla="*/ 6096000 w 6183582"/>
              <a:gd name="connsiteY15" fmla="*/ 0 h 6177279"/>
              <a:gd name="connsiteX16" fmla="*/ 6183582 w 6183582"/>
              <a:gd name="connsiteY16" fmla="*/ 3290295 h 6177279"/>
              <a:gd name="connsiteX0" fmla="*/ 6092142 w 6096000"/>
              <a:gd name="connsiteY0" fmla="*/ 3198855 h 6177279"/>
              <a:gd name="connsiteX1" fmla="*/ 6096000 w 6096000"/>
              <a:gd name="connsiteY1" fmla="*/ 6177279 h 6177279"/>
              <a:gd name="connsiteX2" fmla="*/ 3147364 w 6096000"/>
              <a:gd name="connsiteY2" fmla="*/ 6177279 h 6177279"/>
              <a:gd name="connsiteX3" fmla="*/ 1294022 w 6096000"/>
              <a:gd name="connsiteY3" fmla="*/ 5716973 h 6177279"/>
              <a:gd name="connsiteX4" fmla="*/ 323374 w 6096000"/>
              <a:gd name="connsiteY4" fmla="*/ 4632565 h 6177279"/>
              <a:gd name="connsiteX5" fmla="*/ 120607 w 6096000"/>
              <a:gd name="connsiteY5" fmla="*/ 4045330 h 6177279"/>
              <a:gd name="connsiteX6" fmla="*/ 102174 w 6096000"/>
              <a:gd name="connsiteY6" fmla="*/ 3972123 h 6177279"/>
              <a:gd name="connsiteX7" fmla="*/ 0 w 6096000"/>
              <a:gd name="connsiteY7" fmla="*/ 3087850 h 6177279"/>
              <a:gd name="connsiteX8" fmla="*/ 0 w 6096000"/>
              <a:gd name="connsiteY8" fmla="*/ 3075737 h 6177279"/>
              <a:gd name="connsiteX9" fmla="*/ 102174 w 6096000"/>
              <a:gd name="connsiteY9" fmla="*/ 2203576 h 6177279"/>
              <a:gd name="connsiteX10" fmla="*/ 120607 w 6096000"/>
              <a:gd name="connsiteY10" fmla="*/ 2130368 h 6177279"/>
              <a:gd name="connsiteX11" fmla="*/ 323374 w 6096000"/>
              <a:gd name="connsiteY11" fmla="*/ 1543134 h 6177279"/>
              <a:gd name="connsiteX12" fmla="*/ 1294022 w 6096000"/>
              <a:gd name="connsiteY12" fmla="*/ 458726 h 6177279"/>
              <a:gd name="connsiteX13" fmla="*/ 2865242 w 6096000"/>
              <a:gd name="connsiteY13" fmla="*/ 7203 h 6177279"/>
              <a:gd name="connsiteX14" fmla="*/ 3147850 w 6096000"/>
              <a:gd name="connsiteY14" fmla="*/ 0 h 6177279"/>
              <a:gd name="connsiteX15" fmla="*/ 6096000 w 6096000"/>
              <a:gd name="connsiteY15" fmla="*/ 0 h 6177279"/>
              <a:gd name="connsiteX0" fmla="*/ 6096000 w 6096000"/>
              <a:gd name="connsiteY0" fmla="*/ 6177279 h 6177279"/>
              <a:gd name="connsiteX1" fmla="*/ 3147364 w 6096000"/>
              <a:gd name="connsiteY1" fmla="*/ 6177279 h 6177279"/>
              <a:gd name="connsiteX2" fmla="*/ 1294022 w 6096000"/>
              <a:gd name="connsiteY2" fmla="*/ 5716973 h 6177279"/>
              <a:gd name="connsiteX3" fmla="*/ 323374 w 6096000"/>
              <a:gd name="connsiteY3" fmla="*/ 4632565 h 6177279"/>
              <a:gd name="connsiteX4" fmla="*/ 120607 w 6096000"/>
              <a:gd name="connsiteY4" fmla="*/ 4045330 h 6177279"/>
              <a:gd name="connsiteX5" fmla="*/ 102174 w 6096000"/>
              <a:gd name="connsiteY5" fmla="*/ 3972123 h 6177279"/>
              <a:gd name="connsiteX6" fmla="*/ 0 w 6096000"/>
              <a:gd name="connsiteY6" fmla="*/ 3087850 h 6177279"/>
              <a:gd name="connsiteX7" fmla="*/ 0 w 6096000"/>
              <a:gd name="connsiteY7" fmla="*/ 3075737 h 6177279"/>
              <a:gd name="connsiteX8" fmla="*/ 102174 w 6096000"/>
              <a:gd name="connsiteY8" fmla="*/ 2203576 h 6177279"/>
              <a:gd name="connsiteX9" fmla="*/ 120607 w 6096000"/>
              <a:gd name="connsiteY9" fmla="*/ 2130368 h 6177279"/>
              <a:gd name="connsiteX10" fmla="*/ 323374 w 6096000"/>
              <a:gd name="connsiteY10" fmla="*/ 1543134 h 6177279"/>
              <a:gd name="connsiteX11" fmla="*/ 1294022 w 6096000"/>
              <a:gd name="connsiteY11" fmla="*/ 458726 h 6177279"/>
              <a:gd name="connsiteX12" fmla="*/ 2865242 w 6096000"/>
              <a:gd name="connsiteY12" fmla="*/ 7203 h 6177279"/>
              <a:gd name="connsiteX13" fmla="*/ 3147850 w 6096000"/>
              <a:gd name="connsiteY13" fmla="*/ 0 h 6177279"/>
              <a:gd name="connsiteX14" fmla="*/ 6096000 w 6096000"/>
              <a:gd name="connsiteY14" fmla="*/ 0 h 617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96000" h="6177279">
                <a:moveTo>
                  <a:pt x="6096000" y="6177279"/>
                </a:moveTo>
                <a:lnTo>
                  <a:pt x="3147364" y="6177279"/>
                </a:lnTo>
                <a:cubicBezTo>
                  <a:pt x="2374216" y="6177279"/>
                  <a:pt x="1756436" y="6023494"/>
                  <a:pt x="1294022" y="5716973"/>
                </a:cubicBezTo>
                <a:cubicBezTo>
                  <a:pt x="832135" y="5409926"/>
                  <a:pt x="508234" y="5048631"/>
                  <a:pt x="323374" y="4632565"/>
                </a:cubicBezTo>
                <a:cubicBezTo>
                  <a:pt x="234368" y="4432431"/>
                  <a:pt x="166953" y="4236511"/>
                  <a:pt x="120607" y="4045330"/>
                </a:cubicBezTo>
                <a:lnTo>
                  <a:pt x="102174" y="3972123"/>
                </a:lnTo>
                <a:cubicBezTo>
                  <a:pt x="35813" y="3691936"/>
                  <a:pt x="0" y="3395423"/>
                  <a:pt x="0" y="3087850"/>
                </a:cubicBezTo>
                <a:lnTo>
                  <a:pt x="0" y="3075737"/>
                </a:lnTo>
                <a:cubicBezTo>
                  <a:pt x="1054" y="2772903"/>
                  <a:pt x="36340" y="2480076"/>
                  <a:pt x="102174" y="2203576"/>
                </a:cubicBezTo>
                <a:lnTo>
                  <a:pt x="120607" y="2130368"/>
                </a:lnTo>
                <a:cubicBezTo>
                  <a:pt x="166953" y="1939189"/>
                  <a:pt x="234368" y="1743268"/>
                  <a:pt x="323374" y="1543134"/>
                </a:cubicBezTo>
                <a:cubicBezTo>
                  <a:pt x="508234" y="1127067"/>
                  <a:pt x="832135" y="765773"/>
                  <a:pt x="1294022" y="458726"/>
                </a:cubicBezTo>
                <a:cubicBezTo>
                  <a:pt x="1699095" y="191904"/>
                  <a:pt x="2222718" y="40808"/>
                  <a:pt x="2865242" y="7203"/>
                </a:cubicBezTo>
                <a:lnTo>
                  <a:pt x="3147850" y="0"/>
                </a:lnTo>
                <a:lnTo>
                  <a:pt x="6096000" y="0"/>
                </a:lnTo>
              </a:path>
            </a:pathLst>
          </a:custGeom>
          <a:solidFill>
            <a:srgbClr val="738291"/>
          </a:solidFill>
          <a:ln w="41275">
            <a:solidFill>
              <a:srgbClr val="738291"/>
            </a:solidFill>
          </a:ln>
        </p:spPr>
        <p:txBody>
          <a:bodyPr wrap="square" bIns="822960" anchor="ctr" anchorCtr="0">
            <a:noAutofit/>
          </a:bodyPr>
          <a:lstStyle>
            <a:lvl1pPr marL="0" indent="0" algn="ctr">
              <a:buNone/>
              <a:defRPr sz="1200" cap="all" baseline="0">
                <a:solidFill>
                  <a:schemeClr val="bg1"/>
                </a:solidFill>
              </a:defRPr>
            </a:lvl1pPr>
          </a:lstStyle>
          <a:p>
            <a:r>
              <a:rPr lang="en-US" dirty="0"/>
              <a:t>Click icon to add picture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dirty="0"/>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713936386"/>
      </p:ext>
    </p:extLst>
  </p:cSld>
  <p:clrMapOvr>
    <a:masterClrMapping/>
  </p:clrMapOvr>
  <p:extLst>
    <p:ext uri="{DCECCB84-F9BA-43D5-87BE-67443E8EF086}">
      <p15:sldGuideLst xmlns:p15="http://schemas.microsoft.com/office/powerpoint/2012/main"/>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Desktop">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dirty="0"/>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pic>
        <p:nvPicPr>
          <p:cNvPr id="15" name="Picture 14">
            <a:extLst>
              <a:ext uri="{FF2B5EF4-FFF2-40B4-BE49-F238E27FC236}">
                <a16:creationId xmlns:a16="http://schemas.microsoft.com/office/drawing/2014/main" id="{7D20E647-18E1-855D-8B25-B2FE8FD09AAE}"/>
              </a:ext>
            </a:extLst>
          </p:cNvPr>
          <p:cNvPicPr>
            <a:picLocks noChangeAspect="1"/>
          </p:cNvPicPr>
          <p:nvPr userDrawn="1"/>
        </p:nvPicPr>
        <p:blipFill>
          <a:blip r:embed="rId2"/>
          <a:stretch>
            <a:fillRect/>
          </a:stretch>
        </p:blipFill>
        <p:spPr>
          <a:xfrm>
            <a:off x="6078061" y="1312308"/>
            <a:ext cx="5687220" cy="4997052"/>
          </a:xfrm>
          <a:prstGeom prst="rect">
            <a:avLst/>
          </a:prstGeom>
        </p:spPr>
      </p:pic>
      <p:sp>
        <p:nvSpPr>
          <p:cNvPr id="16" name="Picture Placeholder 2">
            <a:extLst>
              <a:ext uri="{FF2B5EF4-FFF2-40B4-BE49-F238E27FC236}">
                <a16:creationId xmlns:a16="http://schemas.microsoft.com/office/drawing/2014/main" id="{82BF8AFB-425D-4919-B340-91304360A010}"/>
              </a:ext>
            </a:extLst>
          </p:cNvPr>
          <p:cNvSpPr>
            <a:spLocks noGrp="1"/>
          </p:cNvSpPr>
          <p:nvPr>
            <p:ph type="pic" sz="quarter" idx="13"/>
          </p:nvPr>
        </p:nvSpPr>
        <p:spPr>
          <a:xfrm>
            <a:off x="6273800" y="1531620"/>
            <a:ext cx="5267234" cy="3009900"/>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dirty="0"/>
              <a:t>Click icon to add picture</a:t>
            </a:r>
          </a:p>
        </p:txBody>
      </p:sp>
    </p:spTree>
    <p:extLst>
      <p:ext uri="{BB962C8B-B14F-4D97-AF65-F5344CB8AC3E}">
        <p14:creationId xmlns:p14="http://schemas.microsoft.com/office/powerpoint/2010/main" val="114598011"/>
      </p:ext>
    </p:extLst>
  </p:cSld>
  <p:clrMapOvr>
    <a:masterClrMapping/>
  </p:clrMapOvr>
  <p:extLst>
    <p:ext uri="{DCECCB84-F9BA-43D5-87BE-67443E8EF086}">
      <p15:sldGuideLst xmlns:p15="http://schemas.microsoft.com/office/powerpoint/2012/main"/>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Laptop">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pic>
        <p:nvPicPr>
          <p:cNvPr id="11" name="Picture 10">
            <a:extLst>
              <a:ext uri="{FF2B5EF4-FFF2-40B4-BE49-F238E27FC236}">
                <a16:creationId xmlns:a16="http://schemas.microsoft.com/office/drawing/2014/main" id="{66AC510E-CBEE-4B29-354E-4DC61734D1E6}"/>
              </a:ext>
            </a:extLst>
          </p:cNvPr>
          <p:cNvPicPr>
            <a:picLocks noChangeAspect="1"/>
          </p:cNvPicPr>
          <p:nvPr userDrawn="1"/>
        </p:nvPicPr>
        <p:blipFill>
          <a:blip r:embed="rId2"/>
          <a:stretch>
            <a:fillRect/>
          </a:stretch>
        </p:blipFill>
        <p:spPr>
          <a:xfrm>
            <a:off x="5787344" y="1337325"/>
            <a:ext cx="6382140" cy="3942301"/>
          </a:xfrm>
          <a:prstGeom prst="rect">
            <a:avLst/>
          </a:prstGeom>
        </p:spPr>
      </p:pic>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dirty="0"/>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Picture Placeholder 2">
            <a:extLst>
              <a:ext uri="{FF2B5EF4-FFF2-40B4-BE49-F238E27FC236}">
                <a16:creationId xmlns:a16="http://schemas.microsoft.com/office/drawing/2014/main" id="{ED1B8DB7-A214-0A8C-CC7A-074D51CC293C}"/>
              </a:ext>
            </a:extLst>
          </p:cNvPr>
          <p:cNvSpPr>
            <a:spLocks noGrp="1"/>
          </p:cNvSpPr>
          <p:nvPr>
            <p:ph type="pic" sz="quarter" idx="13"/>
          </p:nvPr>
        </p:nvSpPr>
        <p:spPr>
          <a:xfrm>
            <a:off x="6689819" y="1864282"/>
            <a:ext cx="4586724" cy="2881818"/>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dirty="0"/>
              <a:t>Click icon to add picture</a:t>
            </a:r>
          </a:p>
        </p:txBody>
      </p:sp>
    </p:spTree>
    <p:extLst>
      <p:ext uri="{BB962C8B-B14F-4D97-AF65-F5344CB8AC3E}">
        <p14:creationId xmlns:p14="http://schemas.microsoft.com/office/powerpoint/2010/main" val="324954640"/>
      </p:ext>
    </p:extLst>
  </p:cSld>
  <p:clrMapOvr>
    <a:masterClrMapping/>
  </p:clrMapOvr>
  <p:extLst>
    <p:ext uri="{DCECCB84-F9BA-43D5-87BE-67443E8EF086}">
      <p15:sldGuideLst xmlns:p15="http://schemas.microsoft.com/office/powerpoint/2012/main"/>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TV">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dirty="0"/>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pic>
        <p:nvPicPr>
          <p:cNvPr id="4" name="Picture 3">
            <a:extLst>
              <a:ext uri="{FF2B5EF4-FFF2-40B4-BE49-F238E27FC236}">
                <a16:creationId xmlns:a16="http://schemas.microsoft.com/office/drawing/2014/main" id="{2B297849-1CF3-A93A-8239-8CEA470B1225}"/>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5163315" y="1134212"/>
            <a:ext cx="7421651" cy="4504587"/>
          </a:xfrm>
          <a:prstGeom prst="rect">
            <a:avLst/>
          </a:prstGeom>
        </p:spPr>
      </p:pic>
      <p:sp>
        <p:nvSpPr>
          <p:cNvPr id="3" name="Picture Placeholder 2">
            <a:extLst>
              <a:ext uri="{FF2B5EF4-FFF2-40B4-BE49-F238E27FC236}">
                <a16:creationId xmlns:a16="http://schemas.microsoft.com/office/drawing/2014/main" id="{4068C6A7-35A3-5ED2-3490-3D390236372F}"/>
              </a:ext>
            </a:extLst>
          </p:cNvPr>
          <p:cNvSpPr>
            <a:spLocks noGrp="1"/>
          </p:cNvSpPr>
          <p:nvPr>
            <p:ph type="pic" sz="quarter" idx="13"/>
          </p:nvPr>
        </p:nvSpPr>
        <p:spPr>
          <a:xfrm>
            <a:off x="6112832" y="1714500"/>
            <a:ext cx="5554980" cy="3112770"/>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dirty="0"/>
              <a:t>Click icon to add picture</a:t>
            </a:r>
          </a:p>
        </p:txBody>
      </p:sp>
    </p:spTree>
    <p:extLst>
      <p:ext uri="{BB962C8B-B14F-4D97-AF65-F5344CB8AC3E}">
        <p14:creationId xmlns:p14="http://schemas.microsoft.com/office/powerpoint/2010/main" val="1832593106"/>
      </p:ext>
    </p:extLst>
  </p:cSld>
  <p:clrMapOvr>
    <a:masterClrMapping/>
  </p:clrMapOvr>
  <p:extLst>
    <p:ext uri="{DCECCB84-F9BA-43D5-87BE-67443E8EF086}">
      <p15:sldGuideLst xmlns:p15="http://schemas.microsoft.com/office/powerpoint/2012/main"/>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Phone vertical">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D9FE3D2-5CBB-35C1-A441-4A4E91584F34}"/>
              </a:ext>
            </a:extLst>
          </p:cNvPr>
          <p:cNvGrpSpPr/>
          <p:nvPr userDrawn="1"/>
        </p:nvGrpSpPr>
        <p:grpSpPr>
          <a:xfrm>
            <a:off x="6096934" y="0"/>
            <a:ext cx="6095066" cy="6248400"/>
            <a:chOff x="6096934" y="0"/>
            <a:chExt cx="6095066" cy="6248400"/>
          </a:xfrm>
        </p:grpSpPr>
        <p:sp>
          <p:nvSpPr>
            <p:cNvPr id="9" name="Freeform: Shape 8">
              <a:extLst>
                <a:ext uri="{FF2B5EF4-FFF2-40B4-BE49-F238E27FC236}">
                  <a16:creationId xmlns:a16="http://schemas.microsoft.com/office/drawing/2014/main" id="{BE13DB0D-D6F9-1F3B-2D97-9F5F69D3C500}"/>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12" name="Rectangle: Rounded Corners 11">
              <a:extLst>
                <a:ext uri="{FF2B5EF4-FFF2-40B4-BE49-F238E27FC236}">
                  <a16:creationId xmlns:a16="http://schemas.microsoft.com/office/drawing/2014/main" id="{C310956A-620E-C351-2A18-07410B3FEE6C}"/>
                </a:ext>
              </a:extLst>
            </p:cNvPr>
            <p:cNvSpPr/>
            <p:nvPr userDrawn="1"/>
          </p:nvSpPr>
          <p:spPr>
            <a:xfrm>
              <a:off x="7719060" y="5463540"/>
              <a:ext cx="2747010" cy="429260"/>
            </a:xfrm>
            <a:prstGeom prst="roundRect">
              <a:avLst>
                <a:gd name="adj" fmla="val 50000"/>
              </a:avLst>
            </a:prstGeom>
            <a:solidFill>
              <a:schemeClr val="tx1">
                <a:lumMod val="75000"/>
                <a:lumOff val="25000"/>
              </a:schemeClr>
            </a:solidFill>
            <a:ln>
              <a:noFill/>
            </a:ln>
            <a:effectLst>
              <a:softEdge rad="152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dirty="0">
                <a:solidFill>
                  <a:schemeClr val="bg1"/>
                </a:solidFill>
              </a:endParaRPr>
            </a:p>
          </p:txBody>
        </p:sp>
        <p:pic>
          <p:nvPicPr>
            <p:cNvPr id="10" name="Picture 9">
              <a:extLst>
                <a:ext uri="{FF2B5EF4-FFF2-40B4-BE49-F238E27FC236}">
                  <a16:creationId xmlns:a16="http://schemas.microsoft.com/office/drawing/2014/main" id="{E09D17AB-3FEC-4F35-6E16-AD8DFCEABDAC}"/>
                </a:ext>
              </a:extLst>
            </p:cNvPr>
            <p:cNvPicPr>
              <a:picLocks noChangeAspect="1"/>
            </p:cNvPicPr>
            <p:nvPr userDrawn="1"/>
          </p:nvPicPr>
          <p:blipFill rotWithShape="1">
            <a:blip r:embed="rId2"/>
            <a:srcRect l="3400" t="3999" r="3272" b="4802"/>
            <a:stretch/>
          </p:blipFill>
          <p:spPr>
            <a:xfrm rot="16200000">
              <a:off x="6490614" y="1840755"/>
              <a:ext cx="5194468" cy="2550704"/>
            </a:xfrm>
            <a:prstGeom prst="roundRect">
              <a:avLst/>
            </a:prstGeom>
            <a:effectLst/>
          </p:spPr>
        </p:pic>
      </p:grpSp>
      <p:sp>
        <p:nvSpPr>
          <p:cNvPr id="6" name="Text Placeholder 5">
            <a:extLst>
              <a:ext uri="{FF2B5EF4-FFF2-40B4-BE49-F238E27FC236}">
                <a16:creationId xmlns:a16="http://schemas.microsoft.com/office/drawing/2014/main" id="{D283890A-B4B9-8B9D-C6D5-6000F69B9909}"/>
              </a:ext>
            </a:extLst>
          </p:cNvPr>
          <p:cNvSpPr>
            <a:spLocks noGrp="1"/>
          </p:cNvSpPr>
          <p:nvPr userDrawn="1">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D61BD386-2B5A-4CAD-2F4E-E5736E37FDC2}"/>
              </a:ext>
            </a:extLst>
          </p:cNvPr>
          <p:cNvSpPr>
            <a:spLocks noGrp="1"/>
          </p:cNvSpPr>
          <p:nvPr userDrawn="1">
            <p:ph type="title" hasCustomPrompt="1"/>
          </p:nvPr>
        </p:nvSpPr>
        <p:spPr>
          <a:xfrm>
            <a:off x="495300" y="379786"/>
            <a:ext cx="5222594" cy="430887"/>
          </a:xfrm>
        </p:spPr>
        <p:txBody>
          <a:bodyPr/>
          <a:lstStyle/>
          <a:p>
            <a:r>
              <a:rPr lang="en-US" dirty="0"/>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userDrawn="1">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1" name="Picture Placeholder 2">
            <a:extLst>
              <a:ext uri="{FF2B5EF4-FFF2-40B4-BE49-F238E27FC236}">
                <a16:creationId xmlns:a16="http://schemas.microsoft.com/office/drawing/2014/main" id="{B20DECD5-3736-A0F3-D482-4D852D920A52}"/>
              </a:ext>
            </a:extLst>
          </p:cNvPr>
          <p:cNvSpPr>
            <a:spLocks noGrp="1"/>
          </p:cNvSpPr>
          <p:nvPr userDrawn="1">
            <p:ph type="pic" sz="quarter" idx="13" hasCustomPrompt="1"/>
          </p:nvPr>
        </p:nvSpPr>
        <p:spPr>
          <a:xfrm>
            <a:off x="7968488" y="1122091"/>
            <a:ext cx="2248408" cy="4043467"/>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lang="en-US" dirty="0"/>
              <a:t>CLICK ICON TO ADD IMAGE</a:t>
            </a:r>
          </a:p>
        </p:txBody>
      </p:sp>
    </p:spTree>
    <p:extLst>
      <p:ext uri="{BB962C8B-B14F-4D97-AF65-F5344CB8AC3E}">
        <p14:creationId xmlns:p14="http://schemas.microsoft.com/office/powerpoint/2010/main" val="2955433656"/>
      </p:ext>
    </p:extLst>
  </p:cSld>
  <p:clrMapOvr>
    <a:masterClrMapping/>
  </p:clrMapOvr>
  <p:extLst>
    <p:ext uri="{DCECCB84-F9BA-43D5-87BE-67443E8EF086}">
      <p15:sldGuideLst xmlns:p15="http://schemas.microsoft.com/office/powerpoint/2012/main"/>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preserve="1" userDrawn="1">
  <p:cSld name="Title and text_Dark background full">
    <p:bg>
      <p:bgPr>
        <a:solidFill>
          <a:srgbClr val="404C7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lvl1pPr>
              <a:defRPr>
                <a:solidFill>
                  <a:schemeClr val="bg1"/>
                </a:solidFill>
              </a:defRPr>
            </a:lvl1pPr>
          </a:lstStyle>
          <a:p>
            <a:r>
              <a:rPr lang="en-US" dirty="0"/>
              <a:t>Click to edit master title style</a:t>
            </a:r>
          </a:p>
        </p:txBody>
      </p:sp>
      <p:sp>
        <p:nvSpPr>
          <p:cNvPr id="4" name="Text Placeholder 13">
            <a:extLst>
              <a:ext uri="{FF2B5EF4-FFF2-40B4-BE49-F238E27FC236}">
                <a16:creationId xmlns:a16="http://schemas.microsoft.com/office/drawing/2014/main" id="{9D92EEC5-C143-5881-D121-5C2E890A316E}"/>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solidFill>
                  <a:schemeClr val="bg1"/>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9" name="Text Placeholder 7">
            <a:extLst>
              <a:ext uri="{FF2B5EF4-FFF2-40B4-BE49-F238E27FC236}">
                <a16:creationId xmlns:a16="http://schemas.microsoft.com/office/drawing/2014/main" id="{5DEADCDE-EC40-1E8B-6C0D-A5E7B293726A}"/>
              </a:ext>
            </a:extLst>
          </p:cNvPr>
          <p:cNvSpPr>
            <a:spLocks noGrp="1"/>
          </p:cNvSpPr>
          <p:nvPr>
            <p:ph type="body" sz="quarter" idx="11"/>
          </p:nvPr>
        </p:nvSpPr>
        <p:spPr>
          <a:xfrm>
            <a:off x="495300" y="1709738"/>
            <a:ext cx="11201400" cy="17113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Graphic 6">
            <a:extLst>
              <a:ext uri="{FF2B5EF4-FFF2-40B4-BE49-F238E27FC236}">
                <a16:creationId xmlns:a16="http://schemas.microsoft.com/office/drawing/2014/main" id="{4C99D2C5-9F3E-EA73-2C39-B34D1AB834F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C26C30F1-D10B-FBE2-700B-302437FBFDE1}"/>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4062246655"/>
      </p:ext>
    </p:extLst>
  </p:cSld>
  <p:clrMapOvr>
    <a:masterClrMapping/>
  </p:clrMapOvr>
  <p:extLst>
    <p:ext uri="{DCECCB84-F9BA-43D5-87BE-67443E8EF086}">
      <p15:sldGuideLst xmlns:p15="http://schemas.microsoft.com/office/powerpoint/2012/main"/>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Image bottom_dark background">
    <p:bg>
      <p:bgPr>
        <a:solidFill>
          <a:srgbClr val="404C7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lvl1pPr>
              <a:defRPr>
                <a:solidFill>
                  <a:srgbClr val="FFFFFF"/>
                </a:solidFill>
              </a:defRPr>
            </a:lvl1pPr>
          </a:lstStyle>
          <a:p>
            <a:r>
              <a:rPr lang="en-US" dirty="0"/>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solidFill>
                  <a:srgbClr val="FFFFFF"/>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 name="Picture Placeholder 3">
            <a:extLst>
              <a:ext uri="{FF2B5EF4-FFF2-40B4-BE49-F238E27FC236}">
                <a16:creationId xmlns:a16="http://schemas.microsoft.com/office/drawing/2014/main" id="{9290FF53-915C-2C30-10D3-421821FAA030}"/>
              </a:ext>
            </a:extLst>
          </p:cNvPr>
          <p:cNvSpPr>
            <a:spLocks noGrp="1"/>
          </p:cNvSpPr>
          <p:nvPr>
            <p:ph type="pic" sz="quarter" idx="11"/>
          </p:nvPr>
        </p:nvSpPr>
        <p:spPr>
          <a:xfrm>
            <a:off x="0" y="4196857"/>
            <a:ext cx="12192000" cy="2051226"/>
          </a:xfrm>
          <a:custGeom>
            <a:avLst/>
            <a:gdLst>
              <a:gd name="connsiteX0" fmla="*/ 6285010 w 12192000"/>
              <a:gd name="connsiteY0" fmla="*/ 1484 h 2051226"/>
              <a:gd name="connsiteX1" fmla="*/ 12109571 w 12192000"/>
              <a:gd name="connsiteY1" fmla="*/ 1628746 h 2051226"/>
              <a:gd name="connsiteX2" fmla="*/ 12192000 w 12192000"/>
              <a:gd name="connsiteY2" fmla="*/ 1679447 h 2051226"/>
              <a:gd name="connsiteX3" fmla="*/ 12192000 w 12192000"/>
              <a:gd name="connsiteY3" fmla="*/ 2051226 h 2051226"/>
              <a:gd name="connsiteX4" fmla="*/ 0 w 12192000"/>
              <a:gd name="connsiteY4" fmla="*/ 2051226 h 2051226"/>
              <a:gd name="connsiteX5" fmla="*/ 0 w 12192000"/>
              <a:gd name="connsiteY5" fmla="*/ 1680116 h 2051226"/>
              <a:gd name="connsiteX6" fmla="*/ 155135 w 12192000"/>
              <a:gd name="connsiteY6" fmla="*/ 1586238 h 2051226"/>
              <a:gd name="connsiteX7" fmla="*/ 5882126 w 12192000"/>
              <a:gd name="connsiteY7" fmla="*/ 1927 h 2051226"/>
              <a:gd name="connsiteX8" fmla="*/ 6285010 w 12192000"/>
              <a:gd name="connsiteY8" fmla="*/ 1484 h 20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051226">
                <a:moveTo>
                  <a:pt x="6285010" y="1484"/>
                </a:moveTo>
                <a:cubicBezTo>
                  <a:pt x="8299428" y="33223"/>
                  <a:pt x="10309317" y="574416"/>
                  <a:pt x="12109571" y="1628746"/>
                </a:cubicBezTo>
                <a:lnTo>
                  <a:pt x="12192000" y="1679447"/>
                </a:lnTo>
                <a:lnTo>
                  <a:pt x="12192000" y="2051226"/>
                </a:lnTo>
                <a:lnTo>
                  <a:pt x="0" y="2051226"/>
                </a:lnTo>
                <a:lnTo>
                  <a:pt x="0" y="1680116"/>
                </a:lnTo>
                <a:lnTo>
                  <a:pt x="155135" y="1586238"/>
                </a:lnTo>
                <a:cubicBezTo>
                  <a:pt x="1924743" y="566817"/>
                  <a:pt x="3899001" y="37541"/>
                  <a:pt x="5882126" y="1927"/>
                </a:cubicBezTo>
                <a:cubicBezTo>
                  <a:pt x="6016401" y="-484"/>
                  <a:pt x="6150715" y="-632"/>
                  <a:pt x="6285010" y="1484"/>
                </a:cubicBezTo>
                <a:close/>
              </a:path>
            </a:pathLst>
          </a:custGeom>
          <a:solidFill>
            <a:schemeClr val="accent3"/>
          </a:solidFill>
        </p:spPr>
        <p:txBody>
          <a:bodyPr wrap="square" bIns="731520" anchor="ctr" anchorCtr="0">
            <a:noAutofit/>
          </a:bodyPr>
          <a:lstStyle>
            <a:lvl1pPr marL="0" indent="0" algn="ctr">
              <a:buNone/>
              <a:defRPr sz="1200" cap="all" baseline="0">
                <a:solidFill>
                  <a:schemeClr val="bg1"/>
                </a:solidFill>
              </a:defRPr>
            </a:lvl1pPr>
          </a:lstStyle>
          <a:p>
            <a:r>
              <a:rPr lang="en-US" dirty="0"/>
              <a:t>Click icon to add picture</a:t>
            </a:r>
          </a:p>
        </p:txBody>
      </p:sp>
      <p:sp>
        <p:nvSpPr>
          <p:cNvPr id="11" name="Text Placeholder 7">
            <a:extLst>
              <a:ext uri="{FF2B5EF4-FFF2-40B4-BE49-F238E27FC236}">
                <a16:creationId xmlns:a16="http://schemas.microsoft.com/office/drawing/2014/main" id="{9E642396-4C93-59BA-6563-927637AB6CFE}"/>
              </a:ext>
            </a:extLst>
          </p:cNvPr>
          <p:cNvSpPr>
            <a:spLocks noGrp="1"/>
          </p:cNvSpPr>
          <p:nvPr>
            <p:ph type="body" sz="quarter" idx="12"/>
          </p:nvPr>
        </p:nvSpPr>
        <p:spPr>
          <a:xfrm>
            <a:off x="495300" y="1709928"/>
            <a:ext cx="11201400" cy="1711559"/>
          </a:xfrm>
        </p:spPr>
        <p:txBody>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7357852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Image right_dark background">
    <p:bg>
      <p:bgPr>
        <a:solidFill>
          <a:srgbClr val="404C71"/>
        </a:solidFill>
        <a:effectLst/>
      </p:bgPr>
    </p:bg>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2">
            <a:extLst>
              <a:ext uri="{FF2B5EF4-FFF2-40B4-BE49-F238E27FC236}">
                <a16:creationId xmlns:a16="http://schemas.microsoft.com/office/drawing/2014/main" id="{ACE532E4-2851-3B0C-0E05-BC5E85073EC8}"/>
              </a:ext>
            </a:extLst>
          </p:cNvPr>
          <p:cNvSpPr>
            <a:spLocks noGrp="1"/>
          </p:cNvSpPr>
          <p:nvPr>
            <p:ph type="pic" sz="quarter" idx="10"/>
          </p:nvPr>
        </p:nvSpPr>
        <p:spPr>
          <a:xfrm>
            <a:off x="6096000" y="30482"/>
            <a:ext cx="6096000" cy="6177279"/>
          </a:xfrm>
          <a:custGeom>
            <a:avLst/>
            <a:gdLst>
              <a:gd name="connsiteX0" fmla="*/ 3147850 w 6096000"/>
              <a:gd name="connsiteY0" fmla="*/ 0 h 6177279"/>
              <a:gd name="connsiteX1" fmla="*/ 6096000 w 6096000"/>
              <a:gd name="connsiteY1" fmla="*/ 0 h 6177279"/>
              <a:gd name="connsiteX2" fmla="*/ 6096000 w 6096000"/>
              <a:gd name="connsiteY2" fmla="*/ 6177279 h 6177279"/>
              <a:gd name="connsiteX3" fmla="*/ 3147364 w 6096000"/>
              <a:gd name="connsiteY3" fmla="*/ 6177279 h 6177279"/>
              <a:gd name="connsiteX4" fmla="*/ 1294022 w 6096000"/>
              <a:gd name="connsiteY4" fmla="*/ 5716973 h 6177279"/>
              <a:gd name="connsiteX5" fmla="*/ 323374 w 6096000"/>
              <a:gd name="connsiteY5" fmla="*/ 4632565 h 6177279"/>
              <a:gd name="connsiteX6" fmla="*/ 120607 w 6096000"/>
              <a:gd name="connsiteY6" fmla="*/ 4045330 h 6177279"/>
              <a:gd name="connsiteX7" fmla="*/ 102174 w 6096000"/>
              <a:gd name="connsiteY7" fmla="*/ 3972123 h 6177279"/>
              <a:gd name="connsiteX8" fmla="*/ 0 w 6096000"/>
              <a:gd name="connsiteY8" fmla="*/ 3087850 h 6177279"/>
              <a:gd name="connsiteX9" fmla="*/ 0 w 6096000"/>
              <a:gd name="connsiteY9" fmla="*/ 3075737 h 6177279"/>
              <a:gd name="connsiteX10" fmla="*/ 102174 w 6096000"/>
              <a:gd name="connsiteY10" fmla="*/ 2203576 h 6177279"/>
              <a:gd name="connsiteX11" fmla="*/ 120607 w 6096000"/>
              <a:gd name="connsiteY11" fmla="*/ 2130368 h 6177279"/>
              <a:gd name="connsiteX12" fmla="*/ 323374 w 6096000"/>
              <a:gd name="connsiteY12" fmla="*/ 1543134 h 6177279"/>
              <a:gd name="connsiteX13" fmla="*/ 1294022 w 6096000"/>
              <a:gd name="connsiteY13" fmla="*/ 458726 h 6177279"/>
              <a:gd name="connsiteX14" fmla="*/ 2865242 w 6096000"/>
              <a:gd name="connsiteY14" fmla="*/ 7203 h 6177279"/>
              <a:gd name="connsiteX0" fmla="*/ 3147850 w 6096000"/>
              <a:gd name="connsiteY0" fmla="*/ 0 h 6177279"/>
              <a:gd name="connsiteX1" fmla="*/ 6096000 w 6096000"/>
              <a:gd name="connsiteY1" fmla="*/ 0 h 6177279"/>
              <a:gd name="connsiteX2" fmla="*/ 6092142 w 6096000"/>
              <a:gd name="connsiteY2" fmla="*/ 3198855 h 6177279"/>
              <a:gd name="connsiteX3" fmla="*/ 6096000 w 6096000"/>
              <a:gd name="connsiteY3" fmla="*/ 6177279 h 6177279"/>
              <a:gd name="connsiteX4" fmla="*/ 3147364 w 6096000"/>
              <a:gd name="connsiteY4" fmla="*/ 6177279 h 6177279"/>
              <a:gd name="connsiteX5" fmla="*/ 1294022 w 6096000"/>
              <a:gd name="connsiteY5" fmla="*/ 5716973 h 6177279"/>
              <a:gd name="connsiteX6" fmla="*/ 323374 w 6096000"/>
              <a:gd name="connsiteY6" fmla="*/ 4632565 h 6177279"/>
              <a:gd name="connsiteX7" fmla="*/ 120607 w 6096000"/>
              <a:gd name="connsiteY7" fmla="*/ 4045330 h 6177279"/>
              <a:gd name="connsiteX8" fmla="*/ 102174 w 6096000"/>
              <a:gd name="connsiteY8" fmla="*/ 3972123 h 6177279"/>
              <a:gd name="connsiteX9" fmla="*/ 0 w 6096000"/>
              <a:gd name="connsiteY9" fmla="*/ 3087850 h 6177279"/>
              <a:gd name="connsiteX10" fmla="*/ 0 w 6096000"/>
              <a:gd name="connsiteY10" fmla="*/ 3075737 h 6177279"/>
              <a:gd name="connsiteX11" fmla="*/ 102174 w 6096000"/>
              <a:gd name="connsiteY11" fmla="*/ 2203576 h 6177279"/>
              <a:gd name="connsiteX12" fmla="*/ 120607 w 6096000"/>
              <a:gd name="connsiteY12" fmla="*/ 2130368 h 6177279"/>
              <a:gd name="connsiteX13" fmla="*/ 323374 w 6096000"/>
              <a:gd name="connsiteY13" fmla="*/ 1543134 h 6177279"/>
              <a:gd name="connsiteX14" fmla="*/ 1294022 w 6096000"/>
              <a:gd name="connsiteY14" fmla="*/ 458726 h 6177279"/>
              <a:gd name="connsiteX15" fmla="*/ 2865242 w 6096000"/>
              <a:gd name="connsiteY15" fmla="*/ 7203 h 6177279"/>
              <a:gd name="connsiteX16" fmla="*/ 3147850 w 6096000"/>
              <a:gd name="connsiteY16" fmla="*/ 0 h 6177279"/>
              <a:gd name="connsiteX0" fmla="*/ 6092142 w 6183582"/>
              <a:gd name="connsiteY0" fmla="*/ 3198855 h 6177279"/>
              <a:gd name="connsiteX1" fmla="*/ 6096000 w 6183582"/>
              <a:gd name="connsiteY1" fmla="*/ 6177279 h 6177279"/>
              <a:gd name="connsiteX2" fmla="*/ 3147364 w 6183582"/>
              <a:gd name="connsiteY2" fmla="*/ 6177279 h 6177279"/>
              <a:gd name="connsiteX3" fmla="*/ 1294022 w 6183582"/>
              <a:gd name="connsiteY3" fmla="*/ 5716973 h 6177279"/>
              <a:gd name="connsiteX4" fmla="*/ 323374 w 6183582"/>
              <a:gd name="connsiteY4" fmla="*/ 4632565 h 6177279"/>
              <a:gd name="connsiteX5" fmla="*/ 120607 w 6183582"/>
              <a:gd name="connsiteY5" fmla="*/ 4045330 h 6177279"/>
              <a:gd name="connsiteX6" fmla="*/ 102174 w 6183582"/>
              <a:gd name="connsiteY6" fmla="*/ 3972123 h 6177279"/>
              <a:gd name="connsiteX7" fmla="*/ 0 w 6183582"/>
              <a:gd name="connsiteY7" fmla="*/ 3087850 h 6177279"/>
              <a:gd name="connsiteX8" fmla="*/ 0 w 6183582"/>
              <a:gd name="connsiteY8" fmla="*/ 3075737 h 6177279"/>
              <a:gd name="connsiteX9" fmla="*/ 102174 w 6183582"/>
              <a:gd name="connsiteY9" fmla="*/ 2203576 h 6177279"/>
              <a:gd name="connsiteX10" fmla="*/ 120607 w 6183582"/>
              <a:gd name="connsiteY10" fmla="*/ 2130368 h 6177279"/>
              <a:gd name="connsiteX11" fmla="*/ 323374 w 6183582"/>
              <a:gd name="connsiteY11" fmla="*/ 1543134 h 6177279"/>
              <a:gd name="connsiteX12" fmla="*/ 1294022 w 6183582"/>
              <a:gd name="connsiteY12" fmla="*/ 458726 h 6177279"/>
              <a:gd name="connsiteX13" fmla="*/ 2865242 w 6183582"/>
              <a:gd name="connsiteY13" fmla="*/ 7203 h 6177279"/>
              <a:gd name="connsiteX14" fmla="*/ 3147850 w 6183582"/>
              <a:gd name="connsiteY14" fmla="*/ 0 h 6177279"/>
              <a:gd name="connsiteX15" fmla="*/ 6096000 w 6183582"/>
              <a:gd name="connsiteY15" fmla="*/ 0 h 6177279"/>
              <a:gd name="connsiteX16" fmla="*/ 6183582 w 6183582"/>
              <a:gd name="connsiteY16" fmla="*/ 3290295 h 6177279"/>
              <a:gd name="connsiteX0" fmla="*/ 6092142 w 6096000"/>
              <a:gd name="connsiteY0" fmla="*/ 3198855 h 6177279"/>
              <a:gd name="connsiteX1" fmla="*/ 6096000 w 6096000"/>
              <a:gd name="connsiteY1" fmla="*/ 6177279 h 6177279"/>
              <a:gd name="connsiteX2" fmla="*/ 3147364 w 6096000"/>
              <a:gd name="connsiteY2" fmla="*/ 6177279 h 6177279"/>
              <a:gd name="connsiteX3" fmla="*/ 1294022 w 6096000"/>
              <a:gd name="connsiteY3" fmla="*/ 5716973 h 6177279"/>
              <a:gd name="connsiteX4" fmla="*/ 323374 w 6096000"/>
              <a:gd name="connsiteY4" fmla="*/ 4632565 h 6177279"/>
              <a:gd name="connsiteX5" fmla="*/ 120607 w 6096000"/>
              <a:gd name="connsiteY5" fmla="*/ 4045330 h 6177279"/>
              <a:gd name="connsiteX6" fmla="*/ 102174 w 6096000"/>
              <a:gd name="connsiteY6" fmla="*/ 3972123 h 6177279"/>
              <a:gd name="connsiteX7" fmla="*/ 0 w 6096000"/>
              <a:gd name="connsiteY7" fmla="*/ 3087850 h 6177279"/>
              <a:gd name="connsiteX8" fmla="*/ 0 w 6096000"/>
              <a:gd name="connsiteY8" fmla="*/ 3075737 h 6177279"/>
              <a:gd name="connsiteX9" fmla="*/ 102174 w 6096000"/>
              <a:gd name="connsiteY9" fmla="*/ 2203576 h 6177279"/>
              <a:gd name="connsiteX10" fmla="*/ 120607 w 6096000"/>
              <a:gd name="connsiteY10" fmla="*/ 2130368 h 6177279"/>
              <a:gd name="connsiteX11" fmla="*/ 323374 w 6096000"/>
              <a:gd name="connsiteY11" fmla="*/ 1543134 h 6177279"/>
              <a:gd name="connsiteX12" fmla="*/ 1294022 w 6096000"/>
              <a:gd name="connsiteY12" fmla="*/ 458726 h 6177279"/>
              <a:gd name="connsiteX13" fmla="*/ 2865242 w 6096000"/>
              <a:gd name="connsiteY13" fmla="*/ 7203 h 6177279"/>
              <a:gd name="connsiteX14" fmla="*/ 3147850 w 6096000"/>
              <a:gd name="connsiteY14" fmla="*/ 0 h 6177279"/>
              <a:gd name="connsiteX15" fmla="*/ 6096000 w 6096000"/>
              <a:gd name="connsiteY15" fmla="*/ 0 h 6177279"/>
              <a:gd name="connsiteX0" fmla="*/ 6096000 w 6096000"/>
              <a:gd name="connsiteY0" fmla="*/ 6177279 h 6177279"/>
              <a:gd name="connsiteX1" fmla="*/ 3147364 w 6096000"/>
              <a:gd name="connsiteY1" fmla="*/ 6177279 h 6177279"/>
              <a:gd name="connsiteX2" fmla="*/ 1294022 w 6096000"/>
              <a:gd name="connsiteY2" fmla="*/ 5716973 h 6177279"/>
              <a:gd name="connsiteX3" fmla="*/ 323374 w 6096000"/>
              <a:gd name="connsiteY3" fmla="*/ 4632565 h 6177279"/>
              <a:gd name="connsiteX4" fmla="*/ 120607 w 6096000"/>
              <a:gd name="connsiteY4" fmla="*/ 4045330 h 6177279"/>
              <a:gd name="connsiteX5" fmla="*/ 102174 w 6096000"/>
              <a:gd name="connsiteY5" fmla="*/ 3972123 h 6177279"/>
              <a:gd name="connsiteX6" fmla="*/ 0 w 6096000"/>
              <a:gd name="connsiteY6" fmla="*/ 3087850 h 6177279"/>
              <a:gd name="connsiteX7" fmla="*/ 0 w 6096000"/>
              <a:gd name="connsiteY7" fmla="*/ 3075737 h 6177279"/>
              <a:gd name="connsiteX8" fmla="*/ 102174 w 6096000"/>
              <a:gd name="connsiteY8" fmla="*/ 2203576 h 6177279"/>
              <a:gd name="connsiteX9" fmla="*/ 120607 w 6096000"/>
              <a:gd name="connsiteY9" fmla="*/ 2130368 h 6177279"/>
              <a:gd name="connsiteX10" fmla="*/ 323374 w 6096000"/>
              <a:gd name="connsiteY10" fmla="*/ 1543134 h 6177279"/>
              <a:gd name="connsiteX11" fmla="*/ 1294022 w 6096000"/>
              <a:gd name="connsiteY11" fmla="*/ 458726 h 6177279"/>
              <a:gd name="connsiteX12" fmla="*/ 2865242 w 6096000"/>
              <a:gd name="connsiteY12" fmla="*/ 7203 h 6177279"/>
              <a:gd name="connsiteX13" fmla="*/ 3147850 w 6096000"/>
              <a:gd name="connsiteY13" fmla="*/ 0 h 6177279"/>
              <a:gd name="connsiteX14" fmla="*/ 6096000 w 6096000"/>
              <a:gd name="connsiteY14" fmla="*/ 0 h 617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96000" h="6177279">
                <a:moveTo>
                  <a:pt x="6096000" y="6177279"/>
                </a:moveTo>
                <a:lnTo>
                  <a:pt x="3147364" y="6177279"/>
                </a:lnTo>
                <a:cubicBezTo>
                  <a:pt x="2374216" y="6177279"/>
                  <a:pt x="1756436" y="6023494"/>
                  <a:pt x="1294022" y="5716973"/>
                </a:cubicBezTo>
                <a:cubicBezTo>
                  <a:pt x="832135" y="5409926"/>
                  <a:pt x="508234" y="5048631"/>
                  <a:pt x="323374" y="4632565"/>
                </a:cubicBezTo>
                <a:cubicBezTo>
                  <a:pt x="234368" y="4432431"/>
                  <a:pt x="166953" y="4236511"/>
                  <a:pt x="120607" y="4045330"/>
                </a:cubicBezTo>
                <a:lnTo>
                  <a:pt x="102174" y="3972123"/>
                </a:lnTo>
                <a:cubicBezTo>
                  <a:pt x="35813" y="3691936"/>
                  <a:pt x="0" y="3395423"/>
                  <a:pt x="0" y="3087850"/>
                </a:cubicBezTo>
                <a:lnTo>
                  <a:pt x="0" y="3075737"/>
                </a:lnTo>
                <a:cubicBezTo>
                  <a:pt x="1054" y="2772903"/>
                  <a:pt x="36340" y="2480076"/>
                  <a:pt x="102174" y="2203576"/>
                </a:cubicBezTo>
                <a:lnTo>
                  <a:pt x="120607" y="2130368"/>
                </a:lnTo>
                <a:cubicBezTo>
                  <a:pt x="166953" y="1939189"/>
                  <a:pt x="234368" y="1743268"/>
                  <a:pt x="323374" y="1543134"/>
                </a:cubicBezTo>
                <a:cubicBezTo>
                  <a:pt x="508234" y="1127067"/>
                  <a:pt x="832135" y="765773"/>
                  <a:pt x="1294022" y="458726"/>
                </a:cubicBezTo>
                <a:cubicBezTo>
                  <a:pt x="1699095" y="191904"/>
                  <a:pt x="2222718" y="40808"/>
                  <a:pt x="2865242" y="7203"/>
                </a:cubicBezTo>
                <a:lnTo>
                  <a:pt x="3147850" y="0"/>
                </a:lnTo>
                <a:lnTo>
                  <a:pt x="6096000" y="0"/>
                </a:lnTo>
              </a:path>
            </a:pathLst>
          </a:custGeom>
          <a:solidFill>
            <a:srgbClr val="738291"/>
          </a:solidFill>
          <a:ln w="41275">
            <a:solidFill>
              <a:srgbClr val="738291"/>
            </a:solidFill>
          </a:ln>
        </p:spPr>
        <p:txBody>
          <a:bodyPr wrap="square" bIns="822960" anchor="ctr" anchorCtr="0">
            <a:noAutofit/>
          </a:bodyPr>
          <a:lstStyle>
            <a:lvl1pPr marL="0" indent="0" algn="ctr">
              <a:buNone/>
              <a:defRPr sz="1200" cap="all" baseline="0">
                <a:solidFill>
                  <a:schemeClr val="bg1"/>
                </a:solidFill>
              </a:defRPr>
            </a:lvl1pPr>
          </a:lstStyle>
          <a:p>
            <a:r>
              <a:rPr lang="en-US" dirty="0"/>
              <a:t>Click icon to add picture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lvl1pPr>
              <a:defRPr>
                <a:solidFill>
                  <a:srgbClr val="FFFFFF"/>
                </a:solidFill>
              </a:defRPr>
            </a:lvl1pPr>
          </a:lstStyle>
          <a:p>
            <a:r>
              <a:rPr lang="en-US" dirty="0"/>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solidFill>
                  <a:srgbClr val="FFFFFF"/>
                </a:solidFill>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933934024"/>
      </p:ext>
    </p:extLst>
  </p:cSld>
  <p:clrMapOvr>
    <a:masterClrMapping/>
  </p:clrMapOvr>
  <p:extLst>
    <p:ext uri="{DCECCB84-F9BA-43D5-87BE-67443E8EF086}">
      <p15:sldGuideLst xmlns:p15="http://schemas.microsoft.com/office/powerpoint/2012/main"/>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Lime cream background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dirty="0"/>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reeform: Shape 3">
            <a:extLst>
              <a:ext uri="{FF2B5EF4-FFF2-40B4-BE49-F238E27FC236}">
                <a16:creationId xmlns:a16="http://schemas.microsoft.com/office/drawing/2014/main" id="{D1FCDE61-0DE3-CC1F-C64D-1CD5FDFD1C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Tree>
    <p:extLst>
      <p:ext uri="{BB962C8B-B14F-4D97-AF65-F5344CB8AC3E}">
        <p14:creationId xmlns:p14="http://schemas.microsoft.com/office/powerpoint/2010/main" val="375273253"/>
      </p:ext>
    </p:extLst>
  </p:cSld>
  <p:clrMapOvr>
    <a:masterClrMapping/>
  </p:clrMapOvr>
  <p:extLst>
    <p:ext uri="{DCECCB84-F9BA-43D5-87BE-67443E8EF086}">
      <p15:sldGuideLst xmlns:p15="http://schemas.microsoft.com/office/powerpoint/2012/main"/>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Slate blue background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dirty="0"/>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reeform: Shape 3">
            <a:extLst>
              <a:ext uri="{FF2B5EF4-FFF2-40B4-BE49-F238E27FC236}">
                <a16:creationId xmlns:a16="http://schemas.microsoft.com/office/drawing/2014/main" id="{D1FCDE61-0DE3-CC1F-C64D-1CD5FDFD1C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a:gsLst>
              <a:gs pos="20000">
                <a:srgbClr val="404C71">
                  <a:lumMod val="100000"/>
                </a:srgbClr>
              </a:gs>
              <a:gs pos="87000">
                <a:srgbClr val="404C71">
                  <a:lumMod val="91000"/>
                  <a:lumOff val="9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Tree>
    <p:extLst>
      <p:ext uri="{BB962C8B-B14F-4D97-AF65-F5344CB8AC3E}">
        <p14:creationId xmlns:p14="http://schemas.microsoft.com/office/powerpoint/2010/main" val="3459256719"/>
      </p:ext>
    </p:extLst>
  </p:cSld>
  <p:clrMapOvr>
    <a:masterClrMapping/>
  </p:clrMapOvr>
  <p:extLst>
    <p:ext uri="{DCECCB84-F9BA-43D5-87BE-67443E8EF086}">
      <p15:sldGuideLst xmlns:p15="http://schemas.microsoft.com/office/powerpoint/2012/main"/>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Two-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dirty="0"/>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Text Placeholder 10">
            <a:extLst>
              <a:ext uri="{FF2B5EF4-FFF2-40B4-BE49-F238E27FC236}">
                <a16:creationId xmlns:a16="http://schemas.microsoft.com/office/drawing/2014/main" id="{85D6873E-680D-856E-5C47-3336C81AF219}"/>
              </a:ext>
            </a:extLst>
          </p:cNvPr>
          <p:cNvSpPr>
            <a:spLocks noGrp="1"/>
          </p:cNvSpPr>
          <p:nvPr>
            <p:ph type="body" sz="quarter" idx="15"/>
          </p:nvPr>
        </p:nvSpPr>
        <p:spPr>
          <a:xfrm>
            <a:off x="722841" y="2127331"/>
            <a:ext cx="5029200"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5" name="Text Placeholder 10">
            <a:extLst>
              <a:ext uri="{FF2B5EF4-FFF2-40B4-BE49-F238E27FC236}">
                <a16:creationId xmlns:a16="http://schemas.microsoft.com/office/drawing/2014/main" id="{4BE0B6E6-FB84-38CF-2686-85F60934FFB2}"/>
              </a:ext>
            </a:extLst>
          </p:cNvPr>
          <p:cNvSpPr>
            <a:spLocks noGrp="1"/>
          </p:cNvSpPr>
          <p:nvPr>
            <p:ph type="body" sz="quarter" idx="16"/>
          </p:nvPr>
        </p:nvSpPr>
        <p:spPr>
          <a:xfrm>
            <a:off x="722841" y="2721593"/>
            <a:ext cx="5029200"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6" name="Straight Connector 5">
            <a:extLst>
              <a:ext uri="{FF2B5EF4-FFF2-40B4-BE49-F238E27FC236}">
                <a16:creationId xmlns:a16="http://schemas.microsoft.com/office/drawing/2014/main" id="{16831B22-A192-2ACC-6531-387BDB04C95F}"/>
              </a:ext>
            </a:extLst>
          </p:cNvPr>
          <p:cNvCxnSpPr>
            <a:cxnSpLocks/>
          </p:cNvCxnSpPr>
          <p:nvPr userDrawn="1"/>
        </p:nvCxnSpPr>
        <p:spPr>
          <a:xfrm>
            <a:off x="722841" y="2525501"/>
            <a:ext cx="5029200"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7" name="Text Placeholder 10">
            <a:extLst>
              <a:ext uri="{FF2B5EF4-FFF2-40B4-BE49-F238E27FC236}">
                <a16:creationId xmlns:a16="http://schemas.microsoft.com/office/drawing/2014/main" id="{7471CAB9-AA4F-62DC-D1ED-FC02FDE17D9E}"/>
              </a:ext>
            </a:extLst>
          </p:cNvPr>
          <p:cNvSpPr>
            <a:spLocks noGrp="1"/>
          </p:cNvSpPr>
          <p:nvPr>
            <p:ph type="body" sz="quarter" idx="17"/>
          </p:nvPr>
        </p:nvSpPr>
        <p:spPr>
          <a:xfrm>
            <a:off x="6471920" y="2127331"/>
            <a:ext cx="5029200"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9" name="Text Placeholder 10">
            <a:extLst>
              <a:ext uri="{FF2B5EF4-FFF2-40B4-BE49-F238E27FC236}">
                <a16:creationId xmlns:a16="http://schemas.microsoft.com/office/drawing/2014/main" id="{9292D03C-5CF9-4A1B-F69E-7829E2D0C112}"/>
              </a:ext>
            </a:extLst>
          </p:cNvPr>
          <p:cNvSpPr>
            <a:spLocks noGrp="1"/>
          </p:cNvSpPr>
          <p:nvPr>
            <p:ph type="body" sz="quarter" idx="18"/>
          </p:nvPr>
        </p:nvSpPr>
        <p:spPr>
          <a:xfrm>
            <a:off x="6471920" y="2721593"/>
            <a:ext cx="5029200" cy="234231"/>
          </a:xfrm>
        </p:spPr>
        <p:txBody>
          <a:bodyPr anchor="t" anchorCtr="0">
            <a:spAutoFit/>
          </a:bodyPr>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0" name="Straight Connector 9">
            <a:extLst>
              <a:ext uri="{FF2B5EF4-FFF2-40B4-BE49-F238E27FC236}">
                <a16:creationId xmlns:a16="http://schemas.microsoft.com/office/drawing/2014/main" id="{A04484D2-B3D2-0767-B654-6ED4F1B014CE}"/>
              </a:ext>
            </a:extLst>
          </p:cNvPr>
          <p:cNvCxnSpPr>
            <a:cxnSpLocks/>
          </p:cNvCxnSpPr>
          <p:nvPr userDrawn="1"/>
        </p:nvCxnSpPr>
        <p:spPr>
          <a:xfrm>
            <a:off x="6471920" y="2525501"/>
            <a:ext cx="5029200"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6890740"/>
      </p:ext>
    </p:extLst>
  </p:cSld>
  <p:clrMapOvr>
    <a:masterClrMapping/>
  </p:clrMapOvr>
  <p:extLst>
    <p:ext uri="{DCECCB84-F9BA-43D5-87BE-67443E8EF086}">
      <p15:sldGuideLst xmlns:p15="http://schemas.microsoft.com/office/powerpoint/2012/main"/>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Three-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dirty="0"/>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7" name="Text Placeholder 10">
            <a:extLst>
              <a:ext uri="{FF2B5EF4-FFF2-40B4-BE49-F238E27FC236}">
                <a16:creationId xmlns:a16="http://schemas.microsoft.com/office/drawing/2014/main" id="{65CA73CD-53D7-1B27-180A-8693F14CFF59}"/>
              </a:ext>
            </a:extLst>
          </p:cNvPr>
          <p:cNvSpPr>
            <a:spLocks noGrp="1"/>
          </p:cNvSpPr>
          <p:nvPr>
            <p:ph type="body" sz="quarter" idx="17"/>
          </p:nvPr>
        </p:nvSpPr>
        <p:spPr>
          <a:xfrm>
            <a:off x="722841"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8" name="Text Placeholder 10">
            <a:extLst>
              <a:ext uri="{FF2B5EF4-FFF2-40B4-BE49-F238E27FC236}">
                <a16:creationId xmlns:a16="http://schemas.microsoft.com/office/drawing/2014/main" id="{6C9E789B-61B8-8334-F869-A25455D870A7}"/>
              </a:ext>
            </a:extLst>
          </p:cNvPr>
          <p:cNvSpPr>
            <a:spLocks noGrp="1"/>
          </p:cNvSpPr>
          <p:nvPr>
            <p:ph type="body" sz="quarter" idx="18"/>
          </p:nvPr>
        </p:nvSpPr>
        <p:spPr>
          <a:xfrm>
            <a:off x="722841"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9" name="Straight Connector 8">
            <a:extLst>
              <a:ext uri="{FF2B5EF4-FFF2-40B4-BE49-F238E27FC236}">
                <a16:creationId xmlns:a16="http://schemas.microsoft.com/office/drawing/2014/main" id="{05DEB061-1071-EC01-54B6-5DAE94757E34}"/>
              </a:ext>
            </a:extLst>
          </p:cNvPr>
          <p:cNvCxnSpPr>
            <a:cxnSpLocks/>
          </p:cNvCxnSpPr>
          <p:nvPr userDrawn="1"/>
        </p:nvCxnSpPr>
        <p:spPr>
          <a:xfrm>
            <a:off x="722841"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0" name="Text Placeholder 10">
            <a:extLst>
              <a:ext uri="{FF2B5EF4-FFF2-40B4-BE49-F238E27FC236}">
                <a16:creationId xmlns:a16="http://schemas.microsoft.com/office/drawing/2014/main" id="{35A526B8-311F-7101-6786-FFDE301C44AD}"/>
              </a:ext>
            </a:extLst>
          </p:cNvPr>
          <p:cNvSpPr>
            <a:spLocks noGrp="1"/>
          </p:cNvSpPr>
          <p:nvPr>
            <p:ph type="body" sz="quarter" idx="19"/>
          </p:nvPr>
        </p:nvSpPr>
        <p:spPr>
          <a:xfrm>
            <a:off x="4571217"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1" name="Text Placeholder 10">
            <a:extLst>
              <a:ext uri="{FF2B5EF4-FFF2-40B4-BE49-F238E27FC236}">
                <a16:creationId xmlns:a16="http://schemas.microsoft.com/office/drawing/2014/main" id="{B466C524-C9E5-E1CB-6CA7-3E7D4136193C}"/>
              </a:ext>
            </a:extLst>
          </p:cNvPr>
          <p:cNvSpPr>
            <a:spLocks noGrp="1"/>
          </p:cNvSpPr>
          <p:nvPr>
            <p:ph type="body" sz="quarter" idx="20"/>
          </p:nvPr>
        </p:nvSpPr>
        <p:spPr>
          <a:xfrm>
            <a:off x="4571217"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3" name="Straight Connector 12">
            <a:extLst>
              <a:ext uri="{FF2B5EF4-FFF2-40B4-BE49-F238E27FC236}">
                <a16:creationId xmlns:a16="http://schemas.microsoft.com/office/drawing/2014/main" id="{7E241253-81B1-1862-06D1-583CBE8E3C2A}"/>
              </a:ext>
            </a:extLst>
          </p:cNvPr>
          <p:cNvCxnSpPr>
            <a:cxnSpLocks/>
          </p:cNvCxnSpPr>
          <p:nvPr userDrawn="1"/>
        </p:nvCxnSpPr>
        <p:spPr>
          <a:xfrm>
            <a:off x="4571217"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5" name="Text Placeholder 10">
            <a:extLst>
              <a:ext uri="{FF2B5EF4-FFF2-40B4-BE49-F238E27FC236}">
                <a16:creationId xmlns:a16="http://schemas.microsoft.com/office/drawing/2014/main" id="{6B8294A8-0D2B-3D55-0649-295C213FDF48}"/>
              </a:ext>
            </a:extLst>
          </p:cNvPr>
          <p:cNvSpPr>
            <a:spLocks noGrp="1"/>
          </p:cNvSpPr>
          <p:nvPr>
            <p:ph type="body" sz="quarter" idx="21"/>
          </p:nvPr>
        </p:nvSpPr>
        <p:spPr>
          <a:xfrm>
            <a:off x="8419592"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6" name="Text Placeholder 10">
            <a:extLst>
              <a:ext uri="{FF2B5EF4-FFF2-40B4-BE49-F238E27FC236}">
                <a16:creationId xmlns:a16="http://schemas.microsoft.com/office/drawing/2014/main" id="{E24A01F6-A21D-BDC7-A8D1-31F7E7947B64}"/>
              </a:ext>
            </a:extLst>
          </p:cNvPr>
          <p:cNvSpPr>
            <a:spLocks noGrp="1"/>
          </p:cNvSpPr>
          <p:nvPr>
            <p:ph type="body" sz="quarter" idx="22"/>
          </p:nvPr>
        </p:nvSpPr>
        <p:spPr>
          <a:xfrm>
            <a:off x="8419592"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7" name="Straight Connector 16">
            <a:extLst>
              <a:ext uri="{FF2B5EF4-FFF2-40B4-BE49-F238E27FC236}">
                <a16:creationId xmlns:a16="http://schemas.microsoft.com/office/drawing/2014/main" id="{50DCA207-2A10-85D4-1C65-3EE9C98ABB22}"/>
              </a:ext>
            </a:extLst>
          </p:cNvPr>
          <p:cNvCxnSpPr>
            <a:cxnSpLocks/>
          </p:cNvCxnSpPr>
          <p:nvPr userDrawn="1"/>
        </p:nvCxnSpPr>
        <p:spPr>
          <a:xfrm>
            <a:off x="8419592"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3237471"/>
      </p:ext>
    </p:extLst>
  </p:cSld>
  <p:clrMapOvr>
    <a:masterClrMapping/>
  </p:clrMapOvr>
  <p:extLst>
    <p:ext uri="{DCECCB84-F9BA-43D5-87BE-67443E8EF086}">
      <p15:sldGuideLst xmlns:p15="http://schemas.microsoft.com/office/powerpoint/2012/main"/>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Four-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dirty="0"/>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Text Placeholder 10">
            <a:extLst>
              <a:ext uri="{FF2B5EF4-FFF2-40B4-BE49-F238E27FC236}">
                <a16:creationId xmlns:a16="http://schemas.microsoft.com/office/drawing/2014/main" id="{26CCD990-CC25-84C9-3370-6B90E4CCA525}"/>
              </a:ext>
            </a:extLst>
          </p:cNvPr>
          <p:cNvSpPr>
            <a:spLocks noGrp="1"/>
          </p:cNvSpPr>
          <p:nvPr>
            <p:ph type="body" sz="quarter" idx="19"/>
          </p:nvPr>
        </p:nvSpPr>
        <p:spPr>
          <a:xfrm>
            <a:off x="722841"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5" name="Text Placeholder 10">
            <a:extLst>
              <a:ext uri="{FF2B5EF4-FFF2-40B4-BE49-F238E27FC236}">
                <a16:creationId xmlns:a16="http://schemas.microsoft.com/office/drawing/2014/main" id="{4DEEE82B-0A22-C2FD-D899-635873D5A58A}"/>
              </a:ext>
            </a:extLst>
          </p:cNvPr>
          <p:cNvSpPr>
            <a:spLocks noGrp="1"/>
          </p:cNvSpPr>
          <p:nvPr>
            <p:ph type="body" sz="quarter" idx="20"/>
          </p:nvPr>
        </p:nvSpPr>
        <p:spPr>
          <a:xfrm>
            <a:off x="722841"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6" name="Straight Connector 5">
            <a:extLst>
              <a:ext uri="{FF2B5EF4-FFF2-40B4-BE49-F238E27FC236}">
                <a16:creationId xmlns:a16="http://schemas.microsoft.com/office/drawing/2014/main" id="{464C87A1-7896-BF51-BB64-F705A5D17B3E}"/>
              </a:ext>
            </a:extLst>
          </p:cNvPr>
          <p:cNvCxnSpPr>
            <a:cxnSpLocks/>
          </p:cNvCxnSpPr>
          <p:nvPr userDrawn="1"/>
        </p:nvCxnSpPr>
        <p:spPr>
          <a:xfrm>
            <a:off x="722841"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7" name="Text Placeholder 10">
            <a:extLst>
              <a:ext uri="{FF2B5EF4-FFF2-40B4-BE49-F238E27FC236}">
                <a16:creationId xmlns:a16="http://schemas.microsoft.com/office/drawing/2014/main" id="{FD6F0F82-DCDD-6958-8293-87100B1FDA73}"/>
              </a:ext>
            </a:extLst>
          </p:cNvPr>
          <p:cNvSpPr>
            <a:spLocks noGrp="1"/>
          </p:cNvSpPr>
          <p:nvPr>
            <p:ph type="body" sz="quarter" idx="21"/>
          </p:nvPr>
        </p:nvSpPr>
        <p:spPr>
          <a:xfrm>
            <a:off x="3574937"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8" name="Text Placeholder 10">
            <a:extLst>
              <a:ext uri="{FF2B5EF4-FFF2-40B4-BE49-F238E27FC236}">
                <a16:creationId xmlns:a16="http://schemas.microsoft.com/office/drawing/2014/main" id="{CC718AB6-F3C2-0A03-408C-0988FED1E64F}"/>
              </a:ext>
            </a:extLst>
          </p:cNvPr>
          <p:cNvSpPr>
            <a:spLocks noGrp="1"/>
          </p:cNvSpPr>
          <p:nvPr>
            <p:ph type="body" sz="quarter" idx="22"/>
          </p:nvPr>
        </p:nvSpPr>
        <p:spPr>
          <a:xfrm>
            <a:off x="3574937"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9" name="Straight Connector 8">
            <a:extLst>
              <a:ext uri="{FF2B5EF4-FFF2-40B4-BE49-F238E27FC236}">
                <a16:creationId xmlns:a16="http://schemas.microsoft.com/office/drawing/2014/main" id="{CF7F83E3-A173-930B-59B9-27C6120050B6}"/>
              </a:ext>
            </a:extLst>
          </p:cNvPr>
          <p:cNvCxnSpPr>
            <a:cxnSpLocks/>
          </p:cNvCxnSpPr>
          <p:nvPr userDrawn="1"/>
        </p:nvCxnSpPr>
        <p:spPr>
          <a:xfrm>
            <a:off x="3574937"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2" name="Text Placeholder 10">
            <a:extLst>
              <a:ext uri="{FF2B5EF4-FFF2-40B4-BE49-F238E27FC236}">
                <a16:creationId xmlns:a16="http://schemas.microsoft.com/office/drawing/2014/main" id="{A5A87D64-E570-2A86-D958-66E05384556A}"/>
              </a:ext>
            </a:extLst>
          </p:cNvPr>
          <p:cNvSpPr>
            <a:spLocks noGrp="1"/>
          </p:cNvSpPr>
          <p:nvPr>
            <p:ph type="body" sz="quarter" idx="23"/>
          </p:nvPr>
        </p:nvSpPr>
        <p:spPr>
          <a:xfrm>
            <a:off x="6427033"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4" name="Text Placeholder 10">
            <a:extLst>
              <a:ext uri="{FF2B5EF4-FFF2-40B4-BE49-F238E27FC236}">
                <a16:creationId xmlns:a16="http://schemas.microsoft.com/office/drawing/2014/main" id="{752154E4-9E79-038E-C44F-C036650FED2A}"/>
              </a:ext>
            </a:extLst>
          </p:cNvPr>
          <p:cNvSpPr>
            <a:spLocks noGrp="1"/>
          </p:cNvSpPr>
          <p:nvPr>
            <p:ph type="body" sz="quarter" idx="24"/>
          </p:nvPr>
        </p:nvSpPr>
        <p:spPr>
          <a:xfrm>
            <a:off x="6427033"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8" name="Straight Connector 17">
            <a:extLst>
              <a:ext uri="{FF2B5EF4-FFF2-40B4-BE49-F238E27FC236}">
                <a16:creationId xmlns:a16="http://schemas.microsoft.com/office/drawing/2014/main" id="{A587F1BB-7F06-EBBC-BBF5-E333D3FB1D60}"/>
              </a:ext>
            </a:extLst>
          </p:cNvPr>
          <p:cNvCxnSpPr>
            <a:cxnSpLocks/>
          </p:cNvCxnSpPr>
          <p:nvPr userDrawn="1"/>
        </p:nvCxnSpPr>
        <p:spPr>
          <a:xfrm>
            <a:off x="6427033"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9" name="Text Placeholder 10">
            <a:extLst>
              <a:ext uri="{FF2B5EF4-FFF2-40B4-BE49-F238E27FC236}">
                <a16:creationId xmlns:a16="http://schemas.microsoft.com/office/drawing/2014/main" id="{F5EF9C5E-5DC8-E79B-230D-76B2C1556939}"/>
              </a:ext>
            </a:extLst>
          </p:cNvPr>
          <p:cNvSpPr>
            <a:spLocks noGrp="1"/>
          </p:cNvSpPr>
          <p:nvPr>
            <p:ph type="body" sz="quarter" idx="25"/>
          </p:nvPr>
        </p:nvSpPr>
        <p:spPr>
          <a:xfrm>
            <a:off x="9279128"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20" name="Text Placeholder 10">
            <a:extLst>
              <a:ext uri="{FF2B5EF4-FFF2-40B4-BE49-F238E27FC236}">
                <a16:creationId xmlns:a16="http://schemas.microsoft.com/office/drawing/2014/main" id="{885532C5-9626-5A3B-935D-03F108C935CA}"/>
              </a:ext>
            </a:extLst>
          </p:cNvPr>
          <p:cNvSpPr>
            <a:spLocks noGrp="1"/>
          </p:cNvSpPr>
          <p:nvPr>
            <p:ph type="body" sz="quarter" idx="26"/>
          </p:nvPr>
        </p:nvSpPr>
        <p:spPr>
          <a:xfrm>
            <a:off x="9279128"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21" name="Straight Connector 20">
            <a:extLst>
              <a:ext uri="{FF2B5EF4-FFF2-40B4-BE49-F238E27FC236}">
                <a16:creationId xmlns:a16="http://schemas.microsoft.com/office/drawing/2014/main" id="{412D3D6D-5B85-659B-AD8C-384EBA08117A}"/>
              </a:ext>
            </a:extLst>
          </p:cNvPr>
          <p:cNvCxnSpPr>
            <a:cxnSpLocks/>
          </p:cNvCxnSpPr>
          <p:nvPr userDrawn="1"/>
        </p:nvCxnSpPr>
        <p:spPr>
          <a:xfrm>
            <a:off x="9279128"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360216"/>
      </p:ext>
    </p:extLst>
  </p:cSld>
  <p:clrMapOvr>
    <a:masterClrMapping/>
  </p:clrMapOvr>
  <p:extLst>
    <p:ext uri="{DCECCB84-F9BA-43D5-87BE-67443E8EF086}">
      <p15:sldGuideLst xmlns:p15="http://schemas.microsoft.com/office/powerpoint/2012/main"/>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preserve="1" userDrawn="1">
  <p:cSld name="Section slide">
    <p:bg>
      <p:bgPr>
        <a:solidFill>
          <a:srgbClr val="15003B"/>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90FC8D1-2A3E-C07F-F358-7ECAB3104C0A}"/>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2" name="Title 1">
            <a:extLst>
              <a:ext uri="{FF2B5EF4-FFF2-40B4-BE49-F238E27FC236}">
                <a16:creationId xmlns:a16="http://schemas.microsoft.com/office/drawing/2014/main" id="{DDD86C85-52D2-3E2D-6588-885B328B826A}"/>
              </a:ext>
            </a:extLst>
          </p:cNvPr>
          <p:cNvSpPr>
            <a:spLocks noGrp="1"/>
          </p:cNvSpPr>
          <p:nvPr>
            <p:ph type="ctrTitle"/>
          </p:nvPr>
        </p:nvSpPr>
        <p:spPr>
          <a:xfrm>
            <a:off x="1795780" y="3198168"/>
            <a:ext cx="9144000" cy="461665"/>
          </a:xfrm>
        </p:spPr>
        <p:txBody>
          <a:bodyPr anchor="ctr" anchorCtr="0"/>
          <a:lstStyle>
            <a:lvl1pPr algn="l">
              <a:defRPr sz="3000">
                <a:solidFill>
                  <a:schemeClr val="bg1"/>
                </a:solidFill>
              </a:defRPr>
            </a:lvl1pPr>
          </a:lstStyle>
          <a:p>
            <a:r>
              <a:rPr lang="en-US"/>
              <a:t>Click to edit Master title style</a:t>
            </a:r>
            <a:endParaRPr lang="en-US" dirty="0"/>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dirty="0"/>
          </a:p>
        </p:txBody>
      </p:sp>
      <p:pic>
        <p:nvPicPr>
          <p:cNvPr id="3" name="Graphic 2">
            <a:extLst>
              <a:ext uri="{FF2B5EF4-FFF2-40B4-BE49-F238E27FC236}">
                <a16:creationId xmlns:a16="http://schemas.microsoft.com/office/drawing/2014/main" id="{14414E44-D57F-8D60-4F03-0A6A226F558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986730BE-61D5-58DF-D232-2058B1E11B42}"/>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046881313"/>
      </p:ext>
    </p:extLst>
  </p:cSld>
  <p:clrMapOvr>
    <a:masterClrMapping/>
  </p:clrMapOvr>
  <p:extLst>
    <p:ext uri="{DCECCB84-F9BA-43D5-87BE-67443E8EF086}">
      <p15:sldGuideLst xmlns:p15="http://schemas.microsoft.com/office/powerpoint/2012/main"/>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rgbClr val="15003B"/>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082B8DB-F67A-5FEC-691F-85BB86C9F342}"/>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5" name="Rectangle 4">
            <a:extLst>
              <a:ext uri="{FF2B5EF4-FFF2-40B4-BE49-F238E27FC236}">
                <a16:creationId xmlns:a16="http://schemas.microsoft.com/office/drawing/2014/main" id="{A0862DE5-7647-5A2B-B77A-21241775BC44}"/>
              </a:ext>
            </a:extLst>
          </p:cNvPr>
          <p:cNvSpPr/>
          <p:nvPr userDrawn="1"/>
        </p:nvSpPr>
        <p:spPr>
          <a:xfrm>
            <a:off x="0" y="0"/>
            <a:ext cx="12192000" cy="6857999"/>
          </a:xfrm>
          <a:prstGeom prst="rect">
            <a:avLst/>
          </a:prstGeom>
          <a:gradFill>
            <a:gsLst>
              <a:gs pos="0">
                <a:srgbClr val="15003B">
                  <a:alpha val="0"/>
                </a:srgbClr>
              </a:gs>
              <a:gs pos="100000">
                <a:srgbClr val="15003B">
                  <a:alpha val="63922"/>
                </a:srgb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dirty="0">
              <a:solidFill>
                <a:schemeClr val="bg1"/>
              </a:solidFill>
            </a:endParaRPr>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dirty="0"/>
          </a:p>
        </p:txBody>
      </p:sp>
      <p:sp>
        <p:nvSpPr>
          <p:cNvPr id="6" name="Title 1">
            <a:extLst>
              <a:ext uri="{FF2B5EF4-FFF2-40B4-BE49-F238E27FC236}">
                <a16:creationId xmlns:a16="http://schemas.microsoft.com/office/drawing/2014/main" id="{B96A5387-06E4-F27A-19CE-92E992886DE9}"/>
              </a:ext>
            </a:extLst>
          </p:cNvPr>
          <p:cNvSpPr txBox="1">
            <a:spLocks/>
          </p:cNvSpPr>
          <p:nvPr userDrawn="1"/>
        </p:nvSpPr>
        <p:spPr>
          <a:xfrm>
            <a:off x="1795780" y="3198168"/>
            <a:ext cx="9144000" cy="461665"/>
          </a:xfrm>
          <a:prstGeom prst="rect">
            <a:avLst/>
          </a:prstGeom>
        </p:spPr>
        <p:txBody>
          <a:bodyPr vert="horz" wrap="square" lIns="0" tIns="0" rIns="0" bIns="0" rtlCol="0" anchor="ctr" anchorCtr="0">
            <a:spAutoFit/>
          </a:bodyPr>
          <a:lstStyle>
            <a:lvl1pPr algn="l" defTabSz="914400" rtl="0" eaLnBrk="1" latinLnBrk="0" hangingPunct="1">
              <a:lnSpc>
                <a:spcPct val="100000"/>
              </a:lnSpc>
              <a:spcBef>
                <a:spcPct val="0"/>
              </a:spcBef>
              <a:buNone/>
              <a:defRPr sz="3000" b="0" kern="1200">
                <a:solidFill>
                  <a:schemeClr val="bg1"/>
                </a:solidFill>
                <a:latin typeface="Poppins ExtraLight" panose="00000300000000000000" pitchFamily="2" charset="0"/>
                <a:ea typeface="+mj-ea"/>
                <a:cs typeface="Poppins ExtraLight" panose="00000300000000000000" pitchFamily="2" charset="0"/>
              </a:defRPr>
            </a:lvl1pPr>
          </a:lstStyle>
          <a:p>
            <a:r>
              <a:rPr lang="en-US" spc="30" baseline="0" dirty="0"/>
              <a:t>Thank you!</a:t>
            </a:r>
          </a:p>
        </p:txBody>
      </p:sp>
      <p:pic>
        <p:nvPicPr>
          <p:cNvPr id="2" name="Graphic 1">
            <a:extLst>
              <a:ext uri="{FF2B5EF4-FFF2-40B4-BE49-F238E27FC236}">
                <a16:creationId xmlns:a16="http://schemas.microsoft.com/office/drawing/2014/main" id="{9874A743-627F-7AD9-8292-F0F6C8B23BC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7" name="TextBox 6">
            <a:extLst>
              <a:ext uri="{FF2B5EF4-FFF2-40B4-BE49-F238E27FC236}">
                <a16:creationId xmlns:a16="http://schemas.microsoft.com/office/drawing/2014/main" id="{A4D19655-7540-65A2-40BE-8F9FAB019BD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dirty="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655525793"/>
      </p:ext>
    </p:extLst>
  </p:cSld>
  <p:clrMapOvr>
    <a:masterClrMapping/>
  </p:clrMapOvr>
  <p:extLst>
    <p:ext uri="{DCECCB84-F9BA-43D5-87BE-67443E8EF086}">
      <p15:sldGuideLst xmlns:p15="http://schemas.microsoft.com/office/powerpoint/2012/main"/>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Footer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1093542"/>
      </p:ext>
    </p:extLst>
  </p:cSld>
  <p:clrMapOvr>
    <a:masterClrMapping/>
  </p:clrMapOvr>
  <p:extLst>
    <p:ext uri="{DCECCB84-F9BA-43D5-87BE-67443E8EF086}">
      <p15:sldGuideLst xmlns:p15="http://schemas.microsoft.com/office/powerpoint/2012/main"/>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7911058"/>
      </p:ext>
    </p:extLst>
  </p:cSld>
  <p:clrMapOvr>
    <a:masterClrMapping/>
  </p:clrMapOvr>
  <p:extLst>
    <p:ext uri="{DCECCB84-F9BA-43D5-87BE-67443E8EF086}">
      <p15:sldGuideLst xmlns:p15="http://schemas.microsoft.com/office/powerpoint/2012/main"/>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Do not remove" hidden="1">
            <a:extLst>
              <a:ext uri="{FF2B5EF4-FFF2-40B4-BE49-F238E27FC236}">
                <a16:creationId xmlns:a16="http://schemas.microsoft.com/office/drawing/2014/main" id="{25BD2115-9F24-57AC-99E2-FD143584D49C}"/>
              </a:ext>
            </a:extLst>
          </p:cNvPr>
          <p:cNvSpPr/>
          <p:nvPr userDrawn="1">
            <p:custDataLst>
              <p:tags r:id="rId1"/>
            </p:custDataLst>
          </p:nvPr>
        </p:nvSpPr>
        <p:spPr>
          <a:xfrm>
            <a:off x="0" y="0"/>
            <a:ext cx="10583" cy="10583"/>
          </a:xfrm>
          <a:prstGeom prst="octagon">
            <a:avLst/>
          </a:prstGeom>
          <a:noFill/>
          <a:ln>
            <a:noFill/>
          </a:ln>
          <a:effectLst/>
          <a:extLst>
            <a:ext uri="{909E8E84-426E-40DD-AFC4-6F175D3DCCD1}">
              <a14:hiddenFill xmlns:a14="http://schemas.microsoft.com/office/drawing/2010/main">
                <a:solidFill>
                  <a:schemeClr val="bg1">
                    <a:lumMod val="75000"/>
                  </a:schemeClr>
                </a:solidFill>
              </a14:hiddenFill>
            </a:ext>
          </a:ex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sp>
        <p:nvSpPr>
          <p:cNvPr id="2" name="Title 1"/>
          <p:cNvSpPr>
            <a:spLocks noGrp="1"/>
          </p:cNvSpPr>
          <p:nvPr>
            <p:ph type="ctrTitle"/>
          </p:nvPr>
        </p:nvSpPr>
        <p:spPr>
          <a:xfrm>
            <a:off x="914311" y="2130051"/>
            <a:ext cx="10363378" cy="1470424"/>
          </a:xfrm>
        </p:spPr>
        <p:txBody>
          <a:bodyPr/>
          <a:lstStyle/>
          <a:p>
            <a:r>
              <a:rPr lang="en-US"/>
              <a:t>Click to edit Master title style</a:t>
            </a:r>
          </a:p>
        </p:txBody>
      </p:sp>
      <p:sp>
        <p:nvSpPr>
          <p:cNvPr id="3" name="Subtitle 2"/>
          <p:cNvSpPr>
            <a:spLocks noGrp="1"/>
          </p:cNvSpPr>
          <p:nvPr>
            <p:ph type="subTitle" idx="1"/>
          </p:nvPr>
        </p:nvSpPr>
        <p:spPr>
          <a:xfrm>
            <a:off x="1828624" y="3886200"/>
            <a:ext cx="8534758" cy="1752600"/>
          </a:xfrm>
          <a:prstGeom prst="rect">
            <a:avLst/>
          </a:prstGeom>
        </p:spPr>
        <p:txBody>
          <a:bodyPr lIns="82198" tIns="41106" rIns="82198" bIns="41106"/>
          <a:lstStyle>
            <a:lvl1pPr marL="0" indent="0" algn="ctr">
              <a:buNone/>
              <a:defRPr>
                <a:solidFill>
                  <a:schemeClr val="tx1">
                    <a:tint val="75000"/>
                  </a:schemeClr>
                </a:solidFill>
              </a:defRPr>
            </a:lvl1pPr>
            <a:lvl2pPr marL="342495" indent="0" algn="ctr">
              <a:buNone/>
              <a:defRPr>
                <a:solidFill>
                  <a:schemeClr val="tx1">
                    <a:tint val="75000"/>
                  </a:schemeClr>
                </a:solidFill>
              </a:defRPr>
            </a:lvl2pPr>
            <a:lvl3pPr marL="684991" indent="0" algn="ctr">
              <a:buNone/>
              <a:defRPr>
                <a:solidFill>
                  <a:schemeClr val="tx1">
                    <a:tint val="75000"/>
                  </a:schemeClr>
                </a:solidFill>
              </a:defRPr>
            </a:lvl3pPr>
            <a:lvl4pPr marL="1027490" indent="0" algn="ctr">
              <a:buNone/>
              <a:defRPr>
                <a:solidFill>
                  <a:schemeClr val="tx1">
                    <a:tint val="75000"/>
                  </a:schemeClr>
                </a:solidFill>
              </a:defRPr>
            </a:lvl4pPr>
            <a:lvl5pPr marL="1369981" indent="0" algn="ctr">
              <a:buNone/>
              <a:defRPr>
                <a:solidFill>
                  <a:schemeClr val="tx1">
                    <a:tint val="75000"/>
                  </a:schemeClr>
                </a:solidFill>
              </a:defRPr>
            </a:lvl5pPr>
            <a:lvl6pPr marL="1712476" indent="0" algn="ctr">
              <a:buNone/>
              <a:defRPr>
                <a:solidFill>
                  <a:schemeClr val="tx1">
                    <a:tint val="75000"/>
                  </a:schemeClr>
                </a:solidFill>
              </a:defRPr>
            </a:lvl6pPr>
            <a:lvl7pPr marL="2054973" indent="0" algn="ctr">
              <a:buNone/>
              <a:defRPr>
                <a:solidFill>
                  <a:schemeClr val="tx1">
                    <a:tint val="75000"/>
                  </a:schemeClr>
                </a:solidFill>
              </a:defRPr>
            </a:lvl7pPr>
            <a:lvl8pPr marL="2397469" indent="0" algn="ctr">
              <a:buNone/>
              <a:defRPr>
                <a:solidFill>
                  <a:schemeClr val="tx1">
                    <a:tint val="75000"/>
                  </a:schemeClr>
                </a:solidFill>
              </a:defRPr>
            </a:lvl8pPr>
            <a:lvl9pPr marL="2739961"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609568" y="6356754"/>
            <a:ext cx="2845316"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5" name="Footer Placeholder 4"/>
          <p:cNvSpPr>
            <a:spLocks noGrp="1"/>
          </p:cNvSpPr>
          <p:nvPr>
            <p:ph type="ftr" sz="quarter" idx="11"/>
          </p:nvPr>
        </p:nvSpPr>
        <p:spPr>
          <a:xfrm>
            <a:off x="4165599" y="6356754"/>
            <a:ext cx="3860820"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7" name="Slide Number Placeholder 5">
            <a:extLst>
              <a:ext uri="{FF2B5EF4-FFF2-40B4-BE49-F238E27FC236}">
                <a16:creationId xmlns:a16="http://schemas.microsoft.com/office/drawing/2014/main" id="{E21C7A46-F98B-43C8-8937-10D2C5E40BA0}"/>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lvl1pPr>
              <a:defRPr lang="en-US" sz="917" b="1" smtClean="0">
                <a:solidFill>
                  <a:schemeClr val="tx1">
                    <a:lumMod val="75000"/>
                    <a:lumOff val="25000"/>
                  </a:schemeClr>
                </a:solidFill>
                <a:latin typeface="+mj-lt"/>
                <a:ea typeface="ＭＳ Ｐゴシック" charset="0"/>
              </a:defRPr>
            </a:lvl1pPr>
          </a:lstStyle>
          <a:p>
            <a:pPr algn="ctr" defTabSz="542287" fontAlgn="base">
              <a:spcBef>
                <a:spcPct val="0"/>
              </a:spcBef>
              <a:spcAft>
                <a:spcPct val="0"/>
              </a:spcAft>
            </a:pPr>
            <a:fld id="{6CFBF153-8302-EE4C-A3C5-81920F175C08}" type="slidenum">
              <a:rPr lang="en-US" smtClean="0"/>
              <a:pPr algn="ctr" defTabSz="542287" fontAlgn="base">
                <a:spcBef>
                  <a:spcPct val="0"/>
                </a:spcBef>
                <a:spcAft>
                  <a:spcPct val="0"/>
                </a:spcAft>
              </a:pPr>
              <a:t>‹#›</a:t>
            </a:fld>
            <a:endParaRPr lang="en-US" dirty="0"/>
          </a:p>
        </p:txBody>
      </p:sp>
    </p:spTree>
    <p:extLst>
      <p:ext uri="{BB962C8B-B14F-4D97-AF65-F5344CB8AC3E}">
        <p14:creationId xmlns:p14="http://schemas.microsoft.com/office/powerpoint/2010/main" val="3934677391"/>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Do not remove" hidden="1">
            <a:extLst>
              <a:ext uri="{FF2B5EF4-FFF2-40B4-BE49-F238E27FC236}">
                <a16:creationId xmlns:a16="http://schemas.microsoft.com/office/drawing/2014/main" id="{EF3E8D45-0DE7-7187-7267-D8ED7CB04212}"/>
              </a:ext>
            </a:extLst>
          </p:cNvPr>
          <p:cNvSpPr/>
          <p:nvPr userDrawn="1">
            <p:custDataLst>
              <p:tags r:id="rId1"/>
            </p:custDataLst>
          </p:nvPr>
        </p:nvSpPr>
        <p:spPr>
          <a:xfrm>
            <a:off x="0" y="0"/>
            <a:ext cx="10583" cy="10583"/>
          </a:xfrm>
          <a:prstGeom prst="octagon">
            <a:avLst/>
          </a:prstGeom>
          <a:noFill/>
          <a:ln>
            <a:noFill/>
          </a:ln>
          <a:effectLst/>
          <a:extLst>
            <a:ext uri="{909E8E84-426E-40DD-AFC4-6F175D3DCCD1}">
              <a14:hiddenFill xmlns:a14="http://schemas.microsoft.com/office/drawing/2010/main">
                <a:solidFill>
                  <a:schemeClr val="bg1">
                    <a:lumMod val="75000"/>
                  </a:schemeClr>
                </a:solidFill>
              </a14:hiddenFill>
            </a:ext>
          </a:ex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sp>
        <p:nvSpPr>
          <p:cNvPr id="2" name="Title 1"/>
          <p:cNvSpPr>
            <a:spLocks noGrp="1"/>
          </p:cNvSpPr>
          <p:nvPr>
            <p:ph type="title"/>
          </p:nvPr>
        </p:nvSpPr>
        <p:spPr>
          <a:xfrm>
            <a:off x="0" y="-1"/>
            <a:ext cx="12192000" cy="822960"/>
          </a:xfrm>
        </p:spPr>
        <p:txBody>
          <a:bodyPr/>
          <a:lstStyle>
            <a:lvl1pPr>
              <a:defRPr sz="2667"/>
            </a:lvl1pPr>
          </a:lstStyle>
          <a:p>
            <a:r>
              <a:rPr lang="en-US"/>
              <a:t>Click to edit Master title style</a:t>
            </a:r>
          </a:p>
        </p:txBody>
      </p:sp>
      <p:sp>
        <p:nvSpPr>
          <p:cNvPr id="3" name="Content Placeholder 2"/>
          <p:cNvSpPr>
            <a:spLocks noGrp="1"/>
          </p:cNvSpPr>
          <p:nvPr>
            <p:ph idx="1"/>
          </p:nvPr>
        </p:nvSpPr>
        <p:spPr>
          <a:xfrm>
            <a:off x="609550" y="1600208"/>
            <a:ext cx="10972918" cy="4525567"/>
          </a:xfrm>
          <a:prstGeom prst="rect">
            <a:avLst/>
          </a:prstGeom>
        </p:spPr>
        <p:txBody>
          <a:bodyPr lIns="82198" tIns="41106" rIns="82198" bIns="41106"/>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09568" y="6356754"/>
            <a:ext cx="2845316"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5" name="Footer Placeholder 4"/>
          <p:cNvSpPr>
            <a:spLocks noGrp="1"/>
          </p:cNvSpPr>
          <p:nvPr>
            <p:ph type="ftr" sz="quarter" idx="11"/>
          </p:nvPr>
        </p:nvSpPr>
        <p:spPr>
          <a:xfrm>
            <a:off x="4165599" y="6356754"/>
            <a:ext cx="3860820"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7" name="Slide Number Placeholder 5">
            <a:extLst>
              <a:ext uri="{FF2B5EF4-FFF2-40B4-BE49-F238E27FC236}">
                <a16:creationId xmlns:a16="http://schemas.microsoft.com/office/drawing/2014/main" id="{6B6DD63D-D9E4-4FB1-B89E-46EEA2F2380E}"/>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lvl1pPr>
              <a:defRPr lang="en-US" sz="917" b="1" smtClean="0">
                <a:solidFill>
                  <a:schemeClr val="tx1">
                    <a:lumMod val="75000"/>
                    <a:lumOff val="25000"/>
                  </a:schemeClr>
                </a:solidFill>
                <a:latin typeface="+mj-lt"/>
                <a:ea typeface="ＭＳ Ｐゴシック" charset="0"/>
              </a:defRPr>
            </a:lvl1pPr>
          </a:lstStyle>
          <a:p>
            <a:pPr algn="ctr" defTabSz="542287" fontAlgn="base">
              <a:spcBef>
                <a:spcPct val="0"/>
              </a:spcBef>
              <a:spcAft>
                <a:spcPct val="0"/>
              </a:spcAft>
            </a:pPr>
            <a:fld id="{6CFBF153-8302-EE4C-A3C5-81920F175C08}" type="slidenum">
              <a:rPr lang="en-US" smtClean="0"/>
              <a:pPr algn="ctr" defTabSz="542287" fontAlgn="base">
                <a:spcBef>
                  <a:spcPct val="0"/>
                </a:spcBef>
                <a:spcAft>
                  <a:spcPct val="0"/>
                </a:spcAft>
              </a:pPr>
              <a:t>‹#›</a:t>
            </a:fld>
            <a:endParaRPr lang="en-US" dirty="0"/>
          </a:p>
        </p:txBody>
      </p:sp>
    </p:spTree>
    <p:extLst>
      <p:ext uri="{BB962C8B-B14F-4D97-AF65-F5344CB8AC3E}">
        <p14:creationId xmlns:p14="http://schemas.microsoft.com/office/powerpoint/2010/main" val="3942465957"/>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138" y="4406504"/>
            <a:ext cx="10363378" cy="1362075"/>
          </a:xfrm>
        </p:spPr>
        <p:txBody>
          <a:bodyPr anchor="t"/>
          <a:lstStyle>
            <a:lvl1pPr algn="l">
              <a:defRPr sz="2917" b="1" cap="all"/>
            </a:lvl1pPr>
          </a:lstStyle>
          <a:p>
            <a:r>
              <a:rPr lang="en-US"/>
              <a:t>Click to edit Master title style</a:t>
            </a:r>
          </a:p>
        </p:txBody>
      </p:sp>
      <p:sp>
        <p:nvSpPr>
          <p:cNvPr id="3" name="Text Placeholder 2"/>
          <p:cNvSpPr>
            <a:spLocks noGrp="1"/>
          </p:cNvSpPr>
          <p:nvPr>
            <p:ph type="body" idx="1"/>
          </p:nvPr>
        </p:nvSpPr>
        <p:spPr>
          <a:xfrm>
            <a:off x="963138" y="2906324"/>
            <a:ext cx="10363378" cy="1500188"/>
          </a:xfrm>
          <a:prstGeom prst="rect">
            <a:avLst/>
          </a:prstGeom>
        </p:spPr>
        <p:txBody>
          <a:bodyPr lIns="82198" tIns="41106" rIns="82198" bIns="41106" anchor="b"/>
          <a:lstStyle>
            <a:lvl1pPr marL="0" indent="0">
              <a:buNone/>
              <a:defRPr sz="1583">
                <a:solidFill>
                  <a:schemeClr val="tx1">
                    <a:tint val="75000"/>
                  </a:schemeClr>
                </a:solidFill>
              </a:defRPr>
            </a:lvl1pPr>
            <a:lvl2pPr marL="342495" indent="0">
              <a:buNone/>
              <a:defRPr sz="1333">
                <a:solidFill>
                  <a:schemeClr val="tx1">
                    <a:tint val="75000"/>
                  </a:schemeClr>
                </a:solidFill>
              </a:defRPr>
            </a:lvl2pPr>
            <a:lvl3pPr marL="684991" indent="0">
              <a:buNone/>
              <a:defRPr sz="1167">
                <a:solidFill>
                  <a:schemeClr val="tx1">
                    <a:tint val="75000"/>
                  </a:schemeClr>
                </a:solidFill>
              </a:defRPr>
            </a:lvl3pPr>
            <a:lvl4pPr marL="1027490" indent="0">
              <a:buNone/>
              <a:defRPr sz="1083">
                <a:solidFill>
                  <a:schemeClr val="tx1">
                    <a:tint val="75000"/>
                  </a:schemeClr>
                </a:solidFill>
              </a:defRPr>
            </a:lvl4pPr>
            <a:lvl5pPr marL="1369981" indent="0">
              <a:buNone/>
              <a:defRPr sz="1083">
                <a:solidFill>
                  <a:schemeClr val="tx1">
                    <a:tint val="75000"/>
                  </a:schemeClr>
                </a:solidFill>
              </a:defRPr>
            </a:lvl5pPr>
            <a:lvl6pPr marL="1712476" indent="0">
              <a:buNone/>
              <a:defRPr sz="1083">
                <a:solidFill>
                  <a:schemeClr val="tx1">
                    <a:tint val="75000"/>
                  </a:schemeClr>
                </a:solidFill>
              </a:defRPr>
            </a:lvl6pPr>
            <a:lvl7pPr marL="2054973" indent="0">
              <a:buNone/>
              <a:defRPr sz="1083">
                <a:solidFill>
                  <a:schemeClr val="tx1">
                    <a:tint val="75000"/>
                  </a:schemeClr>
                </a:solidFill>
              </a:defRPr>
            </a:lvl7pPr>
            <a:lvl8pPr marL="2397469" indent="0">
              <a:buNone/>
              <a:defRPr sz="1083">
                <a:solidFill>
                  <a:schemeClr val="tx1">
                    <a:tint val="75000"/>
                  </a:schemeClr>
                </a:solidFill>
              </a:defRPr>
            </a:lvl8pPr>
            <a:lvl9pPr marL="2739961" indent="0">
              <a:buNone/>
              <a:defRPr sz="108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609568" y="6356754"/>
            <a:ext cx="2845316"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5" name="Footer Placeholder 4"/>
          <p:cNvSpPr>
            <a:spLocks noGrp="1"/>
          </p:cNvSpPr>
          <p:nvPr>
            <p:ph type="ftr" sz="quarter" idx="11"/>
          </p:nvPr>
        </p:nvSpPr>
        <p:spPr>
          <a:xfrm>
            <a:off x="4165599" y="6356754"/>
            <a:ext cx="3860820"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7" name="Slide Number Placeholder 5">
            <a:extLst>
              <a:ext uri="{FF2B5EF4-FFF2-40B4-BE49-F238E27FC236}">
                <a16:creationId xmlns:a16="http://schemas.microsoft.com/office/drawing/2014/main" id="{477149B8-484D-42ED-9230-0D368EFC7751}"/>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lvl1pPr>
              <a:defRPr lang="en-US" sz="917" b="1" smtClean="0">
                <a:solidFill>
                  <a:schemeClr val="tx1">
                    <a:lumMod val="75000"/>
                    <a:lumOff val="25000"/>
                  </a:schemeClr>
                </a:solidFill>
                <a:latin typeface="+mj-lt"/>
                <a:ea typeface="ＭＳ Ｐゴシック" charset="0"/>
              </a:defRPr>
            </a:lvl1pPr>
          </a:lstStyle>
          <a:p>
            <a:pPr algn="ctr" defTabSz="542287" fontAlgn="base">
              <a:spcBef>
                <a:spcPct val="0"/>
              </a:spcBef>
              <a:spcAft>
                <a:spcPct val="0"/>
              </a:spcAft>
            </a:pPr>
            <a:fld id="{6CFBF153-8302-EE4C-A3C5-81920F175C08}" type="slidenum">
              <a:rPr lang="en-US" smtClean="0"/>
              <a:pPr algn="ctr" defTabSz="542287" fontAlgn="base">
                <a:spcBef>
                  <a:spcPct val="0"/>
                </a:spcBef>
                <a:spcAft>
                  <a:spcPct val="0"/>
                </a:spcAft>
              </a:pPr>
              <a:t>‹#›</a:t>
            </a:fld>
            <a:endParaRPr lang="en-US" dirty="0"/>
          </a:p>
        </p:txBody>
      </p:sp>
    </p:spTree>
    <p:extLst>
      <p:ext uri="{BB962C8B-B14F-4D97-AF65-F5344CB8AC3E}">
        <p14:creationId xmlns:p14="http://schemas.microsoft.com/office/powerpoint/2010/main" val="1010556875"/>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822960"/>
          </a:xfrm>
        </p:spPr>
        <p:txBody>
          <a:bodyPr/>
          <a:lstStyle>
            <a:lvl1pPr>
              <a:defRPr sz="2667"/>
            </a:lvl1pPr>
          </a:lstStyle>
          <a:p>
            <a:r>
              <a:rPr lang="en-US"/>
              <a:t>Click to edit Master title style</a:t>
            </a:r>
          </a:p>
        </p:txBody>
      </p:sp>
      <p:sp>
        <p:nvSpPr>
          <p:cNvPr id="3" name="Content Placeholder 2"/>
          <p:cNvSpPr>
            <a:spLocks noGrp="1"/>
          </p:cNvSpPr>
          <p:nvPr>
            <p:ph sz="half" idx="1"/>
          </p:nvPr>
        </p:nvSpPr>
        <p:spPr>
          <a:xfrm>
            <a:off x="609540" y="1600208"/>
            <a:ext cx="5428720" cy="4525567"/>
          </a:xfrm>
          <a:prstGeom prst="rect">
            <a:avLst/>
          </a:prstGeom>
        </p:spPr>
        <p:txBody>
          <a:bodyPr lIns="82198" tIns="41106" rIns="82198" bIns="41106"/>
          <a:lstStyle>
            <a:lvl1pPr>
              <a:defRPr sz="2167"/>
            </a:lvl1pPr>
            <a:lvl2pPr>
              <a:defRPr sz="1750"/>
            </a:lvl2pPr>
            <a:lvl3pPr>
              <a:defRPr sz="1583"/>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52570" y="1600208"/>
            <a:ext cx="5429911" cy="4525567"/>
          </a:xfrm>
          <a:prstGeom prst="rect">
            <a:avLst/>
          </a:prstGeom>
        </p:spPr>
        <p:txBody>
          <a:bodyPr lIns="82198" tIns="41106" rIns="82198" bIns="41106"/>
          <a:lstStyle>
            <a:lvl1pPr>
              <a:defRPr sz="2167"/>
            </a:lvl1pPr>
            <a:lvl2pPr>
              <a:defRPr sz="1750"/>
            </a:lvl2pPr>
            <a:lvl3pPr>
              <a:defRPr sz="1583"/>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a:xfrm>
            <a:off x="609568" y="6356754"/>
            <a:ext cx="2845316"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6" name="Footer Placeholder 4"/>
          <p:cNvSpPr>
            <a:spLocks noGrp="1"/>
          </p:cNvSpPr>
          <p:nvPr>
            <p:ph type="ftr" sz="quarter" idx="11"/>
          </p:nvPr>
        </p:nvSpPr>
        <p:spPr>
          <a:xfrm>
            <a:off x="4165599" y="6356754"/>
            <a:ext cx="3860820"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8" name="Slide Number Placeholder 5">
            <a:extLst>
              <a:ext uri="{FF2B5EF4-FFF2-40B4-BE49-F238E27FC236}">
                <a16:creationId xmlns:a16="http://schemas.microsoft.com/office/drawing/2014/main" id="{CDEFC621-EA82-48AD-B19C-8B62E03A9707}"/>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lvl1pPr>
              <a:defRPr lang="en-US" sz="917" b="1" smtClean="0">
                <a:solidFill>
                  <a:schemeClr val="tx1">
                    <a:lumMod val="75000"/>
                    <a:lumOff val="25000"/>
                  </a:schemeClr>
                </a:solidFill>
                <a:latin typeface="+mj-lt"/>
                <a:ea typeface="ＭＳ Ｐゴシック" charset="0"/>
              </a:defRPr>
            </a:lvl1pPr>
          </a:lstStyle>
          <a:p>
            <a:pPr algn="ctr" defTabSz="542287" fontAlgn="base">
              <a:spcBef>
                <a:spcPct val="0"/>
              </a:spcBef>
              <a:spcAft>
                <a:spcPct val="0"/>
              </a:spcAft>
            </a:pPr>
            <a:fld id="{6CFBF153-8302-EE4C-A3C5-81920F175C08}" type="slidenum">
              <a:rPr lang="en-US" smtClean="0"/>
              <a:pPr algn="ctr" defTabSz="542287" fontAlgn="base">
                <a:spcBef>
                  <a:spcPct val="0"/>
                </a:spcBef>
                <a:spcAft>
                  <a:spcPct val="0"/>
                </a:spcAft>
              </a:pPr>
              <a:t>‹#›</a:t>
            </a:fld>
            <a:endParaRPr lang="en-US" dirty="0"/>
          </a:p>
        </p:txBody>
      </p:sp>
    </p:spTree>
    <p:extLst>
      <p:ext uri="{BB962C8B-B14F-4D97-AF65-F5344CB8AC3E}">
        <p14:creationId xmlns:p14="http://schemas.microsoft.com/office/powerpoint/2010/main" val="159765570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667"/>
            </a:lvl1pPr>
          </a:lstStyle>
          <a:p>
            <a:r>
              <a:rPr lang="en-US"/>
              <a:t>Click to edit Master title style</a:t>
            </a:r>
          </a:p>
        </p:txBody>
      </p:sp>
      <p:sp>
        <p:nvSpPr>
          <p:cNvPr id="3" name="Text Placeholder 2"/>
          <p:cNvSpPr>
            <a:spLocks noGrp="1"/>
          </p:cNvSpPr>
          <p:nvPr>
            <p:ph type="body" idx="1"/>
          </p:nvPr>
        </p:nvSpPr>
        <p:spPr>
          <a:xfrm>
            <a:off x="609543" y="1534743"/>
            <a:ext cx="5387052" cy="640556"/>
          </a:xfrm>
          <a:prstGeom prst="rect">
            <a:avLst/>
          </a:prstGeom>
        </p:spPr>
        <p:txBody>
          <a:bodyPr lIns="82198" tIns="41106" rIns="82198" bIns="41106" anchor="b"/>
          <a:lstStyle>
            <a:lvl1pPr marL="0" indent="0">
              <a:buNone/>
              <a:defRPr sz="1750" b="1"/>
            </a:lvl1pPr>
            <a:lvl2pPr marL="342495" indent="0">
              <a:buNone/>
              <a:defRPr sz="1583" b="1"/>
            </a:lvl2pPr>
            <a:lvl3pPr marL="684991" indent="0">
              <a:buNone/>
              <a:defRPr sz="1333" b="1"/>
            </a:lvl3pPr>
            <a:lvl4pPr marL="1027490" indent="0">
              <a:buNone/>
              <a:defRPr sz="1167" b="1"/>
            </a:lvl4pPr>
            <a:lvl5pPr marL="1369981" indent="0">
              <a:buNone/>
              <a:defRPr sz="1167" b="1"/>
            </a:lvl5pPr>
            <a:lvl6pPr marL="1712476" indent="0">
              <a:buNone/>
              <a:defRPr sz="1167" b="1"/>
            </a:lvl6pPr>
            <a:lvl7pPr marL="2054973" indent="0">
              <a:buNone/>
              <a:defRPr sz="1167" b="1"/>
            </a:lvl7pPr>
            <a:lvl8pPr marL="2397469" indent="0">
              <a:buNone/>
              <a:defRPr sz="1167" b="1"/>
            </a:lvl8pPr>
            <a:lvl9pPr marL="2739961" indent="0">
              <a:buNone/>
              <a:defRPr sz="1167" b="1"/>
            </a:lvl9pPr>
          </a:lstStyle>
          <a:p>
            <a:pPr lvl="0"/>
            <a:r>
              <a:rPr lang="en-US"/>
              <a:t>Click to edit Master text styles</a:t>
            </a:r>
          </a:p>
        </p:txBody>
      </p:sp>
      <p:sp>
        <p:nvSpPr>
          <p:cNvPr id="4" name="Content Placeholder 3"/>
          <p:cNvSpPr>
            <a:spLocks noGrp="1"/>
          </p:cNvSpPr>
          <p:nvPr>
            <p:ph sz="half" idx="2"/>
          </p:nvPr>
        </p:nvSpPr>
        <p:spPr>
          <a:xfrm>
            <a:off x="609543" y="2175273"/>
            <a:ext cx="5387052" cy="3950493"/>
          </a:xfrm>
          <a:prstGeom prst="rect">
            <a:avLst/>
          </a:prstGeom>
        </p:spPr>
        <p:txBody>
          <a:bodyPr lIns="82198" tIns="41106" rIns="82198" bIns="41106"/>
          <a:lstStyle>
            <a:lvl1pPr>
              <a:defRPr sz="1750"/>
            </a:lvl1pPr>
            <a:lvl2pPr>
              <a:defRPr sz="1583"/>
            </a:lvl2pPr>
            <a:lvl3pPr>
              <a:defRPr sz="1333"/>
            </a:lvl3pPr>
            <a:lvl4pPr>
              <a:defRPr sz="1167"/>
            </a:lvl4pPr>
            <a:lvl5pPr>
              <a:defRPr sz="1167"/>
            </a:lvl5pPr>
            <a:lvl6pPr>
              <a:defRPr sz="1167"/>
            </a:lvl6pPr>
            <a:lvl7pPr>
              <a:defRPr sz="1167"/>
            </a:lvl7pPr>
            <a:lvl8pPr>
              <a:defRPr sz="1167"/>
            </a:lvl8pPr>
            <a:lvl9pPr>
              <a:defRPr sz="11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035" y="1534743"/>
            <a:ext cx="5389433" cy="640556"/>
          </a:xfrm>
          <a:prstGeom prst="rect">
            <a:avLst/>
          </a:prstGeom>
        </p:spPr>
        <p:txBody>
          <a:bodyPr lIns="82198" tIns="41106" rIns="82198" bIns="41106" anchor="b"/>
          <a:lstStyle>
            <a:lvl1pPr marL="0" indent="0">
              <a:buNone/>
              <a:defRPr sz="1750" b="1"/>
            </a:lvl1pPr>
            <a:lvl2pPr marL="342495" indent="0">
              <a:buNone/>
              <a:defRPr sz="1583" b="1"/>
            </a:lvl2pPr>
            <a:lvl3pPr marL="684991" indent="0">
              <a:buNone/>
              <a:defRPr sz="1333" b="1"/>
            </a:lvl3pPr>
            <a:lvl4pPr marL="1027490" indent="0">
              <a:buNone/>
              <a:defRPr sz="1167" b="1"/>
            </a:lvl4pPr>
            <a:lvl5pPr marL="1369981" indent="0">
              <a:buNone/>
              <a:defRPr sz="1167" b="1"/>
            </a:lvl5pPr>
            <a:lvl6pPr marL="1712476" indent="0">
              <a:buNone/>
              <a:defRPr sz="1167" b="1"/>
            </a:lvl6pPr>
            <a:lvl7pPr marL="2054973" indent="0">
              <a:buNone/>
              <a:defRPr sz="1167" b="1"/>
            </a:lvl7pPr>
            <a:lvl8pPr marL="2397469" indent="0">
              <a:buNone/>
              <a:defRPr sz="1167" b="1"/>
            </a:lvl8pPr>
            <a:lvl9pPr marL="2739961" indent="0">
              <a:buNone/>
              <a:defRPr sz="1167" b="1"/>
            </a:lvl9pPr>
          </a:lstStyle>
          <a:p>
            <a:pPr lvl="0"/>
            <a:r>
              <a:rPr lang="en-US"/>
              <a:t>Click to edit Master text styles</a:t>
            </a:r>
          </a:p>
        </p:txBody>
      </p:sp>
      <p:sp>
        <p:nvSpPr>
          <p:cNvPr id="6" name="Content Placeholder 5"/>
          <p:cNvSpPr>
            <a:spLocks noGrp="1"/>
          </p:cNvSpPr>
          <p:nvPr>
            <p:ph sz="quarter" idx="4"/>
          </p:nvPr>
        </p:nvSpPr>
        <p:spPr>
          <a:xfrm>
            <a:off x="6193035" y="2175273"/>
            <a:ext cx="5389433" cy="3950493"/>
          </a:xfrm>
          <a:prstGeom prst="rect">
            <a:avLst/>
          </a:prstGeom>
        </p:spPr>
        <p:txBody>
          <a:bodyPr lIns="82198" tIns="41106" rIns="82198" bIns="41106"/>
          <a:lstStyle>
            <a:lvl1pPr>
              <a:defRPr sz="1750"/>
            </a:lvl1pPr>
            <a:lvl2pPr>
              <a:defRPr sz="1583"/>
            </a:lvl2pPr>
            <a:lvl3pPr>
              <a:defRPr sz="1333"/>
            </a:lvl3pPr>
            <a:lvl4pPr>
              <a:defRPr sz="1167"/>
            </a:lvl4pPr>
            <a:lvl5pPr>
              <a:defRPr sz="1167"/>
            </a:lvl5pPr>
            <a:lvl6pPr>
              <a:defRPr sz="1167"/>
            </a:lvl6pPr>
            <a:lvl7pPr>
              <a:defRPr sz="1167"/>
            </a:lvl7pPr>
            <a:lvl8pPr>
              <a:defRPr sz="1167"/>
            </a:lvl8pPr>
            <a:lvl9pPr>
              <a:defRPr sz="11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a:xfrm>
            <a:off x="609568" y="6356754"/>
            <a:ext cx="2845316"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8" name="Footer Placeholder 4"/>
          <p:cNvSpPr>
            <a:spLocks noGrp="1"/>
          </p:cNvSpPr>
          <p:nvPr>
            <p:ph type="ftr" sz="quarter" idx="11"/>
          </p:nvPr>
        </p:nvSpPr>
        <p:spPr>
          <a:xfrm>
            <a:off x="4165599" y="6356754"/>
            <a:ext cx="3860820"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10" name="Slide Number Placeholder 5">
            <a:extLst>
              <a:ext uri="{FF2B5EF4-FFF2-40B4-BE49-F238E27FC236}">
                <a16:creationId xmlns:a16="http://schemas.microsoft.com/office/drawing/2014/main" id="{A47AEA01-6CAC-4EA4-8D52-B9F947E0BC37}"/>
              </a:ext>
            </a:extLst>
          </p:cNvPr>
          <p:cNvSpPr>
            <a:spLocks noGrp="1"/>
          </p:cNvSpPr>
          <p:nvPr>
            <p:ph type="sldNum" sz="quarter" idx="12"/>
          </p:nvPr>
        </p:nvSpPr>
        <p:spPr>
          <a:xfrm>
            <a:off x="11874500" y="6482453"/>
            <a:ext cx="317500" cy="375548"/>
          </a:xfrm>
          <a:prstGeom prst="rect">
            <a:avLst/>
          </a:prstGeom>
          <a:solidFill>
            <a:schemeClr val="bg1">
              <a:lumMod val="85000"/>
            </a:schemeClr>
          </a:solidFill>
        </p:spPr>
        <p:txBody>
          <a:bodyPr lIns="0" tIns="0" rIns="0" bIns="0" anchor="ctr"/>
          <a:lstStyle>
            <a:lvl1pPr>
              <a:defRPr lang="en-US" sz="917" b="1" smtClean="0">
                <a:solidFill>
                  <a:schemeClr val="tx1">
                    <a:lumMod val="75000"/>
                    <a:lumOff val="25000"/>
                  </a:schemeClr>
                </a:solidFill>
                <a:latin typeface="+mj-lt"/>
                <a:ea typeface="ＭＳ Ｐゴシック" charset="0"/>
              </a:defRPr>
            </a:lvl1pPr>
          </a:lstStyle>
          <a:p>
            <a:pPr algn="ctr" defTabSz="542287" fontAlgn="base">
              <a:spcBef>
                <a:spcPct val="0"/>
              </a:spcBef>
              <a:spcAft>
                <a:spcPct val="0"/>
              </a:spcAft>
            </a:pPr>
            <a:fld id="{6CFBF153-8302-EE4C-A3C5-81920F175C08}" type="slidenum">
              <a:rPr lang="en-US" smtClean="0"/>
              <a:pPr algn="ctr" defTabSz="542287" fontAlgn="base">
                <a:spcBef>
                  <a:spcPct val="0"/>
                </a:spcBef>
                <a:spcAft>
                  <a:spcPct val="0"/>
                </a:spcAft>
              </a:pPr>
              <a:t>‹#›</a:t>
            </a:fld>
            <a:endParaRPr lang="en-US" dirty="0"/>
          </a:p>
        </p:txBody>
      </p:sp>
    </p:spTree>
    <p:extLst>
      <p:ext uri="{BB962C8B-B14F-4D97-AF65-F5344CB8AC3E}">
        <p14:creationId xmlns:p14="http://schemas.microsoft.com/office/powerpoint/2010/main" val="3627937649"/>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5" name="Do not remove" hidden="1">
            <a:extLst>
              <a:ext uri="{FF2B5EF4-FFF2-40B4-BE49-F238E27FC236}">
                <a16:creationId xmlns:a16="http://schemas.microsoft.com/office/drawing/2014/main" id="{E933F73B-8E48-84FE-20EB-8DE481DF590B}"/>
              </a:ext>
            </a:extLst>
          </p:cNvPr>
          <p:cNvSpPr/>
          <p:nvPr userDrawn="1">
            <p:custDataLst>
              <p:tags r:id="rId1"/>
            </p:custDataLst>
          </p:nvPr>
        </p:nvSpPr>
        <p:spPr>
          <a:xfrm>
            <a:off x="0" y="0"/>
            <a:ext cx="10583" cy="10583"/>
          </a:xfrm>
          <a:prstGeom prst="octagon">
            <a:avLst/>
          </a:prstGeom>
          <a:noFill/>
          <a:ln>
            <a:noFill/>
          </a:ln>
          <a:effectLst/>
          <a:extLst>
            <a:ext uri="{909E8E84-426E-40DD-AFC4-6F175D3DCCD1}">
              <a14:hiddenFill xmlns:a14="http://schemas.microsoft.com/office/drawing/2010/main">
                <a:solidFill>
                  <a:schemeClr val="bg1">
                    <a:lumMod val="75000"/>
                  </a:schemeClr>
                </a:solidFill>
              </a14:hiddenFill>
            </a:ext>
          </a:ex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sp>
        <p:nvSpPr>
          <p:cNvPr id="2" name="Title 1"/>
          <p:cNvSpPr>
            <a:spLocks noGrp="1"/>
          </p:cNvSpPr>
          <p:nvPr>
            <p:ph type="title"/>
          </p:nvPr>
        </p:nvSpPr>
        <p:spPr/>
        <p:txBody>
          <a:bodyPr/>
          <a:lstStyle>
            <a:lvl1pPr>
              <a:defRPr sz="2667"/>
            </a:lvl1pPr>
          </a:lstStyle>
          <a:p>
            <a:r>
              <a:rPr lang="en-US"/>
              <a:t>Click to edit Master title style</a:t>
            </a:r>
          </a:p>
        </p:txBody>
      </p:sp>
      <p:sp>
        <p:nvSpPr>
          <p:cNvPr id="3" name="Date Placeholder 3"/>
          <p:cNvSpPr>
            <a:spLocks noGrp="1"/>
          </p:cNvSpPr>
          <p:nvPr>
            <p:ph type="dt" sz="half" idx="10"/>
          </p:nvPr>
        </p:nvSpPr>
        <p:spPr>
          <a:xfrm>
            <a:off x="609568" y="6356754"/>
            <a:ext cx="2845316"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4" name="Footer Placeholder 4"/>
          <p:cNvSpPr>
            <a:spLocks noGrp="1"/>
          </p:cNvSpPr>
          <p:nvPr>
            <p:ph type="ftr" sz="quarter" idx="11"/>
          </p:nvPr>
        </p:nvSpPr>
        <p:spPr>
          <a:xfrm>
            <a:off x="4165599" y="6356754"/>
            <a:ext cx="3860820"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6" name="Slide Number Placeholder 5">
            <a:extLst>
              <a:ext uri="{FF2B5EF4-FFF2-40B4-BE49-F238E27FC236}">
                <a16:creationId xmlns:a16="http://schemas.microsoft.com/office/drawing/2014/main" id="{8D9A139C-6F5E-4298-831F-5B88F80BEA20}"/>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lvl1pPr>
              <a:defRPr lang="en-US" sz="917" b="1" smtClean="0">
                <a:solidFill>
                  <a:schemeClr val="tx1">
                    <a:lumMod val="75000"/>
                    <a:lumOff val="25000"/>
                  </a:schemeClr>
                </a:solidFill>
                <a:latin typeface="+mj-lt"/>
                <a:ea typeface="ＭＳ Ｐゴシック" charset="0"/>
              </a:defRPr>
            </a:lvl1pPr>
          </a:lstStyle>
          <a:p>
            <a:pPr algn="ctr" defTabSz="542287" fontAlgn="base">
              <a:spcBef>
                <a:spcPct val="0"/>
              </a:spcBef>
              <a:spcAft>
                <a:spcPct val="0"/>
              </a:spcAft>
            </a:pPr>
            <a:fld id="{6CFBF153-8302-EE4C-A3C5-81920F175C08}" type="slidenum">
              <a:rPr lang="en-US" smtClean="0"/>
              <a:pPr algn="ctr" defTabSz="542287" fontAlgn="base">
                <a:spcBef>
                  <a:spcPct val="0"/>
                </a:spcBef>
                <a:spcAft>
                  <a:spcPct val="0"/>
                </a:spcAft>
              </a:pPr>
              <a:t>‹#›</a:t>
            </a:fld>
            <a:endParaRPr lang="en-US" dirty="0"/>
          </a:p>
        </p:txBody>
      </p:sp>
    </p:spTree>
    <p:extLst>
      <p:ext uri="{BB962C8B-B14F-4D97-AF65-F5344CB8AC3E}">
        <p14:creationId xmlns:p14="http://schemas.microsoft.com/office/powerpoint/2010/main" val="1336962107"/>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609568" y="6356754"/>
            <a:ext cx="2845316"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3" name="Footer Placeholder 4"/>
          <p:cNvSpPr>
            <a:spLocks noGrp="1"/>
          </p:cNvSpPr>
          <p:nvPr>
            <p:ph type="ftr" sz="quarter" idx="11"/>
          </p:nvPr>
        </p:nvSpPr>
        <p:spPr>
          <a:xfrm>
            <a:off x="4165599" y="6356754"/>
            <a:ext cx="3860820"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5" name="Slide Number Placeholder 5">
            <a:extLst>
              <a:ext uri="{FF2B5EF4-FFF2-40B4-BE49-F238E27FC236}">
                <a16:creationId xmlns:a16="http://schemas.microsoft.com/office/drawing/2014/main" id="{29627123-C70E-4B30-98FF-9706179B55FA}"/>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lvl1pPr>
              <a:defRPr lang="en-US" sz="917" b="1" smtClean="0">
                <a:solidFill>
                  <a:schemeClr val="tx1">
                    <a:lumMod val="75000"/>
                    <a:lumOff val="25000"/>
                  </a:schemeClr>
                </a:solidFill>
                <a:latin typeface="+mj-lt"/>
                <a:ea typeface="ＭＳ Ｐゴシック" charset="0"/>
              </a:defRPr>
            </a:lvl1pPr>
          </a:lstStyle>
          <a:p>
            <a:pPr algn="ctr" defTabSz="542287" fontAlgn="base">
              <a:spcBef>
                <a:spcPct val="0"/>
              </a:spcBef>
              <a:spcAft>
                <a:spcPct val="0"/>
              </a:spcAft>
            </a:pPr>
            <a:fld id="{6CFBF153-8302-EE4C-A3C5-81920F175C08}" type="slidenum">
              <a:rPr lang="en-US" smtClean="0"/>
              <a:pPr algn="ctr" defTabSz="542287" fontAlgn="base">
                <a:spcBef>
                  <a:spcPct val="0"/>
                </a:spcBef>
                <a:spcAft>
                  <a:spcPct val="0"/>
                </a:spcAft>
              </a:pPr>
              <a:t>‹#›</a:t>
            </a:fld>
            <a:endParaRPr lang="en-US" dirty="0"/>
          </a:p>
        </p:txBody>
      </p:sp>
    </p:spTree>
    <p:extLst>
      <p:ext uri="{BB962C8B-B14F-4D97-AF65-F5344CB8AC3E}">
        <p14:creationId xmlns:p14="http://schemas.microsoft.com/office/powerpoint/2010/main" val="2550728415"/>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44" y="272658"/>
            <a:ext cx="4010824" cy="1162051"/>
          </a:xfrm>
        </p:spPr>
        <p:txBody>
          <a:bodyPr anchor="b"/>
          <a:lstStyle>
            <a:lvl1pPr algn="l">
              <a:defRPr sz="1583" b="1"/>
            </a:lvl1pPr>
          </a:lstStyle>
          <a:p>
            <a:r>
              <a:rPr lang="en-US"/>
              <a:t>Click to edit Master title style</a:t>
            </a:r>
          </a:p>
        </p:txBody>
      </p:sp>
      <p:sp>
        <p:nvSpPr>
          <p:cNvPr id="3" name="Content Placeholder 2"/>
          <p:cNvSpPr>
            <a:spLocks noGrp="1"/>
          </p:cNvSpPr>
          <p:nvPr>
            <p:ph idx="1"/>
          </p:nvPr>
        </p:nvSpPr>
        <p:spPr>
          <a:xfrm>
            <a:off x="4766816" y="272664"/>
            <a:ext cx="6815664" cy="5853113"/>
          </a:xfrm>
          <a:prstGeom prst="rect">
            <a:avLst/>
          </a:prstGeom>
        </p:spPr>
        <p:txBody>
          <a:bodyPr lIns="82198" tIns="41106" rIns="82198" bIns="41106"/>
          <a:lstStyle>
            <a:lvl1pPr>
              <a:defRPr sz="2417"/>
            </a:lvl1pPr>
            <a:lvl2pPr>
              <a:defRPr sz="2167"/>
            </a:lvl2pPr>
            <a:lvl3pPr>
              <a:defRPr sz="1750"/>
            </a:lvl3pPr>
            <a:lvl4pPr>
              <a:defRPr sz="1583"/>
            </a:lvl4pPr>
            <a:lvl5pPr>
              <a:defRPr sz="1583"/>
            </a:lvl5pPr>
            <a:lvl6pPr>
              <a:defRPr sz="1583"/>
            </a:lvl6pPr>
            <a:lvl7pPr>
              <a:defRPr sz="1583"/>
            </a:lvl7pPr>
            <a:lvl8pPr>
              <a:defRPr sz="1583"/>
            </a:lvl8pPr>
            <a:lvl9pPr>
              <a:defRPr sz="158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544" y="1434724"/>
            <a:ext cx="4010824" cy="4691064"/>
          </a:xfrm>
          <a:prstGeom prst="rect">
            <a:avLst/>
          </a:prstGeom>
        </p:spPr>
        <p:txBody>
          <a:bodyPr lIns="82198" tIns="41106" rIns="82198" bIns="41106"/>
          <a:lstStyle>
            <a:lvl1pPr marL="0" indent="0">
              <a:buNone/>
              <a:defRPr sz="1083"/>
            </a:lvl1pPr>
            <a:lvl2pPr marL="342495" indent="0">
              <a:buNone/>
              <a:defRPr sz="917"/>
            </a:lvl2pPr>
            <a:lvl3pPr marL="684991" indent="0">
              <a:buNone/>
              <a:defRPr sz="833"/>
            </a:lvl3pPr>
            <a:lvl4pPr marL="1027490" indent="0">
              <a:buNone/>
              <a:defRPr sz="833"/>
            </a:lvl4pPr>
            <a:lvl5pPr marL="1369981" indent="0">
              <a:buNone/>
              <a:defRPr sz="833"/>
            </a:lvl5pPr>
            <a:lvl6pPr marL="1712476" indent="0">
              <a:buNone/>
              <a:defRPr sz="833"/>
            </a:lvl6pPr>
            <a:lvl7pPr marL="2054973" indent="0">
              <a:buNone/>
              <a:defRPr sz="833"/>
            </a:lvl7pPr>
            <a:lvl8pPr marL="2397469" indent="0">
              <a:buNone/>
              <a:defRPr sz="833"/>
            </a:lvl8pPr>
            <a:lvl9pPr marL="2739961" indent="0">
              <a:buNone/>
              <a:defRPr sz="833"/>
            </a:lvl9pPr>
          </a:lstStyle>
          <a:p>
            <a:pPr lvl="0"/>
            <a:r>
              <a:rPr lang="en-US"/>
              <a:t>Click to edit Master text styles</a:t>
            </a:r>
          </a:p>
        </p:txBody>
      </p:sp>
      <p:sp>
        <p:nvSpPr>
          <p:cNvPr id="5" name="Date Placeholder 3"/>
          <p:cNvSpPr>
            <a:spLocks noGrp="1"/>
          </p:cNvSpPr>
          <p:nvPr>
            <p:ph type="dt" sz="half" idx="10"/>
          </p:nvPr>
        </p:nvSpPr>
        <p:spPr>
          <a:xfrm>
            <a:off x="609568" y="6356754"/>
            <a:ext cx="2845316"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6" name="Footer Placeholder 4"/>
          <p:cNvSpPr>
            <a:spLocks noGrp="1"/>
          </p:cNvSpPr>
          <p:nvPr>
            <p:ph type="ftr" sz="quarter" idx="11"/>
          </p:nvPr>
        </p:nvSpPr>
        <p:spPr>
          <a:xfrm>
            <a:off x="4165599" y="6356754"/>
            <a:ext cx="3860820"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8" name="Slide Number Placeholder 5">
            <a:extLst>
              <a:ext uri="{FF2B5EF4-FFF2-40B4-BE49-F238E27FC236}">
                <a16:creationId xmlns:a16="http://schemas.microsoft.com/office/drawing/2014/main" id="{8B992792-EEEB-486B-A279-CB4D0C2D5EA1}"/>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lvl1pPr>
              <a:defRPr lang="en-US" sz="917" b="1" smtClean="0">
                <a:solidFill>
                  <a:schemeClr val="tx1">
                    <a:lumMod val="75000"/>
                    <a:lumOff val="25000"/>
                  </a:schemeClr>
                </a:solidFill>
                <a:latin typeface="+mj-lt"/>
                <a:ea typeface="ＭＳ Ｐゴシック" charset="0"/>
              </a:defRPr>
            </a:lvl1pPr>
          </a:lstStyle>
          <a:p>
            <a:pPr algn="ctr" defTabSz="542287" fontAlgn="base">
              <a:spcBef>
                <a:spcPct val="0"/>
              </a:spcBef>
              <a:spcAft>
                <a:spcPct val="0"/>
              </a:spcAft>
            </a:pPr>
            <a:fld id="{6CFBF153-8302-EE4C-A3C5-81920F175C08}" type="slidenum">
              <a:rPr lang="en-US" smtClean="0"/>
              <a:pPr algn="ctr" defTabSz="542287" fontAlgn="base">
                <a:spcBef>
                  <a:spcPct val="0"/>
                </a:spcBef>
                <a:spcAft>
                  <a:spcPct val="0"/>
                </a:spcAft>
              </a:pPr>
              <a:t>‹#›</a:t>
            </a:fld>
            <a:endParaRPr lang="en-US" dirty="0"/>
          </a:p>
        </p:txBody>
      </p:sp>
    </p:spTree>
    <p:extLst>
      <p:ext uri="{BB962C8B-B14F-4D97-AF65-F5344CB8AC3E}">
        <p14:creationId xmlns:p14="http://schemas.microsoft.com/office/powerpoint/2010/main" val="2751732775"/>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374" y="4800600"/>
            <a:ext cx="7315676" cy="566738"/>
          </a:xfrm>
        </p:spPr>
        <p:txBody>
          <a:bodyPr anchor="b"/>
          <a:lstStyle>
            <a:lvl1pPr algn="l">
              <a:defRPr sz="1583" b="1"/>
            </a:lvl1pPr>
          </a:lstStyle>
          <a:p>
            <a:r>
              <a:rPr lang="en-US"/>
              <a:t>Click to edit Master title style</a:t>
            </a:r>
          </a:p>
        </p:txBody>
      </p:sp>
      <p:sp>
        <p:nvSpPr>
          <p:cNvPr id="3" name="Picture Placeholder 2"/>
          <p:cNvSpPr>
            <a:spLocks noGrp="1"/>
          </p:cNvSpPr>
          <p:nvPr>
            <p:ph type="pic" idx="1"/>
          </p:nvPr>
        </p:nvSpPr>
        <p:spPr>
          <a:xfrm>
            <a:off x="2389374" y="613172"/>
            <a:ext cx="7315676" cy="4114800"/>
          </a:xfrm>
          <a:prstGeom prst="rect">
            <a:avLst/>
          </a:prstGeom>
        </p:spPr>
        <p:txBody>
          <a:bodyPr lIns="82198" tIns="41106" rIns="82198" bIns="41106" rtlCol="0">
            <a:normAutofit/>
          </a:bodyPr>
          <a:lstStyle>
            <a:lvl1pPr marL="0" indent="0">
              <a:buNone/>
              <a:defRPr sz="2417"/>
            </a:lvl1pPr>
            <a:lvl2pPr marL="342495" indent="0">
              <a:buNone/>
              <a:defRPr sz="2167"/>
            </a:lvl2pPr>
            <a:lvl3pPr marL="684991" indent="0">
              <a:buNone/>
              <a:defRPr sz="1750"/>
            </a:lvl3pPr>
            <a:lvl4pPr marL="1027490" indent="0">
              <a:buNone/>
              <a:defRPr sz="1583"/>
            </a:lvl4pPr>
            <a:lvl5pPr marL="1369981" indent="0">
              <a:buNone/>
              <a:defRPr sz="1583"/>
            </a:lvl5pPr>
            <a:lvl6pPr marL="1712476" indent="0">
              <a:buNone/>
              <a:defRPr sz="1583"/>
            </a:lvl6pPr>
            <a:lvl7pPr marL="2054973" indent="0">
              <a:buNone/>
              <a:defRPr sz="1583"/>
            </a:lvl7pPr>
            <a:lvl8pPr marL="2397469" indent="0">
              <a:buNone/>
              <a:defRPr sz="1583"/>
            </a:lvl8pPr>
            <a:lvl9pPr marL="2739961" indent="0">
              <a:buNone/>
              <a:defRPr sz="1583"/>
            </a:lvl9pPr>
          </a:lstStyle>
          <a:p>
            <a:pPr lvl="0"/>
            <a:endParaRPr lang="en-US" noProof="0" dirty="0"/>
          </a:p>
        </p:txBody>
      </p:sp>
      <p:sp>
        <p:nvSpPr>
          <p:cNvPr id="4" name="Text Placeholder 3"/>
          <p:cNvSpPr>
            <a:spLocks noGrp="1"/>
          </p:cNvSpPr>
          <p:nvPr>
            <p:ph type="body" sz="half" idx="2"/>
          </p:nvPr>
        </p:nvSpPr>
        <p:spPr>
          <a:xfrm>
            <a:off x="2389374" y="5367358"/>
            <a:ext cx="7315676" cy="804864"/>
          </a:xfrm>
          <a:prstGeom prst="rect">
            <a:avLst/>
          </a:prstGeom>
        </p:spPr>
        <p:txBody>
          <a:bodyPr lIns="82198" tIns="41106" rIns="82198" bIns="41106"/>
          <a:lstStyle>
            <a:lvl1pPr marL="0" indent="0">
              <a:buNone/>
              <a:defRPr sz="1083"/>
            </a:lvl1pPr>
            <a:lvl2pPr marL="342495" indent="0">
              <a:buNone/>
              <a:defRPr sz="917"/>
            </a:lvl2pPr>
            <a:lvl3pPr marL="684991" indent="0">
              <a:buNone/>
              <a:defRPr sz="833"/>
            </a:lvl3pPr>
            <a:lvl4pPr marL="1027490" indent="0">
              <a:buNone/>
              <a:defRPr sz="833"/>
            </a:lvl4pPr>
            <a:lvl5pPr marL="1369981" indent="0">
              <a:buNone/>
              <a:defRPr sz="833"/>
            </a:lvl5pPr>
            <a:lvl6pPr marL="1712476" indent="0">
              <a:buNone/>
              <a:defRPr sz="833"/>
            </a:lvl6pPr>
            <a:lvl7pPr marL="2054973" indent="0">
              <a:buNone/>
              <a:defRPr sz="833"/>
            </a:lvl7pPr>
            <a:lvl8pPr marL="2397469" indent="0">
              <a:buNone/>
              <a:defRPr sz="833"/>
            </a:lvl8pPr>
            <a:lvl9pPr marL="2739961" indent="0">
              <a:buNone/>
              <a:defRPr sz="833"/>
            </a:lvl9pPr>
          </a:lstStyle>
          <a:p>
            <a:pPr lvl="0"/>
            <a:r>
              <a:rPr lang="en-US"/>
              <a:t>Click to edit Master text styles</a:t>
            </a:r>
          </a:p>
        </p:txBody>
      </p:sp>
      <p:sp>
        <p:nvSpPr>
          <p:cNvPr id="5" name="Date Placeholder 3"/>
          <p:cNvSpPr>
            <a:spLocks noGrp="1"/>
          </p:cNvSpPr>
          <p:nvPr>
            <p:ph type="dt" sz="half" idx="10"/>
          </p:nvPr>
        </p:nvSpPr>
        <p:spPr>
          <a:xfrm>
            <a:off x="609568" y="6356754"/>
            <a:ext cx="2845316"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6" name="Footer Placeholder 4"/>
          <p:cNvSpPr>
            <a:spLocks noGrp="1"/>
          </p:cNvSpPr>
          <p:nvPr>
            <p:ph type="ftr" sz="quarter" idx="11"/>
          </p:nvPr>
        </p:nvSpPr>
        <p:spPr>
          <a:xfrm>
            <a:off x="4165599" y="6356754"/>
            <a:ext cx="3860820"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8" name="Slide Number Placeholder 5">
            <a:extLst>
              <a:ext uri="{FF2B5EF4-FFF2-40B4-BE49-F238E27FC236}">
                <a16:creationId xmlns:a16="http://schemas.microsoft.com/office/drawing/2014/main" id="{98A72ABF-CACF-4E09-BF72-2E16AEEE1822}"/>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lvl1pPr>
              <a:defRPr lang="en-US" sz="917" b="1" smtClean="0">
                <a:solidFill>
                  <a:schemeClr val="tx1">
                    <a:lumMod val="75000"/>
                    <a:lumOff val="25000"/>
                  </a:schemeClr>
                </a:solidFill>
                <a:latin typeface="+mj-lt"/>
                <a:ea typeface="ＭＳ Ｐゴシック" charset="0"/>
              </a:defRPr>
            </a:lvl1pPr>
          </a:lstStyle>
          <a:p>
            <a:pPr algn="ctr" defTabSz="542287" fontAlgn="base">
              <a:spcBef>
                <a:spcPct val="0"/>
              </a:spcBef>
              <a:spcAft>
                <a:spcPct val="0"/>
              </a:spcAft>
            </a:pPr>
            <a:fld id="{6CFBF153-8302-EE4C-A3C5-81920F175C08}" type="slidenum">
              <a:rPr lang="en-US" smtClean="0"/>
              <a:pPr algn="ctr" defTabSz="542287" fontAlgn="base">
                <a:spcBef>
                  <a:spcPct val="0"/>
                </a:spcBef>
                <a:spcAft>
                  <a:spcPct val="0"/>
                </a:spcAft>
              </a:pPr>
              <a:t>‹#›</a:t>
            </a:fld>
            <a:endParaRPr lang="en-US" dirty="0"/>
          </a:p>
        </p:txBody>
      </p:sp>
    </p:spTree>
    <p:extLst>
      <p:ext uri="{BB962C8B-B14F-4D97-AF65-F5344CB8AC3E}">
        <p14:creationId xmlns:p14="http://schemas.microsoft.com/office/powerpoint/2010/main" val="3522998946"/>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822960"/>
          </a:xfrm>
        </p:spPr>
        <p:txBody>
          <a:bodyPr/>
          <a:lstStyle>
            <a:lvl1pPr>
              <a:defRPr sz="2667"/>
            </a:lvl1pPr>
          </a:lstStyle>
          <a:p>
            <a:r>
              <a:rPr lang="en-US"/>
              <a:t>Click to edit Master title style</a:t>
            </a:r>
          </a:p>
        </p:txBody>
      </p:sp>
      <p:sp>
        <p:nvSpPr>
          <p:cNvPr id="3" name="Vertical Text Placeholder 2"/>
          <p:cNvSpPr>
            <a:spLocks noGrp="1"/>
          </p:cNvSpPr>
          <p:nvPr>
            <p:ph type="body" orient="vert" idx="1"/>
          </p:nvPr>
        </p:nvSpPr>
        <p:spPr>
          <a:xfrm>
            <a:off x="609550" y="1600208"/>
            <a:ext cx="10972918" cy="4525567"/>
          </a:xfrm>
          <a:prstGeom prst="rect">
            <a:avLst/>
          </a:prstGeom>
        </p:spPr>
        <p:txBody>
          <a:bodyPr vert="eaVert" lIns="82198" tIns="41106" rIns="82198" bIns="41106"/>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09568" y="6356754"/>
            <a:ext cx="2845316"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5" name="Footer Placeholder 4"/>
          <p:cNvSpPr>
            <a:spLocks noGrp="1"/>
          </p:cNvSpPr>
          <p:nvPr>
            <p:ph type="ftr" sz="quarter" idx="11"/>
          </p:nvPr>
        </p:nvSpPr>
        <p:spPr>
          <a:xfrm>
            <a:off x="4165599" y="6356754"/>
            <a:ext cx="3860820"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7" name="Slide Number Placeholder 5">
            <a:extLst>
              <a:ext uri="{FF2B5EF4-FFF2-40B4-BE49-F238E27FC236}">
                <a16:creationId xmlns:a16="http://schemas.microsoft.com/office/drawing/2014/main" id="{8F0676E0-7A5D-42C1-A676-D48EFF0D0407}"/>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lvl1pPr>
              <a:defRPr lang="en-US" sz="917" b="1" smtClean="0">
                <a:solidFill>
                  <a:schemeClr val="tx1">
                    <a:lumMod val="75000"/>
                    <a:lumOff val="25000"/>
                  </a:schemeClr>
                </a:solidFill>
                <a:latin typeface="+mj-lt"/>
                <a:ea typeface="ＭＳ Ｐゴシック" charset="0"/>
              </a:defRPr>
            </a:lvl1pPr>
          </a:lstStyle>
          <a:p>
            <a:pPr algn="ctr" defTabSz="542287" fontAlgn="base">
              <a:spcBef>
                <a:spcPct val="0"/>
              </a:spcBef>
              <a:spcAft>
                <a:spcPct val="0"/>
              </a:spcAft>
            </a:pPr>
            <a:fld id="{6CFBF153-8302-EE4C-A3C5-81920F175C08}" type="slidenum">
              <a:rPr lang="en-US" smtClean="0"/>
              <a:pPr algn="ctr" defTabSz="542287" fontAlgn="base">
                <a:spcBef>
                  <a:spcPct val="0"/>
                </a:spcBef>
                <a:spcAft>
                  <a:spcPct val="0"/>
                </a:spcAft>
              </a:pPr>
              <a:t>‹#›</a:t>
            </a:fld>
            <a:endParaRPr lang="en-US" dirty="0"/>
          </a:p>
        </p:txBody>
      </p:sp>
    </p:spTree>
    <p:extLst>
      <p:ext uri="{BB962C8B-B14F-4D97-AF65-F5344CB8AC3E}">
        <p14:creationId xmlns:p14="http://schemas.microsoft.com/office/powerpoint/2010/main" val="558577900"/>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822960"/>
          </a:xfrm>
        </p:spPr>
        <p:txBody>
          <a:bodyPr/>
          <a:lstStyle>
            <a:lvl1pPr>
              <a:defRPr sz="2667"/>
            </a:lvl1pPr>
          </a:lstStyle>
          <a:p>
            <a:r>
              <a:rPr lang="en-US"/>
              <a:t>Click to edit Master title style</a:t>
            </a:r>
          </a:p>
        </p:txBody>
      </p:sp>
      <p:sp>
        <p:nvSpPr>
          <p:cNvPr id="3" name="Vertical Text Placeholder 2"/>
          <p:cNvSpPr>
            <a:spLocks noGrp="1"/>
          </p:cNvSpPr>
          <p:nvPr>
            <p:ph type="body" orient="vert" idx="1"/>
          </p:nvPr>
        </p:nvSpPr>
        <p:spPr>
          <a:xfrm>
            <a:off x="609550" y="1600208"/>
            <a:ext cx="10972918" cy="4525567"/>
          </a:xfrm>
          <a:prstGeom prst="rect">
            <a:avLst/>
          </a:prstGeom>
        </p:spPr>
        <p:txBody>
          <a:bodyPr vert="eaVert" lIns="82198" tIns="41106" rIns="82198" bIns="41106"/>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09568" y="6356754"/>
            <a:ext cx="2845316"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5" name="Footer Placeholder 4"/>
          <p:cNvSpPr>
            <a:spLocks noGrp="1"/>
          </p:cNvSpPr>
          <p:nvPr>
            <p:ph type="ftr" sz="quarter" idx="11"/>
          </p:nvPr>
        </p:nvSpPr>
        <p:spPr>
          <a:xfrm>
            <a:off x="4165599" y="6356754"/>
            <a:ext cx="3860820"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7" name="Slide Number Placeholder 5">
            <a:extLst>
              <a:ext uri="{FF2B5EF4-FFF2-40B4-BE49-F238E27FC236}">
                <a16:creationId xmlns:a16="http://schemas.microsoft.com/office/drawing/2014/main" id="{7C3292EB-0357-495B-8D7A-DACC168A58FE}"/>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lvl1pPr>
              <a:defRPr lang="en-US" sz="917" b="1" smtClean="0">
                <a:solidFill>
                  <a:schemeClr val="tx1">
                    <a:lumMod val="75000"/>
                    <a:lumOff val="25000"/>
                  </a:schemeClr>
                </a:solidFill>
                <a:latin typeface="+mj-lt"/>
                <a:ea typeface="ＭＳ Ｐゴシック" charset="0"/>
              </a:defRPr>
            </a:lvl1pPr>
          </a:lstStyle>
          <a:p>
            <a:pPr algn="ctr" defTabSz="542287" fontAlgn="base">
              <a:spcBef>
                <a:spcPct val="0"/>
              </a:spcBef>
              <a:spcAft>
                <a:spcPct val="0"/>
              </a:spcAft>
            </a:pPr>
            <a:fld id="{6CFBF153-8302-EE4C-A3C5-81920F175C08}" type="slidenum">
              <a:rPr lang="en-US" smtClean="0"/>
              <a:pPr algn="ctr" defTabSz="542287" fontAlgn="base">
                <a:spcBef>
                  <a:spcPct val="0"/>
                </a:spcBef>
                <a:spcAft>
                  <a:spcPct val="0"/>
                </a:spcAft>
              </a:pPr>
              <a:t>‹#›</a:t>
            </a:fld>
            <a:endParaRPr lang="en-US" dirty="0"/>
          </a:p>
        </p:txBody>
      </p:sp>
    </p:spTree>
    <p:extLst>
      <p:ext uri="{BB962C8B-B14F-4D97-AF65-F5344CB8AC3E}">
        <p14:creationId xmlns:p14="http://schemas.microsoft.com/office/powerpoint/2010/main" val="2456197830"/>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822960"/>
          </a:xfrm>
        </p:spPr>
        <p:txBody>
          <a:bodyPr/>
          <a:lstStyle>
            <a:lvl1pPr>
              <a:defRPr sz="2667"/>
            </a:lvl1pPr>
          </a:lstStyle>
          <a:p>
            <a:r>
              <a:rPr lang="en-US"/>
              <a:t>Click to edit Master title style</a:t>
            </a:r>
          </a:p>
        </p:txBody>
      </p:sp>
      <p:sp>
        <p:nvSpPr>
          <p:cNvPr id="3" name="Vertical Text Placeholder 2"/>
          <p:cNvSpPr>
            <a:spLocks noGrp="1"/>
          </p:cNvSpPr>
          <p:nvPr>
            <p:ph type="body" orient="vert" idx="1"/>
          </p:nvPr>
        </p:nvSpPr>
        <p:spPr>
          <a:xfrm>
            <a:off x="609550" y="1600208"/>
            <a:ext cx="10972918" cy="4525567"/>
          </a:xfrm>
          <a:prstGeom prst="rect">
            <a:avLst/>
          </a:prstGeom>
        </p:spPr>
        <p:txBody>
          <a:bodyPr vert="eaVert" lIns="82198" tIns="41106" rIns="82198" bIns="41106"/>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09568" y="6356754"/>
            <a:ext cx="2845316"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5" name="Footer Placeholder 4"/>
          <p:cNvSpPr>
            <a:spLocks noGrp="1"/>
          </p:cNvSpPr>
          <p:nvPr>
            <p:ph type="ftr" sz="quarter" idx="11"/>
          </p:nvPr>
        </p:nvSpPr>
        <p:spPr>
          <a:xfrm>
            <a:off x="4165599" y="6356754"/>
            <a:ext cx="3860820" cy="364331"/>
          </a:xfrm>
          <a:prstGeom prst="rect">
            <a:avLst/>
          </a:prstGeom>
        </p:spPr>
        <p:txBody>
          <a:bodyPr lIns="82198" tIns="41106" rIns="82198" bIns="41106"/>
          <a:lstStyle>
            <a:lvl1pPr>
              <a:defRPr/>
            </a:lvl1pPr>
          </a:lstStyle>
          <a:p>
            <a:pPr defTabSz="542287" fontAlgn="base">
              <a:spcBef>
                <a:spcPct val="0"/>
              </a:spcBef>
              <a:spcAft>
                <a:spcPct val="0"/>
              </a:spcAft>
              <a:defRPr/>
            </a:pPr>
            <a:endParaRPr lang="en-US" dirty="0">
              <a:solidFill>
                <a:prstClr val="black"/>
              </a:solidFill>
              <a:latin typeface="Calibri" charset="0"/>
              <a:ea typeface="ＭＳ Ｐゴシック" charset="0"/>
            </a:endParaRPr>
          </a:p>
        </p:txBody>
      </p:sp>
      <p:sp>
        <p:nvSpPr>
          <p:cNvPr id="7" name="Slide Number Placeholder 5">
            <a:extLst>
              <a:ext uri="{FF2B5EF4-FFF2-40B4-BE49-F238E27FC236}">
                <a16:creationId xmlns:a16="http://schemas.microsoft.com/office/drawing/2014/main" id="{158C0C09-4B15-4E0D-B09D-26B14140653B}"/>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lvl1pPr>
              <a:defRPr lang="en-US" sz="917" b="1" smtClean="0">
                <a:solidFill>
                  <a:schemeClr val="tx1">
                    <a:lumMod val="75000"/>
                    <a:lumOff val="25000"/>
                  </a:schemeClr>
                </a:solidFill>
                <a:latin typeface="+mj-lt"/>
                <a:ea typeface="ＭＳ Ｐゴシック" charset="0"/>
              </a:defRPr>
            </a:lvl1pPr>
          </a:lstStyle>
          <a:p>
            <a:pPr algn="ctr" defTabSz="542287" fontAlgn="base">
              <a:spcBef>
                <a:spcPct val="0"/>
              </a:spcBef>
              <a:spcAft>
                <a:spcPct val="0"/>
              </a:spcAft>
            </a:pPr>
            <a:fld id="{6CFBF153-8302-EE4C-A3C5-81920F175C08}" type="slidenum">
              <a:rPr lang="en-US" smtClean="0"/>
              <a:pPr algn="ctr" defTabSz="542287" fontAlgn="base">
                <a:spcBef>
                  <a:spcPct val="0"/>
                </a:spcBef>
                <a:spcAft>
                  <a:spcPct val="0"/>
                </a:spcAft>
              </a:pPr>
              <a:t>‹#›</a:t>
            </a:fld>
            <a:endParaRPr lang="en-US" dirty="0"/>
          </a:p>
        </p:txBody>
      </p:sp>
    </p:spTree>
    <p:extLst>
      <p:ext uri="{BB962C8B-B14F-4D97-AF65-F5344CB8AC3E}">
        <p14:creationId xmlns:p14="http://schemas.microsoft.com/office/powerpoint/2010/main" val="2911302971"/>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userDrawn="1">
  <p:cSld name="Master Grey">
    <p:spTree>
      <p:nvGrpSpPr>
        <p:cNvPr id="1" name=""/>
        <p:cNvGrpSpPr/>
        <p:nvPr/>
      </p:nvGrpSpPr>
      <p:grpSpPr>
        <a:xfrm>
          <a:off x="0" y="0"/>
          <a:ext cx="0" cy="0"/>
          <a:chOff x="0" y="0"/>
          <a:chExt cx="0" cy="0"/>
        </a:xfrm>
      </p:grpSpPr>
      <p:sp>
        <p:nvSpPr>
          <p:cNvPr id="2" name="Do not remove" hidden="1">
            <a:extLst>
              <a:ext uri="{FF2B5EF4-FFF2-40B4-BE49-F238E27FC236}">
                <a16:creationId xmlns:a16="http://schemas.microsoft.com/office/drawing/2014/main" id="{B8A4205A-122F-369B-E2A5-C635A299A670}"/>
              </a:ext>
            </a:extLst>
          </p:cNvPr>
          <p:cNvSpPr/>
          <p:nvPr userDrawn="1">
            <p:custDataLst>
              <p:tags r:id="rId1"/>
            </p:custDataLst>
          </p:nvPr>
        </p:nvSpPr>
        <p:spPr>
          <a:xfrm>
            <a:off x="0" y="0"/>
            <a:ext cx="10583" cy="10583"/>
          </a:xfrm>
          <a:prstGeom prst="octagon">
            <a:avLst/>
          </a:prstGeom>
          <a:noFill/>
          <a:ln>
            <a:noFill/>
          </a:ln>
          <a:effectLst/>
          <a:extLst>
            <a:ext uri="{909E8E84-426E-40DD-AFC4-6F175D3DCCD1}">
              <a14:hiddenFill xmlns:a14="http://schemas.microsoft.com/office/drawing/2010/main">
                <a:solidFill>
                  <a:schemeClr val="bg1">
                    <a:lumMod val="75000"/>
                  </a:schemeClr>
                </a:solidFill>
              </a14:hiddenFill>
            </a:ext>
          </a:ex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sp>
        <p:nvSpPr>
          <p:cNvPr id="3" name="Title 1"/>
          <p:cNvSpPr>
            <a:spLocks noGrp="1"/>
          </p:cNvSpPr>
          <p:nvPr>
            <p:ph type="title"/>
          </p:nvPr>
        </p:nvSpPr>
        <p:spPr>
          <a:xfrm>
            <a:off x="10583" y="0"/>
            <a:ext cx="12192000" cy="822960"/>
          </a:xfrm>
        </p:spPr>
        <p:txBody>
          <a:bodyPr/>
          <a:lstStyle>
            <a:lvl1pPr>
              <a:defRPr sz="2667"/>
            </a:lvl1pPr>
          </a:lstStyle>
          <a:p>
            <a:r>
              <a:rPr lang="en-US" dirty="0"/>
              <a:t>Click to edit Master title style</a:t>
            </a:r>
          </a:p>
        </p:txBody>
      </p:sp>
      <p:sp>
        <p:nvSpPr>
          <p:cNvPr id="4" name="Vertical Text Placeholder 2"/>
          <p:cNvSpPr>
            <a:spLocks noGrp="1"/>
          </p:cNvSpPr>
          <p:nvPr>
            <p:ph type="body" orient="vert" idx="1"/>
          </p:nvPr>
        </p:nvSpPr>
        <p:spPr>
          <a:xfrm>
            <a:off x="609550" y="1600208"/>
            <a:ext cx="10972918" cy="4525567"/>
          </a:xfrm>
          <a:prstGeom prst="rect">
            <a:avLst/>
          </a:prstGeom>
        </p:spPr>
        <p:txBody>
          <a:bodyPr vert="eaVert" lIns="82198" tIns="41106" rIns="82198" bIns="41106"/>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7E5ECBC0-A77C-45AF-A5CE-6448559F0DE4}"/>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lvl1pPr>
              <a:defRPr lang="en-US" sz="917" b="1" smtClean="0">
                <a:solidFill>
                  <a:schemeClr val="tx1">
                    <a:lumMod val="75000"/>
                    <a:lumOff val="25000"/>
                  </a:schemeClr>
                </a:solidFill>
                <a:latin typeface="+mj-lt"/>
                <a:ea typeface="ＭＳ Ｐゴシック" charset="0"/>
              </a:defRPr>
            </a:lvl1pPr>
          </a:lstStyle>
          <a:p>
            <a:pPr algn="ctr" defTabSz="542287" fontAlgn="base">
              <a:spcBef>
                <a:spcPct val="0"/>
              </a:spcBef>
              <a:spcAft>
                <a:spcPct val="0"/>
              </a:spcAft>
            </a:pPr>
            <a:fld id="{6CFBF153-8302-EE4C-A3C5-81920F175C08}" type="slidenum">
              <a:rPr lang="en-US" smtClean="0"/>
              <a:pPr algn="ctr" defTabSz="542287" fontAlgn="base">
                <a:spcBef>
                  <a:spcPct val="0"/>
                </a:spcBef>
                <a:spcAft>
                  <a:spcPct val="0"/>
                </a:spcAft>
              </a:pPr>
              <a:t>‹#›</a:t>
            </a:fld>
            <a:endParaRPr lang="en-US" dirty="0"/>
          </a:p>
        </p:txBody>
      </p:sp>
    </p:spTree>
    <p:extLst>
      <p:ext uri="{BB962C8B-B14F-4D97-AF65-F5344CB8AC3E}">
        <p14:creationId xmlns:p14="http://schemas.microsoft.com/office/powerpoint/2010/main" val="3909483026"/>
      </p:ext>
    </p:extLst>
  </p:cSld>
  <p:clrMapOvr>
    <a:masterClrMapping/>
  </p:clrMapOvr>
  <p:extLst>
    <p:ext uri="{DCECCB84-F9BA-43D5-87BE-67443E8EF086}">
      <p15:sldGuideLst xmlns:p15="http://schemas.microsoft.com/office/powerpoint/2012/main">
        <p15:guide id="4" pos="4536">
          <p15:clr>
            <a:srgbClr val="FBAE40"/>
          </p15:clr>
        </p15:guide>
        <p15:guide id="5" pos="4680">
          <p15:clr>
            <a:srgbClr val="FBAE40"/>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userDrawn="1">
  <p:cSld name="1_Master Grey">
    <p:spTree>
      <p:nvGrpSpPr>
        <p:cNvPr id="1" name=""/>
        <p:cNvGrpSpPr/>
        <p:nvPr/>
      </p:nvGrpSpPr>
      <p:grpSpPr>
        <a:xfrm>
          <a:off x="0" y="0"/>
          <a:ext cx="0" cy="0"/>
          <a:chOff x="0" y="0"/>
          <a:chExt cx="0" cy="0"/>
        </a:xfrm>
      </p:grpSpPr>
      <p:sp>
        <p:nvSpPr>
          <p:cNvPr id="4" name="Do not remove" hidden="1">
            <a:extLst>
              <a:ext uri="{FF2B5EF4-FFF2-40B4-BE49-F238E27FC236}">
                <a16:creationId xmlns:a16="http://schemas.microsoft.com/office/drawing/2014/main" id="{7AF81B6C-F562-759F-8348-6B04BB3F8430}"/>
              </a:ext>
            </a:extLst>
          </p:cNvPr>
          <p:cNvSpPr/>
          <p:nvPr userDrawn="1">
            <p:custDataLst>
              <p:tags r:id="rId1"/>
            </p:custDataLst>
          </p:nvPr>
        </p:nvSpPr>
        <p:spPr>
          <a:xfrm>
            <a:off x="0" y="0"/>
            <a:ext cx="10583" cy="10583"/>
          </a:xfrm>
          <a:prstGeom prst="octagon">
            <a:avLst/>
          </a:prstGeom>
          <a:noFill/>
          <a:ln>
            <a:noFill/>
          </a:ln>
          <a:effectLst/>
          <a:extLst>
            <a:ext uri="{909E8E84-426E-40DD-AFC4-6F175D3DCCD1}">
              <a14:hiddenFill xmlns:a14="http://schemas.microsoft.com/office/drawing/2010/main">
                <a:solidFill>
                  <a:schemeClr val="bg1">
                    <a:lumMod val="75000"/>
                  </a:schemeClr>
                </a:solidFill>
              </a14:hiddenFill>
            </a:ext>
          </a:ex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spTree>
    <p:extLst>
      <p:ext uri="{BB962C8B-B14F-4D97-AF65-F5344CB8AC3E}">
        <p14:creationId xmlns:p14="http://schemas.microsoft.com/office/powerpoint/2010/main" val="2411412499"/>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preserve="1" userDrawn="1">
  <p:cSld name="Title with image">
    <p:bg>
      <p:bgPr>
        <a:solidFill>
          <a:srgbClr val="15003B"/>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CC33D1B-E058-3B62-71D4-6FD1F378B273}"/>
              </a:ext>
            </a:extLst>
          </p:cNvPr>
          <p:cNvPicPr>
            <a:picLocks noChangeAspect="1"/>
          </p:cNvPicPr>
          <p:nvPr userDrawn="1"/>
        </p:nvPicPr>
        <p:blipFill rotWithShape="1">
          <a:blip r:embed="rId2">
            <a:alphaModFix amt="19000"/>
          </a:blip>
          <a:srcRect t="595" b="1389"/>
          <a:stretch/>
        </p:blipFill>
        <p:spPr>
          <a:xfrm flipV="1">
            <a:off x="0" y="-4"/>
            <a:ext cx="9940002" cy="6858003"/>
          </a:xfrm>
          <a:prstGeom prst="rect">
            <a:avLst/>
          </a:prstGeom>
        </p:spPr>
      </p:pic>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Picture Placeholder 19">
            <a:extLst>
              <a:ext uri="{FF2B5EF4-FFF2-40B4-BE49-F238E27FC236}">
                <a16:creationId xmlns:a16="http://schemas.microsoft.com/office/drawing/2014/main" id="{349AD04E-31A4-BFA0-0535-20CC06483A0B}"/>
              </a:ext>
            </a:extLst>
          </p:cNvPr>
          <p:cNvSpPr>
            <a:spLocks noGrp="1"/>
          </p:cNvSpPr>
          <p:nvPr>
            <p:ph type="pic" sz="quarter" idx="10"/>
          </p:nvPr>
        </p:nvSpPr>
        <p:spPr>
          <a:xfrm>
            <a:off x="6418500" y="206430"/>
            <a:ext cx="5773500" cy="6445141"/>
          </a:xfrm>
          <a:custGeom>
            <a:avLst/>
            <a:gdLst>
              <a:gd name="connsiteX0" fmla="*/ 3283431 w 5773500"/>
              <a:gd name="connsiteY0" fmla="*/ 0 h 6445141"/>
              <a:gd name="connsiteX1" fmla="*/ 3489734 w 5773500"/>
              <a:gd name="connsiteY1" fmla="*/ 0 h 6445141"/>
              <a:gd name="connsiteX2" fmla="*/ 5689117 w 5773500"/>
              <a:gd name="connsiteY2" fmla="*/ 0 h 6445141"/>
              <a:gd name="connsiteX3" fmla="*/ 5773500 w 5773500"/>
              <a:gd name="connsiteY3" fmla="*/ 0 h 6445141"/>
              <a:gd name="connsiteX4" fmla="*/ 5773500 w 5773500"/>
              <a:gd name="connsiteY4" fmla="*/ 6445141 h 6445141"/>
              <a:gd name="connsiteX5" fmla="*/ 5689117 w 5773500"/>
              <a:gd name="connsiteY5" fmla="*/ 6445141 h 6445141"/>
              <a:gd name="connsiteX6" fmla="*/ 3489098 w 5773500"/>
              <a:gd name="connsiteY6" fmla="*/ 6445141 h 6445141"/>
              <a:gd name="connsiteX7" fmla="*/ 3282795 w 5773500"/>
              <a:gd name="connsiteY7" fmla="*/ 6445141 h 6445141"/>
              <a:gd name="connsiteX8" fmla="*/ 1346061 w 5773500"/>
              <a:gd name="connsiteY8" fmla="*/ 5966775 h 6445141"/>
              <a:gd name="connsiteX9" fmla="*/ 338963 w 5773500"/>
              <a:gd name="connsiteY9" fmla="*/ 4843172 h 6445141"/>
              <a:gd name="connsiteX10" fmla="*/ 126555 w 5773500"/>
              <a:gd name="connsiteY10" fmla="*/ 4227567 h 6445141"/>
              <a:gd name="connsiteX11" fmla="*/ 106967 w 5773500"/>
              <a:gd name="connsiteY11" fmla="*/ 4149473 h 6445141"/>
              <a:gd name="connsiteX12" fmla="*/ 107095 w 5773500"/>
              <a:gd name="connsiteY12" fmla="*/ 4149346 h 6445141"/>
              <a:gd name="connsiteX13" fmla="*/ 0 w 5773500"/>
              <a:gd name="connsiteY13" fmla="*/ 3221616 h 6445141"/>
              <a:gd name="connsiteX14" fmla="*/ 0 w 5773500"/>
              <a:gd name="connsiteY14" fmla="*/ 3208896 h 6445141"/>
              <a:gd name="connsiteX15" fmla="*/ 107095 w 5773500"/>
              <a:gd name="connsiteY15" fmla="*/ 2293887 h 6445141"/>
              <a:gd name="connsiteX16" fmla="*/ 126936 w 5773500"/>
              <a:gd name="connsiteY16" fmla="*/ 2214901 h 6445141"/>
              <a:gd name="connsiteX17" fmla="*/ 339092 w 5773500"/>
              <a:gd name="connsiteY17" fmla="*/ 1600187 h 6445141"/>
              <a:gd name="connsiteX18" fmla="*/ 1345806 w 5773500"/>
              <a:gd name="connsiteY18" fmla="*/ 476838 h 6445141"/>
              <a:gd name="connsiteX19" fmla="*/ 3283431 w 5773500"/>
              <a:gd name="connsiteY19" fmla="*/ 0 h 6445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773500" h="6445141">
                <a:moveTo>
                  <a:pt x="3283431" y="0"/>
                </a:moveTo>
                <a:lnTo>
                  <a:pt x="3489734" y="0"/>
                </a:lnTo>
                <a:lnTo>
                  <a:pt x="5689117" y="0"/>
                </a:lnTo>
                <a:lnTo>
                  <a:pt x="5773500" y="0"/>
                </a:lnTo>
                <a:lnTo>
                  <a:pt x="5773500" y="6445141"/>
                </a:lnTo>
                <a:lnTo>
                  <a:pt x="5689117" y="6445141"/>
                </a:lnTo>
                <a:lnTo>
                  <a:pt x="3489098" y="6445141"/>
                </a:lnTo>
                <a:lnTo>
                  <a:pt x="3282795" y="6445141"/>
                </a:lnTo>
                <a:cubicBezTo>
                  <a:pt x="2476024" y="6445141"/>
                  <a:pt x="1824425" y="6284116"/>
                  <a:pt x="1346061" y="5966775"/>
                </a:cubicBezTo>
                <a:cubicBezTo>
                  <a:pt x="867315" y="5648289"/>
                  <a:pt x="528478" y="5270278"/>
                  <a:pt x="338963" y="4843172"/>
                </a:cubicBezTo>
                <a:cubicBezTo>
                  <a:pt x="246624" y="4635469"/>
                  <a:pt x="175269" y="4428657"/>
                  <a:pt x="126555" y="4227567"/>
                </a:cubicBezTo>
                <a:lnTo>
                  <a:pt x="106967" y="4149473"/>
                </a:lnTo>
                <a:lnTo>
                  <a:pt x="107095" y="4149346"/>
                </a:lnTo>
                <a:cubicBezTo>
                  <a:pt x="35995" y="3849049"/>
                  <a:pt x="0" y="3536922"/>
                  <a:pt x="0" y="3221616"/>
                </a:cubicBezTo>
                <a:lnTo>
                  <a:pt x="0" y="3208896"/>
                </a:lnTo>
                <a:cubicBezTo>
                  <a:pt x="1144" y="2895753"/>
                  <a:pt x="37139" y="2587825"/>
                  <a:pt x="107095" y="2293887"/>
                </a:cubicBezTo>
                <a:lnTo>
                  <a:pt x="126936" y="2214901"/>
                </a:lnTo>
                <a:cubicBezTo>
                  <a:pt x="175396" y="2014702"/>
                  <a:pt x="246877" y="1807891"/>
                  <a:pt x="339092" y="1600187"/>
                </a:cubicBezTo>
                <a:cubicBezTo>
                  <a:pt x="528605" y="1173081"/>
                  <a:pt x="867441" y="795070"/>
                  <a:pt x="1345806" y="476838"/>
                </a:cubicBezTo>
                <a:cubicBezTo>
                  <a:pt x="1825824" y="160387"/>
                  <a:pt x="2477677" y="0"/>
                  <a:pt x="3283431" y="0"/>
                </a:cubicBezTo>
                <a:close/>
              </a:path>
            </a:pathLst>
          </a:custGeom>
          <a:solidFill>
            <a:srgbClr val="404C71"/>
          </a:solidFill>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r>
              <a:rPr lang="en-US"/>
              <a:t>Click icon to add picture</a:t>
            </a:r>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baseline="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85349B48-DF92-B317-33C1-7B9F4821C80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3A28D637-261D-E874-22EE-4F88B6DD3D1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4063889584"/>
      </p:ext>
    </p:extLst>
  </p:cSld>
  <p:clrMapOvr>
    <a:masterClrMapping/>
  </p:clrMapOvr>
  <p:extLst>
    <p:ext uri="{DCECCB84-F9BA-43D5-87BE-67443E8EF086}">
      <p15:sldGuideLst xmlns:p15="http://schemas.microsoft.com/office/powerpoint/2012/main"/>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showMasterSp="0" preserve="1" userDrawn="1">
  <p:cSld name="Title with image 2">
    <p:bg>
      <p:bgPr>
        <a:solidFill>
          <a:srgbClr val="15003B"/>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CC33D1B-E058-3B62-71D4-6FD1F378B273}"/>
              </a:ext>
            </a:extLst>
          </p:cNvPr>
          <p:cNvPicPr>
            <a:picLocks noChangeAspect="1"/>
          </p:cNvPicPr>
          <p:nvPr userDrawn="1"/>
        </p:nvPicPr>
        <p:blipFill rotWithShape="1">
          <a:blip r:embed="rId2">
            <a:alphaModFix amt="19000"/>
          </a:blip>
          <a:srcRect t="595" b="1389"/>
          <a:stretch/>
        </p:blipFill>
        <p:spPr>
          <a:xfrm flipV="1">
            <a:off x="0" y="-4"/>
            <a:ext cx="9940002" cy="6858003"/>
          </a:xfrm>
          <a:prstGeom prst="rect">
            <a:avLst/>
          </a:prstGeom>
        </p:spPr>
      </p:pic>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rgbClr val="8CF58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Picture Placeholder 3">
            <a:extLst>
              <a:ext uri="{FF2B5EF4-FFF2-40B4-BE49-F238E27FC236}">
                <a16:creationId xmlns:a16="http://schemas.microsoft.com/office/drawing/2014/main" id="{314BE74B-64EF-C5FE-D883-35137DBF35A7}"/>
              </a:ext>
            </a:extLst>
          </p:cNvPr>
          <p:cNvSpPr>
            <a:spLocks noGrp="1"/>
          </p:cNvSpPr>
          <p:nvPr>
            <p:ph type="pic" sz="quarter" idx="10"/>
          </p:nvPr>
        </p:nvSpPr>
        <p:spPr>
          <a:xfrm>
            <a:off x="6296580" y="70327"/>
            <a:ext cx="5895420" cy="6717348"/>
          </a:xfrm>
          <a:custGeom>
            <a:avLst/>
            <a:gdLst>
              <a:gd name="connsiteX0" fmla="*/ 3422104 w 5895420"/>
              <a:gd name="connsiteY0" fmla="*/ 0 h 6717348"/>
              <a:gd name="connsiteX1" fmla="*/ 3637121 w 5895420"/>
              <a:gd name="connsiteY1" fmla="*/ 0 h 6717348"/>
              <a:gd name="connsiteX2" fmla="*/ 5895420 w 5895420"/>
              <a:gd name="connsiteY2" fmla="*/ 0 h 6717348"/>
              <a:gd name="connsiteX3" fmla="*/ 5895420 w 5895420"/>
              <a:gd name="connsiteY3" fmla="*/ 6717348 h 6717348"/>
              <a:gd name="connsiteX4" fmla="*/ 3636458 w 5895420"/>
              <a:gd name="connsiteY4" fmla="*/ 6717348 h 6717348"/>
              <a:gd name="connsiteX5" fmla="*/ 3421442 w 5895420"/>
              <a:gd name="connsiteY5" fmla="*/ 6717348 h 6717348"/>
              <a:gd name="connsiteX6" fmla="*/ 1402911 w 5895420"/>
              <a:gd name="connsiteY6" fmla="*/ 6218779 h 6717348"/>
              <a:gd name="connsiteX7" fmla="*/ 353279 w 5895420"/>
              <a:gd name="connsiteY7" fmla="*/ 5047721 h 6717348"/>
              <a:gd name="connsiteX8" fmla="*/ 131900 w 5895420"/>
              <a:gd name="connsiteY8" fmla="*/ 4406116 h 6717348"/>
              <a:gd name="connsiteX9" fmla="*/ 111485 w 5895420"/>
              <a:gd name="connsiteY9" fmla="*/ 4324724 h 6717348"/>
              <a:gd name="connsiteX10" fmla="*/ 111618 w 5895420"/>
              <a:gd name="connsiteY10" fmla="*/ 4324592 h 6717348"/>
              <a:gd name="connsiteX11" fmla="*/ 0 w 5895420"/>
              <a:gd name="connsiteY11" fmla="*/ 3357680 h 6717348"/>
              <a:gd name="connsiteX12" fmla="*/ 0 w 5895420"/>
              <a:gd name="connsiteY12" fmla="*/ 3344422 h 6717348"/>
              <a:gd name="connsiteX13" fmla="*/ 111618 w 5895420"/>
              <a:gd name="connsiteY13" fmla="*/ 2390768 h 6717348"/>
              <a:gd name="connsiteX14" fmla="*/ 132297 w 5895420"/>
              <a:gd name="connsiteY14" fmla="*/ 2308447 h 6717348"/>
              <a:gd name="connsiteX15" fmla="*/ 353414 w 5895420"/>
              <a:gd name="connsiteY15" fmla="*/ 1667770 h 6717348"/>
              <a:gd name="connsiteX16" fmla="*/ 1402645 w 5895420"/>
              <a:gd name="connsiteY16" fmla="*/ 496977 h 6717348"/>
              <a:gd name="connsiteX17" fmla="*/ 3422104 w 5895420"/>
              <a:gd name="connsiteY17" fmla="*/ 0 h 6717348"/>
              <a:gd name="connsiteX0" fmla="*/ 3422104 w 5895420"/>
              <a:gd name="connsiteY0" fmla="*/ 0 h 6717348"/>
              <a:gd name="connsiteX1" fmla="*/ 3637121 w 5895420"/>
              <a:gd name="connsiteY1" fmla="*/ 0 h 6717348"/>
              <a:gd name="connsiteX2" fmla="*/ 5895420 w 5895420"/>
              <a:gd name="connsiteY2" fmla="*/ 0 h 6717348"/>
              <a:gd name="connsiteX3" fmla="*/ 5891066 w 5895420"/>
              <a:gd name="connsiteY3" fmla="*/ 2150359 h 6717348"/>
              <a:gd name="connsiteX4" fmla="*/ 5895420 w 5895420"/>
              <a:gd name="connsiteY4" fmla="*/ 6717348 h 6717348"/>
              <a:gd name="connsiteX5" fmla="*/ 3636458 w 5895420"/>
              <a:gd name="connsiteY5" fmla="*/ 6717348 h 6717348"/>
              <a:gd name="connsiteX6" fmla="*/ 3421442 w 5895420"/>
              <a:gd name="connsiteY6" fmla="*/ 6717348 h 6717348"/>
              <a:gd name="connsiteX7" fmla="*/ 1402911 w 5895420"/>
              <a:gd name="connsiteY7" fmla="*/ 6218779 h 6717348"/>
              <a:gd name="connsiteX8" fmla="*/ 353279 w 5895420"/>
              <a:gd name="connsiteY8" fmla="*/ 5047721 h 6717348"/>
              <a:gd name="connsiteX9" fmla="*/ 131900 w 5895420"/>
              <a:gd name="connsiteY9" fmla="*/ 4406116 h 6717348"/>
              <a:gd name="connsiteX10" fmla="*/ 111485 w 5895420"/>
              <a:gd name="connsiteY10" fmla="*/ 4324724 h 6717348"/>
              <a:gd name="connsiteX11" fmla="*/ 111618 w 5895420"/>
              <a:gd name="connsiteY11" fmla="*/ 4324592 h 6717348"/>
              <a:gd name="connsiteX12" fmla="*/ 0 w 5895420"/>
              <a:gd name="connsiteY12" fmla="*/ 3357680 h 6717348"/>
              <a:gd name="connsiteX13" fmla="*/ 0 w 5895420"/>
              <a:gd name="connsiteY13" fmla="*/ 3344422 h 6717348"/>
              <a:gd name="connsiteX14" fmla="*/ 111618 w 5895420"/>
              <a:gd name="connsiteY14" fmla="*/ 2390768 h 6717348"/>
              <a:gd name="connsiteX15" fmla="*/ 132297 w 5895420"/>
              <a:gd name="connsiteY15" fmla="*/ 2308447 h 6717348"/>
              <a:gd name="connsiteX16" fmla="*/ 353414 w 5895420"/>
              <a:gd name="connsiteY16" fmla="*/ 1667770 h 6717348"/>
              <a:gd name="connsiteX17" fmla="*/ 1402645 w 5895420"/>
              <a:gd name="connsiteY17" fmla="*/ 496977 h 6717348"/>
              <a:gd name="connsiteX18" fmla="*/ 3422104 w 5895420"/>
              <a:gd name="connsiteY18" fmla="*/ 0 h 6717348"/>
              <a:gd name="connsiteX0" fmla="*/ 5891066 w 5982506"/>
              <a:gd name="connsiteY0" fmla="*/ 2150359 h 6717348"/>
              <a:gd name="connsiteX1" fmla="*/ 5895420 w 5982506"/>
              <a:gd name="connsiteY1" fmla="*/ 6717348 h 6717348"/>
              <a:gd name="connsiteX2" fmla="*/ 3636458 w 5982506"/>
              <a:gd name="connsiteY2" fmla="*/ 6717348 h 6717348"/>
              <a:gd name="connsiteX3" fmla="*/ 3421442 w 5982506"/>
              <a:gd name="connsiteY3" fmla="*/ 6717348 h 6717348"/>
              <a:gd name="connsiteX4" fmla="*/ 1402911 w 5982506"/>
              <a:gd name="connsiteY4" fmla="*/ 6218779 h 6717348"/>
              <a:gd name="connsiteX5" fmla="*/ 353279 w 5982506"/>
              <a:gd name="connsiteY5" fmla="*/ 5047721 h 6717348"/>
              <a:gd name="connsiteX6" fmla="*/ 131900 w 5982506"/>
              <a:gd name="connsiteY6" fmla="*/ 4406116 h 6717348"/>
              <a:gd name="connsiteX7" fmla="*/ 111485 w 5982506"/>
              <a:gd name="connsiteY7" fmla="*/ 4324724 h 6717348"/>
              <a:gd name="connsiteX8" fmla="*/ 111618 w 5982506"/>
              <a:gd name="connsiteY8" fmla="*/ 4324592 h 6717348"/>
              <a:gd name="connsiteX9" fmla="*/ 0 w 5982506"/>
              <a:gd name="connsiteY9" fmla="*/ 3357680 h 6717348"/>
              <a:gd name="connsiteX10" fmla="*/ 0 w 5982506"/>
              <a:gd name="connsiteY10" fmla="*/ 3344422 h 6717348"/>
              <a:gd name="connsiteX11" fmla="*/ 111618 w 5982506"/>
              <a:gd name="connsiteY11" fmla="*/ 2390768 h 6717348"/>
              <a:gd name="connsiteX12" fmla="*/ 132297 w 5982506"/>
              <a:gd name="connsiteY12" fmla="*/ 2308447 h 6717348"/>
              <a:gd name="connsiteX13" fmla="*/ 353414 w 5982506"/>
              <a:gd name="connsiteY13" fmla="*/ 1667770 h 6717348"/>
              <a:gd name="connsiteX14" fmla="*/ 1402645 w 5982506"/>
              <a:gd name="connsiteY14" fmla="*/ 496977 h 6717348"/>
              <a:gd name="connsiteX15" fmla="*/ 3422104 w 5982506"/>
              <a:gd name="connsiteY15" fmla="*/ 0 h 6717348"/>
              <a:gd name="connsiteX16" fmla="*/ 3637121 w 5982506"/>
              <a:gd name="connsiteY16" fmla="*/ 0 h 6717348"/>
              <a:gd name="connsiteX17" fmla="*/ 5895420 w 5982506"/>
              <a:gd name="connsiteY17" fmla="*/ 0 h 6717348"/>
              <a:gd name="connsiteX18" fmla="*/ 5982506 w 5982506"/>
              <a:gd name="connsiteY18" fmla="*/ 2241799 h 6717348"/>
              <a:gd name="connsiteX0" fmla="*/ 5891066 w 5895420"/>
              <a:gd name="connsiteY0" fmla="*/ 2150359 h 6717348"/>
              <a:gd name="connsiteX1" fmla="*/ 5895420 w 5895420"/>
              <a:gd name="connsiteY1" fmla="*/ 6717348 h 6717348"/>
              <a:gd name="connsiteX2" fmla="*/ 3636458 w 5895420"/>
              <a:gd name="connsiteY2" fmla="*/ 6717348 h 6717348"/>
              <a:gd name="connsiteX3" fmla="*/ 3421442 w 5895420"/>
              <a:gd name="connsiteY3" fmla="*/ 6717348 h 6717348"/>
              <a:gd name="connsiteX4" fmla="*/ 1402911 w 5895420"/>
              <a:gd name="connsiteY4" fmla="*/ 6218779 h 6717348"/>
              <a:gd name="connsiteX5" fmla="*/ 353279 w 5895420"/>
              <a:gd name="connsiteY5" fmla="*/ 5047721 h 6717348"/>
              <a:gd name="connsiteX6" fmla="*/ 131900 w 5895420"/>
              <a:gd name="connsiteY6" fmla="*/ 4406116 h 6717348"/>
              <a:gd name="connsiteX7" fmla="*/ 111485 w 5895420"/>
              <a:gd name="connsiteY7" fmla="*/ 4324724 h 6717348"/>
              <a:gd name="connsiteX8" fmla="*/ 111618 w 5895420"/>
              <a:gd name="connsiteY8" fmla="*/ 4324592 h 6717348"/>
              <a:gd name="connsiteX9" fmla="*/ 0 w 5895420"/>
              <a:gd name="connsiteY9" fmla="*/ 3357680 h 6717348"/>
              <a:gd name="connsiteX10" fmla="*/ 0 w 5895420"/>
              <a:gd name="connsiteY10" fmla="*/ 3344422 h 6717348"/>
              <a:gd name="connsiteX11" fmla="*/ 111618 w 5895420"/>
              <a:gd name="connsiteY11" fmla="*/ 2390768 h 6717348"/>
              <a:gd name="connsiteX12" fmla="*/ 132297 w 5895420"/>
              <a:gd name="connsiteY12" fmla="*/ 2308447 h 6717348"/>
              <a:gd name="connsiteX13" fmla="*/ 353414 w 5895420"/>
              <a:gd name="connsiteY13" fmla="*/ 1667770 h 6717348"/>
              <a:gd name="connsiteX14" fmla="*/ 1402645 w 5895420"/>
              <a:gd name="connsiteY14" fmla="*/ 496977 h 6717348"/>
              <a:gd name="connsiteX15" fmla="*/ 3422104 w 5895420"/>
              <a:gd name="connsiteY15" fmla="*/ 0 h 6717348"/>
              <a:gd name="connsiteX16" fmla="*/ 3637121 w 5895420"/>
              <a:gd name="connsiteY16" fmla="*/ 0 h 6717348"/>
              <a:gd name="connsiteX17" fmla="*/ 5895420 w 5895420"/>
              <a:gd name="connsiteY17" fmla="*/ 0 h 6717348"/>
              <a:gd name="connsiteX0" fmla="*/ 5895420 w 5895420"/>
              <a:gd name="connsiteY0" fmla="*/ 6717348 h 6717348"/>
              <a:gd name="connsiteX1" fmla="*/ 3636458 w 5895420"/>
              <a:gd name="connsiteY1" fmla="*/ 6717348 h 6717348"/>
              <a:gd name="connsiteX2" fmla="*/ 3421442 w 5895420"/>
              <a:gd name="connsiteY2" fmla="*/ 6717348 h 6717348"/>
              <a:gd name="connsiteX3" fmla="*/ 1402911 w 5895420"/>
              <a:gd name="connsiteY3" fmla="*/ 6218779 h 6717348"/>
              <a:gd name="connsiteX4" fmla="*/ 353279 w 5895420"/>
              <a:gd name="connsiteY4" fmla="*/ 5047721 h 6717348"/>
              <a:gd name="connsiteX5" fmla="*/ 131900 w 5895420"/>
              <a:gd name="connsiteY5" fmla="*/ 4406116 h 6717348"/>
              <a:gd name="connsiteX6" fmla="*/ 111485 w 5895420"/>
              <a:gd name="connsiteY6" fmla="*/ 4324724 h 6717348"/>
              <a:gd name="connsiteX7" fmla="*/ 111618 w 5895420"/>
              <a:gd name="connsiteY7" fmla="*/ 4324592 h 6717348"/>
              <a:gd name="connsiteX8" fmla="*/ 0 w 5895420"/>
              <a:gd name="connsiteY8" fmla="*/ 3357680 h 6717348"/>
              <a:gd name="connsiteX9" fmla="*/ 0 w 5895420"/>
              <a:gd name="connsiteY9" fmla="*/ 3344422 h 6717348"/>
              <a:gd name="connsiteX10" fmla="*/ 111618 w 5895420"/>
              <a:gd name="connsiteY10" fmla="*/ 2390768 h 6717348"/>
              <a:gd name="connsiteX11" fmla="*/ 132297 w 5895420"/>
              <a:gd name="connsiteY11" fmla="*/ 2308447 h 6717348"/>
              <a:gd name="connsiteX12" fmla="*/ 353414 w 5895420"/>
              <a:gd name="connsiteY12" fmla="*/ 1667770 h 6717348"/>
              <a:gd name="connsiteX13" fmla="*/ 1402645 w 5895420"/>
              <a:gd name="connsiteY13" fmla="*/ 496977 h 6717348"/>
              <a:gd name="connsiteX14" fmla="*/ 3422104 w 5895420"/>
              <a:gd name="connsiteY14" fmla="*/ 0 h 6717348"/>
              <a:gd name="connsiteX15" fmla="*/ 3637121 w 5895420"/>
              <a:gd name="connsiteY15" fmla="*/ 0 h 6717348"/>
              <a:gd name="connsiteX16" fmla="*/ 5895420 w 5895420"/>
              <a:gd name="connsiteY16" fmla="*/ 0 h 6717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95420" h="6717348">
                <a:moveTo>
                  <a:pt x="5895420" y="6717348"/>
                </a:moveTo>
                <a:lnTo>
                  <a:pt x="3636458" y="6717348"/>
                </a:lnTo>
                <a:lnTo>
                  <a:pt x="3421442" y="6717348"/>
                </a:lnTo>
                <a:cubicBezTo>
                  <a:pt x="2580597" y="6717348"/>
                  <a:pt x="1901479" y="6549522"/>
                  <a:pt x="1402911" y="6218779"/>
                </a:cubicBezTo>
                <a:cubicBezTo>
                  <a:pt x="903946" y="5886842"/>
                  <a:pt x="550798" y="5492866"/>
                  <a:pt x="353279" y="5047721"/>
                </a:cubicBezTo>
                <a:cubicBezTo>
                  <a:pt x="257040" y="4831246"/>
                  <a:pt x="182672" y="4615699"/>
                  <a:pt x="131900" y="4406116"/>
                </a:cubicBezTo>
                <a:lnTo>
                  <a:pt x="111485" y="4324724"/>
                </a:lnTo>
                <a:lnTo>
                  <a:pt x="111618" y="4324592"/>
                </a:lnTo>
                <a:cubicBezTo>
                  <a:pt x="37515" y="4011612"/>
                  <a:pt x="0" y="3686302"/>
                  <a:pt x="0" y="3357680"/>
                </a:cubicBezTo>
                <a:lnTo>
                  <a:pt x="0" y="3344422"/>
                </a:lnTo>
                <a:cubicBezTo>
                  <a:pt x="1193" y="3018054"/>
                  <a:pt x="38708" y="2697120"/>
                  <a:pt x="111618" y="2390768"/>
                </a:cubicBezTo>
                <a:lnTo>
                  <a:pt x="132297" y="2308447"/>
                </a:lnTo>
                <a:cubicBezTo>
                  <a:pt x="182804" y="2099792"/>
                  <a:pt x="257304" y="1884246"/>
                  <a:pt x="353414" y="1667770"/>
                </a:cubicBezTo>
                <a:cubicBezTo>
                  <a:pt x="550931" y="1222626"/>
                  <a:pt x="904077" y="828649"/>
                  <a:pt x="1402645" y="496977"/>
                </a:cubicBezTo>
                <a:cubicBezTo>
                  <a:pt x="1902937" y="167161"/>
                  <a:pt x="2582320" y="0"/>
                  <a:pt x="3422104" y="0"/>
                </a:cubicBezTo>
                <a:lnTo>
                  <a:pt x="3637121" y="0"/>
                </a:lnTo>
                <a:lnTo>
                  <a:pt x="5895420" y="0"/>
                </a:lnTo>
              </a:path>
            </a:pathLst>
          </a:custGeom>
          <a:solidFill>
            <a:srgbClr val="404C71"/>
          </a:solidFill>
          <a:ln w="57150">
            <a:noFill/>
          </a:ln>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r>
              <a:rPr lang="en-US"/>
              <a:t>Click icon to add picture</a:t>
            </a:r>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5" name="Graphic 4">
            <a:extLst>
              <a:ext uri="{FF2B5EF4-FFF2-40B4-BE49-F238E27FC236}">
                <a16:creationId xmlns:a16="http://schemas.microsoft.com/office/drawing/2014/main" id="{14B60D14-D98A-77D9-675E-DC4FC5D25276}"/>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773E019E-8CFC-A112-C6B0-16CF8FDFB80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032764870"/>
      </p:ext>
    </p:extLst>
  </p:cSld>
  <p:clrMapOvr>
    <a:masterClrMapping/>
  </p:clrMapOvr>
  <p:extLst>
    <p:ext uri="{DCECCB84-F9BA-43D5-87BE-67443E8EF086}">
      <p15:sldGuideLst xmlns:p15="http://schemas.microsoft.com/office/powerpoint/2012/main"/>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preserve="1" userDrawn="1">
  <p:cSld name="Title_pattern 1">
    <p:bg>
      <p:bgPr>
        <a:solidFill>
          <a:srgbClr val="15003B"/>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62215D6-3915-CE7B-E2B7-BA8C03479C4A}"/>
              </a:ext>
            </a:extLst>
          </p:cNvPr>
          <p:cNvGrpSpPr/>
          <p:nvPr userDrawn="1"/>
        </p:nvGrpSpPr>
        <p:grpSpPr>
          <a:xfrm>
            <a:off x="0" y="-5"/>
            <a:ext cx="12192000" cy="6858005"/>
            <a:chOff x="0" y="-5"/>
            <a:chExt cx="12192000" cy="6858005"/>
          </a:xfrm>
        </p:grpSpPr>
        <p:pic>
          <p:nvPicPr>
            <p:cNvPr id="5" name="Picture 4">
              <a:extLst>
                <a:ext uri="{FF2B5EF4-FFF2-40B4-BE49-F238E27FC236}">
                  <a16:creationId xmlns:a16="http://schemas.microsoft.com/office/drawing/2014/main" id="{289AFA62-65D9-B6AB-DE74-D1F18EBB41C3}"/>
                </a:ext>
              </a:extLst>
            </p:cNvPr>
            <p:cNvPicPr>
              <a:picLocks noChangeAspect="1"/>
            </p:cNvPicPr>
            <p:nvPr/>
          </p:nvPicPr>
          <p:blipFill rotWithShape="1">
            <a:blip r:embed="rId2">
              <a:alphaModFix amt="42000"/>
            </a:blip>
            <a:srcRect t="19721" r="1887" b="1876"/>
            <a:stretch/>
          </p:blipFill>
          <p:spPr>
            <a:xfrm>
              <a:off x="0" y="-5"/>
              <a:ext cx="12192000" cy="6858005"/>
            </a:xfrm>
            <a:prstGeom prst="rect">
              <a:avLst/>
            </a:prstGeom>
          </p:spPr>
        </p:pic>
        <p:sp>
          <p:nvSpPr>
            <p:cNvPr id="6" name="Rectangle 5">
              <a:extLst>
                <a:ext uri="{FF2B5EF4-FFF2-40B4-BE49-F238E27FC236}">
                  <a16:creationId xmlns:a16="http://schemas.microsoft.com/office/drawing/2014/main" id="{E86714FB-1BFC-F51D-E5D0-0AEBF0547293}"/>
                </a:ext>
              </a:extLst>
            </p:cNvPr>
            <p:cNvSpPr/>
            <p:nvPr/>
          </p:nvSpPr>
          <p:spPr>
            <a:xfrm>
              <a:off x="0" y="0"/>
              <a:ext cx="12192000" cy="6858000"/>
            </a:xfrm>
            <a:prstGeom prst="rect">
              <a:avLst/>
            </a:prstGeom>
            <a:gradFill>
              <a:gsLst>
                <a:gs pos="20000">
                  <a:srgbClr val="15003B">
                    <a:alpha val="75000"/>
                  </a:srgbClr>
                </a:gs>
                <a:gs pos="79000">
                  <a:srgbClr val="15003B">
                    <a:alpha val="0"/>
                  </a:srgbClr>
                </a:gs>
              </a:gsLst>
              <a:lin ang="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E50489D8-4CB8-4E57-21B9-43997BD7C6D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7" name="TextBox 6">
            <a:extLst>
              <a:ext uri="{FF2B5EF4-FFF2-40B4-BE49-F238E27FC236}">
                <a16:creationId xmlns:a16="http://schemas.microsoft.com/office/drawing/2014/main" id="{1231E476-4E6A-C478-409F-5729199D274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445585483"/>
      </p:ext>
    </p:extLst>
  </p:cSld>
  <p:clrMapOvr>
    <a:masterClrMapping/>
  </p:clrMapOvr>
  <p:extLst>
    <p:ext uri="{DCECCB84-F9BA-43D5-87BE-67443E8EF086}">
      <p15:sldGuideLst xmlns:p15="http://schemas.microsoft.com/office/powerpoint/2012/main"/>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showMasterSp="0" preserve="1" userDrawn="1">
  <p:cSld name="Title_pattern 2">
    <p:bg>
      <p:bgPr>
        <a:solidFill>
          <a:srgbClr val="15003B"/>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659867-097A-2DD7-1A8B-DF30D2C0F901}"/>
              </a:ext>
            </a:extLst>
          </p:cNvPr>
          <p:cNvPicPr>
            <a:picLocks noChangeAspect="1"/>
          </p:cNvPicPr>
          <p:nvPr userDrawn="1"/>
        </p:nvPicPr>
        <p:blipFill>
          <a:blip r:embed="rId2"/>
          <a:stretch>
            <a:fillRect/>
          </a:stretch>
        </p:blipFill>
        <p:spPr>
          <a:xfrm>
            <a:off x="0" y="0"/>
            <a:ext cx="12192000" cy="6857999"/>
          </a:xfrm>
          <a:prstGeom prst="rect">
            <a:avLst/>
          </a:prstGeom>
        </p:spPr>
      </p:pic>
      <p:cxnSp>
        <p:nvCxnSpPr>
          <p:cNvPr id="30" name="Straight Connector 29">
            <a:extLst>
              <a:ext uri="{FF2B5EF4-FFF2-40B4-BE49-F238E27FC236}">
                <a16:creationId xmlns:a16="http://schemas.microsoft.com/office/drawing/2014/main" id="{F8EFCEE9-02AA-02FA-5845-AD8FDC84ED3C}"/>
              </a:ext>
            </a:extLst>
          </p:cNvPr>
          <p:cNvCxnSpPr>
            <a:cxnSpLocks/>
          </p:cNvCxnSpPr>
          <p:nvPr userDrawn="1"/>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baseline="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4" name="Graphic 3">
            <a:extLst>
              <a:ext uri="{FF2B5EF4-FFF2-40B4-BE49-F238E27FC236}">
                <a16:creationId xmlns:a16="http://schemas.microsoft.com/office/drawing/2014/main" id="{4AAC3625-E6AD-A598-E9BB-79F0E45BCD75}"/>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F8CBFDC5-31D1-A5CB-8ED5-DC5B18F4B2D7}"/>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658255237"/>
      </p:ext>
    </p:extLst>
  </p:cSld>
  <p:clrMapOvr>
    <a:masterClrMapping/>
  </p:clrMapOvr>
  <p:extLst>
    <p:ext uri="{DCECCB84-F9BA-43D5-87BE-67443E8EF086}">
      <p15:sldGuideLst xmlns:p15="http://schemas.microsoft.com/office/powerpoint/2012/main"/>
    </p:ext>
  </p:extLst>
</p:sldLayout>
</file>

<file path=ppt/slideLayouts/slideLayout104.xml><?xml version="1.0" encoding="utf-8"?>
<p:sldLayout xmlns:a="http://schemas.openxmlformats.org/drawingml/2006/main" xmlns:r="http://schemas.openxmlformats.org/officeDocument/2006/relationships" xmlns:p="http://schemas.openxmlformats.org/presentationml/2006/main" showMasterSp="0" preserve="1" userDrawn="1">
  <p:cSld name="Title_pattern 3">
    <p:bg>
      <p:bgPr>
        <a:solidFill>
          <a:srgbClr val="15003B"/>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110F32-D8D1-CC26-E2F8-B19D798CD186}"/>
              </a:ext>
            </a:extLst>
          </p:cNvPr>
          <p:cNvPicPr>
            <a:picLocks noChangeAspect="1"/>
          </p:cNvPicPr>
          <p:nvPr userDrawn="1"/>
        </p:nvPicPr>
        <p:blipFill>
          <a:blip r:embed="rId2">
            <a:alphaModFix amt="13000"/>
          </a:blip>
          <a:stretch>
            <a:fillRect/>
          </a:stretch>
        </p:blipFill>
        <p:spPr>
          <a:xfrm>
            <a:off x="0" y="0"/>
            <a:ext cx="12192000" cy="6858000"/>
          </a:xfrm>
          <a:prstGeom prst="rect">
            <a:avLst/>
          </a:prstGeom>
        </p:spPr>
      </p:pic>
      <p:cxnSp>
        <p:nvCxnSpPr>
          <p:cNvPr id="30" name="Straight Connector 29">
            <a:extLst>
              <a:ext uri="{FF2B5EF4-FFF2-40B4-BE49-F238E27FC236}">
                <a16:creationId xmlns:a16="http://schemas.microsoft.com/office/drawing/2014/main" id="{F8EFCEE9-02AA-02FA-5845-AD8FDC84ED3C}"/>
              </a:ext>
            </a:extLst>
          </p:cNvPr>
          <p:cNvCxnSpPr>
            <a:cxnSpLocks/>
          </p:cNvCxnSpPr>
          <p:nvPr userDrawn="1"/>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33CF18B9-9F8B-8FBC-B925-EB0CAFF3807E}"/>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0256946D-4008-8DB3-179B-EA02C8D661E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386039120"/>
      </p:ext>
    </p:extLst>
  </p:cSld>
  <p:clrMapOvr>
    <a:masterClrMapping/>
  </p:clrMapOvr>
  <p:extLst>
    <p:ext uri="{DCECCB84-F9BA-43D5-87BE-67443E8EF086}">
      <p15:sldGuideLst xmlns:p15="http://schemas.microsoft.com/office/powerpoint/2012/main"/>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showMasterSp="0" preserve="1" userDrawn="1">
  <p:cSld name="Title_dark navy">
    <p:bg>
      <p:bgPr>
        <a:solidFill>
          <a:srgbClr val="15003B"/>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C51CEFC5-B0B1-875D-C643-DF44658C569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680439A1-5D1A-A00D-B981-951382C83D1D}"/>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448826792"/>
      </p:ext>
    </p:extLst>
  </p:cSld>
  <p:clrMapOvr>
    <a:masterClrMapping/>
  </p:clrMapOvr>
  <p:extLst>
    <p:ext uri="{DCECCB84-F9BA-43D5-87BE-67443E8EF086}">
      <p15:sldGuideLst xmlns:p15="http://schemas.microsoft.com/office/powerpoint/2012/main"/>
    </p:ext>
  </p:extLst>
</p:sldLayout>
</file>

<file path=ppt/slideLayouts/slideLayout106.xml><?xml version="1.0" encoding="utf-8"?>
<p:sldLayout xmlns:a="http://schemas.openxmlformats.org/drawingml/2006/main" xmlns:r="http://schemas.openxmlformats.org/officeDocument/2006/relationships" xmlns:p="http://schemas.openxmlformats.org/presentationml/2006/main" showMasterSp="0" preserve="1" userDrawn="1">
  <p:cSld name="Title_TV image 1">
    <p:bg>
      <p:bgPr>
        <a:solidFill>
          <a:srgbClr val="15003B"/>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833EB7-FDC4-923C-C5F4-C347547C4A01}"/>
              </a:ext>
            </a:extLst>
          </p:cNvPr>
          <p:cNvPicPr>
            <a:picLocks noChangeAspect="1"/>
          </p:cNvPicPr>
          <p:nvPr/>
        </p:nvPicPr>
        <p:blipFill>
          <a:blip r:embed="rId2"/>
          <a:stretch>
            <a:fillRect/>
          </a:stretch>
        </p:blipFill>
        <p:spPr>
          <a:xfrm>
            <a:off x="0" y="0"/>
            <a:ext cx="12192000" cy="6857999"/>
          </a:xfrm>
          <a:prstGeom prst="rect">
            <a:avLst/>
          </a:prstGeom>
        </p:spPr>
      </p:pic>
      <p:grpSp>
        <p:nvGrpSpPr>
          <p:cNvPr id="8" name="Group 7">
            <a:extLst>
              <a:ext uri="{FF2B5EF4-FFF2-40B4-BE49-F238E27FC236}">
                <a16:creationId xmlns:a16="http://schemas.microsoft.com/office/drawing/2014/main" id="{0F7D1115-C2F8-2197-5A02-9FBF771B00EA}"/>
              </a:ext>
            </a:extLst>
          </p:cNvPr>
          <p:cNvGrpSpPr/>
          <p:nvPr/>
        </p:nvGrpSpPr>
        <p:grpSpPr>
          <a:xfrm>
            <a:off x="5656580" y="-1"/>
            <a:ext cx="6535420" cy="6499281"/>
            <a:chOff x="5476240" y="-1"/>
            <a:chExt cx="6535420" cy="6499281"/>
          </a:xfrm>
        </p:grpSpPr>
        <p:sp>
          <p:nvSpPr>
            <p:cNvPr id="9" name="Freeform: Shape 8">
              <a:extLst>
                <a:ext uri="{FF2B5EF4-FFF2-40B4-BE49-F238E27FC236}">
                  <a16:creationId xmlns:a16="http://schemas.microsoft.com/office/drawing/2014/main" id="{BD1A9BEE-28E9-7F3A-249C-BAAC31EB04B5}"/>
                </a:ext>
              </a:extLst>
            </p:cNvPr>
            <p:cNvSpPr/>
            <p:nvPr/>
          </p:nvSpPr>
          <p:spPr>
            <a:xfrm>
              <a:off x="7061200" y="5588000"/>
              <a:ext cx="4135120" cy="629920"/>
            </a:xfrm>
            <a:custGeom>
              <a:avLst/>
              <a:gdLst>
                <a:gd name="connsiteX0" fmla="*/ 274320 w 4064000"/>
                <a:gd name="connsiteY0" fmla="*/ 10160 h 629920"/>
                <a:gd name="connsiteX1" fmla="*/ 0 w 4064000"/>
                <a:gd name="connsiteY1" fmla="*/ 182880 h 629920"/>
                <a:gd name="connsiteX2" fmla="*/ 518160 w 4064000"/>
                <a:gd name="connsiteY2" fmla="*/ 233680 h 629920"/>
                <a:gd name="connsiteX3" fmla="*/ 985520 w 4064000"/>
                <a:gd name="connsiteY3" fmla="*/ 284480 h 629920"/>
                <a:gd name="connsiteX4" fmla="*/ 1290320 w 4064000"/>
                <a:gd name="connsiteY4" fmla="*/ 325120 h 629920"/>
                <a:gd name="connsiteX5" fmla="*/ 1625600 w 4064000"/>
                <a:gd name="connsiteY5" fmla="*/ 365760 h 629920"/>
                <a:gd name="connsiteX6" fmla="*/ 2072640 w 4064000"/>
                <a:gd name="connsiteY6" fmla="*/ 426720 h 629920"/>
                <a:gd name="connsiteX7" fmla="*/ 2428240 w 4064000"/>
                <a:gd name="connsiteY7" fmla="*/ 477520 h 629920"/>
                <a:gd name="connsiteX8" fmla="*/ 2651760 w 4064000"/>
                <a:gd name="connsiteY8" fmla="*/ 508000 h 629920"/>
                <a:gd name="connsiteX9" fmla="*/ 2946400 w 4064000"/>
                <a:gd name="connsiteY9" fmla="*/ 558800 h 629920"/>
                <a:gd name="connsiteX10" fmla="*/ 3098800 w 4064000"/>
                <a:gd name="connsiteY10" fmla="*/ 609600 h 629920"/>
                <a:gd name="connsiteX11" fmla="*/ 3149600 w 4064000"/>
                <a:gd name="connsiteY11" fmla="*/ 629920 h 629920"/>
                <a:gd name="connsiteX12" fmla="*/ 4064000 w 4064000"/>
                <a:gd name="connsiteY12" fmla="*/ 487680 h 629920"/>
                <a:gd name="connsiteX13" fmla="*/ 1076960 w 4064000"/>
                <a:gd name="connsiteY13" fmla="*/ 81280 h 629920"/>
                <a:gd name="connsiteX14" fmla="*/ 335280 w 4064000"/>
                <a:gd name="connsiteY14" fmla="*/ 0 h 629920"/>
                <a:gd name="connsiteX0" fmla="*/ 345440 w 4135120"/>
                <a:gd name="connsiteY0" fmla="*/ 10160 h 629920"/>
                <a:gd name="connsiteX1" fmla="*/ 0 w 4135120"/>
                <a:gd name="connsiteY1" fmla="*/ 177800 h 629920"/>
                <a:gd name="connsiteX2" fmla="*/ 589280 w 4135120"/>
                <a:gd name="connsiteY2" fmla="*/ 233680 h 629920"/>
                <a:gd name="connsiteX3" fmla="*/ 1056640 w 4135120"/>
                <a:gd name="connsiteY3" fmla="*/ 284480 h 629920"/>
                <a:gd name="connsiteX4" fmla="*/ 1361440 w 4135120"/>
                <a:gd name="connsiteY4" fmla="*/ 325120 h 629920"/>
                <a:gd name="connsiteX5" fmla="*/ 1696720 w 4135120"/>
                <a:gd name="connsiteY5" fmla="*/ 365760 h 629920"/>
                <a:gd name="connsiteX6" fmla="*/ 2143760 w 4135120"/>
                <a:gd name="connsiteY6" fmla="*/ 426720 h 629920"/>
                <a:gd name="connsiteX7" fmla="*/ 2499360 w 4135120"/>
                <a:gd name="connsiteY7" fmla="*/ 477520 h 629920"/>
                <a:gd name="connsiteX8" fmla="*/ 2722880 w 4135120"/>
                <a:gd name="connsiteY8" fmla="*/ 508000 h 629920"/>
                <a:gd name="connsiteX9" fmla="*/ 3017520 w 4135120"/>
                <a:gd name="connsiteY9" fmla="*/ 558800 h 629920"/>
                <a:gd name="connsiteX10" fmla="*/ 3169920 w 4135120"/>
                <a:gd name="connsiteY10" fmla="*/ 609600 h 629920"/>
                <a:gd name="connsiteX11" fmla="*/ 3220720 w 4135120"/>
                <a:gd name="connsiteY11" fmla="*/ 629920 h 629920"/>
                <a:gd name="connsiteX12" fmla="*/ 4135120 w 4135120"/>
                <a:gd name="connsiteY12" fmla="*/ 487680 h 629920"/>
                <a:gd name="connsiteX13" fmla="*/ 1148080 w 4135120"/>
                <a:gd name="connsiteY13" fmla="*/ 81280 h 629920"/>
                <a:gd name="connsiteX14" fmla="*/ 406400 w 4135120"/>
                <a:gd name="connsiteY14" fmla="*/ 0 h 62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35120" h="629920">
                  <a:moveTo>
                    <a:pt x="345440" y="10160"/>
                  </a:moveTo>
                  <a:lnTo>
                    <a:pt x="0" y="177800"/>
                  </a:lnTo>
                  <a:lnTo>
                    <a:pt x="589280" y="233680"/>
                  </a:lnTo>
                  <a:lnTo>
                    <a:pt x="1056640" y="284480"/>
                  </a:lnTo>
                  <a:lnTo>
                    <a:pt x="1361440" y="325120"/>
                  </a:lnTo>
                  <a:lnTo>
                    <a:pt x="1696720" y="365760"/>
                  </a:lnTo>
                  <a:lnTo>
                    <a:pt x="2143760" y="426720"/>
                  </a:lnTo>
                  <a:lnTo>
                    <a:pt x="2499360" y="477520"/>
                  </a:lnTo>
                  <a:lnTo>
                    <a:pt x="2722880" y="508000"/>
                  </a:lnTo>
                  <a:lnTo>
                    <a:pt x="3017520" y="558800"/>
                  </a:lnTo>
                  <a:lnTo>
                    <a:pt x="3169920" y="609600"/>
                  </a:lnTo>
                  <a:lnTo>
                    <a:pt x="3220720" y="629920"/>
                  </a:lnTo>
                  <a:lnTo>
                    <a:pt x="4135120" y="487680"/>
                  </a:lnTo>
                  <a:lnTo>
                    <a:pt x="1148080" y="81280"/>
                  </a:lnTo>
                  <a:lnTo>
                    <a:pt x="406400" y="0"/>
                  </a:lnTo>
                </a:path>
              </a:pathLst>
            </a:custGeom>
            <a:solidFill>
              <a:schemeClr val="bg1"/>
            </a:solidFill>
            <a:ln>
              <a:noFill/>
            </a:ln>
            <a:effectLst>
              <a:outerShdw blurRad="152400" dist="241300" dir="5400000" algn="t" rotWithShape="0">
                <a:prstClr val="black">
                  <a:alpha val="62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pic>
          <p:nvPicPr>
            <p:cNvPr id="10" name="Picture 9" descr="A screen with a white letter on it&#10;&#10;Description automatically generated">
              <a:extLst>
                <a:ext uri="{FF2B5EF4-FFF2-40B4-BE49-F238E27FC236}">
                  <a16:creationId xmlns:a16="http://schemas.microsoft.com/office/drawing/2014/main" id="{7AF2A81B-F88D-784A-F2E6-7948367B839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476240" y="-1"/>
              <a:ext cx="6535420" cy="6499281"/>
            </a:xfrm>
            <a:prstGeom prst="rect">
              <a:avLst/>
            </a:prstGeom>
          </p:spPr>
        </p:pic>
      </p:grp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299" y="3016909"/>
            <a:ext cx="4979525" cy="615553"/>
          </a:xfrm>
          <a:prstGeom prst="rect">
            <a:avLst/>
          </a:prstGeom>
        </p:spPr>
        <p:txBody>
          <a:bodyPr vert="horz" wrap="square" lIns="0" tIns="0" rIns="0" bIns="0" rtlCol="0" anchor="b" anchorCtr="0">
            <a:spAutoFit/>
          </a:bodyPr>
          <a:lstStyle>
            <a:lvl1pPr>
              <a:defRPr sz="4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4503722"/>
            <a:ext cx="4987144" cy="307777"/>
          </a:xfrm>
        </p:spPr>
        <p:txBody>
          <a:bodyPr vert="horz" wrap="square" lIns="0" tIns="0" rIns="0" bIns="0" rtlCol="0" anchor="t" anchorCtr="0">
            <a:spAutoFit/>
          </a:bodyPr>
          <a:lstStyle>
            <a:lvl1pPr marL="0" indent="0">
              <a:lnSpc>
                <a:spcPct val="110000"/>
              </a:lnSpc>
              <a:buNone/>
              <a:defRPr lang="en-US" sz="20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cxnSp>
        <p:nvCxnSpPr>
          <p:cNvPr id="13" name="Straight Connector 12">
            <a:extLst>
              <a:ext uri="{FF2B5EF4-FFF2-40B4-BE49-F238E27FC236}">
                <a16:creationId xmlns:a16="http://schemas.microsoft.com/office/drawing/2014/main" id="{479F9C70-8EB0-186C-4616-500399FEB9DD}"/>
              </a:ext>
            </a:extLst>
          </p:cNvPr>
          <p:cNvCxnSpPr>
            <a:cxnSpLocks/>
          </p:cNvCxnSpPr>
          <p:nvPr userDrawn="1"/>
        </p:nvCxnSpPr>
        <p:spPr>
          <a:xfrm>
            <a:off x="495300" y="4036189"/>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pic>
        <p:nvPicPr>
          <p:cNvPr id="7" name="Graphic 6">
            <a:extLst>
              <a:ext uri="{FF2B5EF4-FFF2-40B4-BE49-F238E27FC236}">
                <a16:creationId xmlns:a16="http://schemas.microsoft.com/office/drawing/2014/main" id="{C54AE989-7B05-B1E7-FCAD-01F570C4750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A6F5BA91-D630-77CE-90E8-ADA3204EADA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337573668"/>
      </p:ext>
    </p:extLst>
  </p:cSld>
  <p:clrMapOvr>
    <a:masterClrMapping/>
  </p:clrMapOvr>
  <p:extLst>
    <p:ext uri="{DCECCB84-F9BA-43D5-87BE-67443E8EF086}">
      <p15:sldGuideLst xmlns:p15="http://schemas.microsoft.com/office/powerpoint/2012/main"/>
    </p:ext>
  </p:extLst>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Text Placeholder 7">
            <a:extLst>
              <a:ext uri="{FF2B5EF4-FFF2-40B4-BE49-F238E27FC236}">
                <a16:creationId xmlns:a16="http://schemas.microsoft.com/office/drawing/2014/main" id="{261F6083-70C9-94DB-F4DD-5F460AD086FE}"/>
              </a:ext>
            </a:extLst>
          </p:cNvPr>
          <p:cNvSpPr>
            <a:spLocks noGrp="1"/>
          </p:cNvSpPr>
          <p:nvPr>
            <p:ph type="body" sz="quarter" idx="12"/>
          </p:nvPr>
        </p:nvSpPr>
        <p:spPr>
          <a:xfrm>
            <a:off x="495300" y="1709928"/>
            <a:ext cx="11201400" cy="166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63534450"/>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3361788350"/>
      </p:ext>
    </p:extLst>
  </p:cSld>
  <p:clrMapOvr>
    <a:masterClrMapping/>
  </p:clrMapOvr>
  <p:extLst>
    <p:ext uri="{DCECCB84-F9BA-43D5-87BE-67443E8EF086}">
      <p15:sldGuideLst xmlns:p15="http://schemas.microsoft.com/office/powerpoint/2012/main"/>
    </p:ext>
  </p:extLst>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2C2013D5-ACC1-018F-A111-33F3C6918687}"/>
              </a:ext>
            </a:extLst>
          </p:cNvPr>
          <p:cNvSpPr>
            <a:spLocks noGrp="1"/>
          </p:cNvSpPr>
          <p:nvPr>
            <p:ph type="pic" sz="quarter" idx="23" hasCustomPrompt="1"/>
          </p:nvPr>
        </p:nvSpPr>
        <p:spPr>
          <a:xfrm>
            <a:off x="9768139"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5" name="Picture Placeholder 24">
            <a:extLst>
              <a:ext uri="{FF2B5EF4-FFF2-40B4-BE49-F238E27FC236}">
                <a16:creationId xmlns:a16="http://schemas.microsoft.com/office/drawing/2014/main" id="{051D3ADD-7A38-C89C-3B82-C84DEB4839B4}"/>
              </a:ext>
            </a:extLst>
          </p:cNvPr>
          <p:cNvSpPr>
            <a:spLocks noGrp="1"/>
          </p:cNvSpPr>
          <p:nvPr>
            <p:ph type="pic" sz="quarter" idx="14" hasCustomPrompt="1"/>
          </p:nvPr>
        </p:nvSpPr>
        <p:spPr>
          <a:xfrm>
            <a:off x="9768139"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9" name="Picture Placeholder 28">
            <a:extLst>
              <a:ext uri="{FF2B5EF4-FFF2-40B4-BE49-F238E27FC236}">
                <a16:creationId xmlns:a16="http://schemas.microsoft.com/office/drawing/2014/main" id="{1A1ECF12-D847-9A7A-8BFE-88079F715919}"/>
              </a:ext>
            </a:extLst>
          </p:cNvPr>
          <p:cNvSpPr>
            <a:spLocks noGrp="1"/>
          </p:cNvSpPr>
          <p:nvPr>
            <p:ph type="pic" sz="quarter" idx="17" hasCustomPrompt="1"/>
          </p:nvPr>
        </p:nvSpPr>
        <p:spPr>
          <a:xfrm>
            <a:off x="6845312"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16" name="Picture Placeholder 15">
            <a:extLst>
              <a:ext uri="{FF2B5EF4-FFF2-40B4-BE49-F238E27FC236}">
                <a16:creationId xmlns:a16="http://schemas.microsoft.com/office/drawing/2014/main" id="{F9E27C02-DBC6-1F74-DFCA-1FD634E0AD51}"/>
              </a:ext>
            </a:extLst>
          </p:cNvPr>
          <p:cNvSpPr>
            <a:spLocks noGrp="1"/>
          </p:cNvSpPr>
          <p:nvPr>
            <p:ph type="pic" sz="quarter" idx="11" hasCustomPrompt="1"/>
          </p:nvPr>
        </p:nvSpPr>
        <p:spPr>
          <a:xfrm>
            <a:off x="999658"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6" name="Text Placeholder 17">
            <a:extLst>
              <a:ext uri="{FF2B5EF4-FFF2-40B4-BE49-F238E27FC236}">
                <a16:creationId xmlns:a16="http://schemas.microsoft.com/office/drawing/2014/main" id="{4024A1B8-0764-5921-6CBB-D13F6FFE514B}"/>
              </a:ext>
            </a:extLst>
          </p:cNvPr>
          <p:cNvSpPr>
            <a:spLocks noGrp="1"/>
          </p:cNvSpPr>
          <p:nvPr>
            <p:ph type="body" sz="quarter" idx="15" hasCustomPrompt="1"/>
          </p:nvPr>
        </p:nvSpPr>
        <p:spPr>
          <a:xfrm>
            <a:off x="9109621"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27" name="Text Placeholder 17">
            <a:extLst>
              <a:ext uri="{FF2B5EF4-FFF2-40B4-BE49-F238E27FC236}">
                <a16:creationId xmlns:a16="http://schemas.microsoft.com/office/drawing/2014/main" id="{5B7F8112-9B28-53CB-9BD6-A9A47CA86089}"/>
              </a:ext>
            </a:extLst>
          </p:cNvPr>
          <p:cNvSpPr>
            <a:spLocks noGrp="1"/>
          </p:cNvSpPr>
          <p:nvPr>
            <p:ph type="body" sz="quarter" idx="16" hasCustomPrompt="1"/>
          </p:nvPr>
        </p:nvSpPr>
        <p:spPr>
          <a:xfrm>
            <a:off x="9109621"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8" name="Text Placeholder 17">
            <a:extLst>
              <a:ext uri="{FF2B5EF4-FFF2-40B4-BE49-F238E27FC236}">
                <a16:creationId xmlns:a16="http://schemas.microsoft.com/office/drawing/2014/main" id="{E4BFEF31-BDDA-4CC7-01FC-50F7E705720A}"/>
              </a:ext>
            </a:extLst>
          </p:cNvPr>
          <p:cNvSpPr>
            <a:spLocks noGrp="1"/>
          </p:cNvSpPr>
          <p:nvPr>
            <p:ph type="body" sz="quarter" idx="12" hasCustomPrompt="1"/>
          </p:nvPr>
        </p:nvSpPr>
        <p:spPr>
          <a:xfrm>
            <a:off x="340116"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19" name="Text Placeholder 17">
            <a:extLst>
              <a:ext uri="{FF2B5EF4-FFF2-40B4-BE49-F238E27FC236}">
                <a16:creationId xmlns:a16="http://schemas.microsoft.com/office/drawing/2014/main" id="{00F3FD41-F2F0-8555-E060-0BF99D403EA0}"/>
              </a:ext>
            </a:extLst>
          </p:cNvPr>
          <p:cNvSpPr>
            <a:spLocks noGrp="1"/>
          </p:cNvSpPr>
          <p:nvPr>
            <p:ph type="body" sz="quarter" idx="13" hasCustomPrompt="1"/>
          </p:nvPr>
        </p:nvSpPr>
        <p:spPr>
          <a:xfrm>
            <a:off x="340116"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30" name="Text Placeholder 17">
            <a:extLst>
              <a:ext uri="{FF2B5EF4-FFF2-40B4-BE49-F238E27FC236}">
                <a16:creationId xmlns:a16="http://schemas.microsoft.com/office/drawing/2014/main" id="{9F56B4BD-00AF-3C82-1FB4-8437F5CC484B}"/>
              </a:ext>
            </a:extLst>
          </p:cNvPr>
          <p:cNvSpPr>
            <a:spLocks noGrp="1"/>
          </p:cNvSpPr>
          <p:nvPr>
            <p:ph type="body" sz="quarter" idx="18" hasCustomPrompt="1"/>
          </p:nvPr>
        </p:nvSpPr>
        <p:spPr>
          <a:xfrm>
            <a:off x="6186452"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31" name="Text Placeholder 17">
            <a:extLst>
              <a:ext uri="{FF2B5EF4-FFF2-40B4-BE49-F238E27FC236}">
                <a16:creationId xmlns:a16="http://schemas.microsoft.com/office/drawing/2014/main" id="{1D4D05B9-554A-504B-FCCD-4C3187ED1E74}"/>
              </a:ext>
            </a:extLst>
          </p:cNvPr>
          <p:cNvSpPr>
            <a:spLocks noGrp="1"/>
          </p:cNvSpPr>
          <p:nvPr>
            <p:ph type="body" sz="quarter" idx="19" hasCustomPrompt="1"/>
          </p:nvPr>
        </p:nvSpPr>
        <p:spPr>
          <a:xfrm>
            <a:off x="6186452"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36" name="Picture Placeholder 35">
            <a:extLst>
              <a:ext uri="{FF2B5EF4-FFF2-40B4-BE49-F238E27FC236}">
                <a16:creationId xmlns:a16="http://schemas.microsoft.com/office/drawing/2014/main" id="{115541C7-7645-4067-DB92-31711C8021B7}"/>
              </a:ext>
            </a:extLst>
          </p:cNvPr>
          <p:cNvSpPr>
            <a:spLocks noGrp="1"/>
          </p:cNvSpPr>
          <p:nvPr>
            <p:ph type="pic" sz="quarter" idx="20" hasCustomPrompt="1"/>
          </p:nvPr>
        </p:nvSpPr>
        <p:spPr>
          <a:xfrm>
            <a:off x="3922485"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37" name="Text Placeholder 17">
            <a:extLst>
              <a:ext uri="{FF2B5EF4-FFF2-40B4-BE49-F238E27FC236}">
                <a16:creationId xmlns:a16="http://schemas.microsoft.com/office/drawing/2014/main" id="{04248490-8731-C7E3-A354-465637418E08}"/>
              </a:ext>
            </a:extLst>
          </p:cNvPr>
          <p:cNvSpPr>
            <a:spLocks noGrp="1"/>
          </p:cNvSpPr>
          <p:nvPr>
            <p:ph type="body" sz="quarter" idx="21" hasCustomPrompt="1"/>
          </p:nvPr>
        </p:nvSpPr>
        <p:spPr>
          <a:xfrm>
            <a:off x="3263284"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38" name="Text Placeholder 17">
            <a:extLst>
              <a:ext uri="{FF2B5EF4-FFF2-40B4-BE49-F238E27FC236}">
                <a16:creationId xmlns:a16="http://schemas.microsoft.com/office/drawing/2014/main" id="{9E91AEC7-0877-1BDC-6844-4254A5432D2A}"/>
              </a:ext>
            </a:extLst>
          </p:cNvPr>
          <p:cNvSpPr>
            <a:spLocks noGrp="1"/>
          </p:cNvSpPr>
          <p:nvPr>
            <p:ph type="body" sz="quarter" idx="22" hasCustomPrompt="1"/>
          </p:nvPr>
        </p:nvSpPr>
        <p:spPr>
          <a:xfrm>
            <a:off x="3263284"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0" name="Picture Placeholder 39">
            <a:extLst>
              <a:ext uri="{FF2B5EF4-FFF2-40B4-BE49-F238E27FC236}">
                <a16:creationId xmlns:a16="http://schemas.microsoft.com/office/drawing/2014/main" id="{355328A2-2857-CA65-BBF0-140EAE5D26C3}"/>
              </a:ext>
            </a:extLst>
          </p:cNvPr>
          <p:cNvSpPr>
            <a:spLocks noGrp="1"/>
          </p:cNvSpPr>
          <p:nvPr>
            <p:ph type="pic" sz="quarter" idx="24" hasCustomPrompt="1"/>
          </p:nvPr>
        </p:nvSpPr>
        <p:spPr>
          <a:xfrm>
            <a:off x="6845312"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1" name="Picture Placeholder 40">
            <a:extLst>
              <a:ext uri="{FF2B5EF4-FFF2-40B4-BE49-F238E27FC236}">
                <a16:creationId xmlns:a16="http://schemas.microsoft.com/office/drawing/2014/main" id="{A72053B2-E10D-9C5D-B0D4-D110D8B9F7CD}"/>
              </a:ext>
            </a:extLst>
          </p:cNvPr>
          <p:cNvSpPr>
            <a:spLocks noGrp="1"/>
          </p:cNvSpPr>
          <p:nvPr>
            <p:ph type="pic" sz="quarter" idx="25" hasCustomPrompt="1"/>
          </p:nvPr>
        </p:nvSpPr>
        <p:spPr>
          <a:xfrm>
            <a:off x="999658"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2" name="Text Placeholder 17">
            <a:extLst>
              <a:ext uri="{FF2B5EF4-FFF2-40B4-BE49-F238E27FC236}">
                <a16:creationId xmlns:a16="http://schemas.microsoft.com/office/drawing/2014/main" id="{399A5C1C-014C-E7BF-CCDF-05A9A8A38909}"/>
              </a:ext>
            </a:extLst>
          </p:cNvPr>
          <p:cNvSpPr>
            <a:spLocks noGrp="1"/>
          </p:cNvSpPr>
          <p:nvPr>
            <p:ph type="body" sz="quarter" idx="26" hasCustomPrompt="1"/>
          </p:nvPr>
        </p:nvSpPr>
        <p:spPr>
          <a:xfrm>
            <a:off x="9109621"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3" name="Text Placeholder 17">
            <a:extLst>
              <a:ext uri="{FF2B5EF4-FFF2-40B4-BE49-F238E27FC236}">
                <a16:creationId xmlns:a16="http://schemas.microsoft.com/office/drawing/2014/main" id="{3C687E3E-7C0A-E79C-B9B9-17F78D616C97}"/>
              </a:ext>
            </a:extLst>
          </p:cNvPr>
          <p:cNvSpPr>
            <a:spLocks noGrp="1"/>
          </p:cNvSpPr>
          <p:nvPr>
            <p:ph type="body" sz="quarter" idx="27" hasCustomPrompt="1"/>
          </p:nvPr>
        </p:nvSpPr>
        <p:spPr>
          <a:xfrm>
            <a:off x="9109621"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4" name="Text Placeholder 17">
            <a:extLst>
              <a:ext uri="{FF2B5EF4-FFF2-40B4-BE49-F238E27FC236}">
                <a16:creationId xmlns:a16="http://schemas.microsoft.com/office/drawing/2014/main" id="{E1238981-12EF-6642-872F-35699BA46F52}"/>
              </a:ext>
            </a:extLst>
          </p:cNvPr>
          <p:cNvSpPr>
            <a:spLocks noGrp="1"/>
          </p:cNvSpPr>
          <p:nvPr>
            <p:ph type="body" sz="quarter" idx="28" hasCustomPrompt="1"/>
          </p:nvPr>
        </p:nvSpPr>
        <p:spPr>
          <a:xfrm>
            <a:off x="340116"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5" name="Text Placeholder 17">
            <a:extLst>
              <a:ext uri="{FF2B5EF4-FFF2-40B4-BE49-F238E27FC236}">
                <a16:creationId xmlns:a16="http://schemas.microsoft.com/office/drawing/2014/main" id="{DD039479-4760-53C4-F52B-8DE6E94DF635}"/>
              </a:ext>
            </a:extLst>
          </p:cNvPr>
          <p:cNvSpPr>
            <a:spLocks noGrp="1"/>
          </p:cNvSpPr>
          <p:nvPr>
            <p:ph type="body" sz="quarter" idx="29" hasCustomPrompt="1"/>
          </p:nvPr>
        </p:nvSpPr>
        <p:spPr>
          <a:xfrm>
            <a:off x="340116"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6" name="Text Placeholder 17">
            <a:extLst>
              <a:ext uri="{FF2B5EF4-FFF2-40B4-BE49-F238E27FC236}">
                <a16:creationId xmlns:a16="http://schemas.microsoft.com/office/drawing/2014/main" id="{A7C3D197-E04C-E39C-45F9-3F7394DF2731}"/>
              </a:ext>
            </a:extLst>
          </p:cNvPr>
          <p:cNvSpPr>
            <a:spLocks noGrp="1"/>
          </p:cNvSpPr>
          <p:nvPr>
            <p:ph type="body" sz="quarter" idx="30" hasCustomPrompt="1"/>
          </p:nvPr>
        </p:nvSpPr>
        <p:spPr>
          <a:xfrm>
            <a:off x="6186452"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7" name="Text Placeholder 17">
            <a:extLst>
              <a:ext uri="{FF2B5EF4-FFF2-40B4-BE49-F238E27FC236}">
                <a16:creationId xmlns:a16="http://schemas.microsoft.com/office/drawing/2014/main" id="{A9889176-7795-E01C-3B82-13952D020EFF}"/>
              </a:ext>
            </a:extLst>
          </p:cNvPr>
          <p:cNvSpPr>
            <a:spLocks noGrp="1"/>
          </p:cNvSpPr>
          <p:nvPr>
            <p:ph type="body" sz="quarter" idx="31" hasCustomPrompt="1"/>
          </p:nvPr>
        </p:nvSpPr>
        <p:spPr>
          <a:xfrm>
            <a:off x="6186452"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8" name="Picture Placeholder 47">
            <a:extLst>
              <a:ext uri="{FF2B5EF4-FFF2-40B4-BE49-F238E27FC236}">
                <a16:creationId xmlns:a16="http://schemas.microsoft.com/office/drawing/2014/main" id="{D2B6195C-0CFE-72D6-F448-7FD839874666}"/>
              </a:ext>
            </a:extLst>
          </p:cNvPr>
          <p:cNvSpPr>
            <a:spLocks noGrp="1"/>
          </p:cNvSpPr>
          <p:nvPr>
            <p:ph type="pic" sz="quarter" idx="32" hasCustomPrompt="1"/>
          </p:nvPr>
        </p:nvSpPr>
        <p:spPr>
          <a:xfrm>
            <a:off x="3922485"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9" name="Text Placeholder 17">
            <a:extLst>
              <a:ext uri="{FF2B5EF4-FFF2-40B4-BE49-F238E27FC236}">
                <a16:creationId xmlns:a16="http://schemas.microsoft.com/office/drawing/2014/main" id="{ED96FCA1-0BF2-4C20-4BE1-B96B6C7995C4}"/>
              </a:ext>
            </a:extLst>
          </p:cNvPr>
          <p:cNvSpPr>
            <a:spLocks noGrp="1"/>
          </p:cNvSpPr>
          <p:nvPr>
            <p:ph type="body" sz="quarter" idx="33" hasCustomPrompt="1"/>
          </p:nvPr>
        </p:nvSpPr>
        <p:spPr>
          <a:xfrm>
            <a:off x="3263284"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50" name="Text Placeholder 17">
            <a:extLst>
              <a:ext uri="{FF2B5EF4-FFF2-40B4-BE49-F238E27FC236}">
                <a16:creationId xmlns:a16="http://schemas.microsoft.com/office/drawing/2014/main" id="{D3ECC87E-4D5E-600B-025B-B5EA705E28CB}"/>
              </a:ext>
            </a:extLst>
          </p:cNvPr>
          <p:cNvSpPr>
            <a:spLocks noGrp="1"/>
          </p:cNvSpPr>
          <p:nvPr>
            <p:ph type="body" sz="quarter" idx="34" hasCustomPrompt="1"/>
          </p:nvPr>
        </p:nvSpPr>
        <p:spPr>
          <a:xfrm>
            <a:off x="3263284"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Tree>
    <p:extLst>
      <p:ext uri="{BB962C8B-B14F-4D97-AF65-F5344CB8AC3E}">
        <p14:creationId xmlns:p14="http://schemas.microsoft.com/office/powerpoint/2010/main" val="1752743567"/>
      </p:ext>
    </p:extLst>
  </p:cSld>
  <p:clrMapOvr>
    <a:masterClrMapping/>
  </p:clrMapOvr>
  <p:extLst>
    <p:ext uri="{DCECCB84-F9BA-43D5-87BE-67443E8EF086}">
      <p15:sldGuideLst xmlns:p15="http://schemas.microsoft.com/office/powerpoint/2012/main"/>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Image botto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Picture Placeholder 3">
            <a:extLst>
              <a:ext uri="{FF2B5EF4-FFF2-40B4-BE49-F238E27FC236}">
                <a16:creationId xmlns:a16="http://schemas.microsoft.com/office/drawing/2014/main" id="{9290FF53-915C-2C30-10D3-421821FAA030}"/>
              </a:ext>
            </a:extLst>
          </p:cNvPr>
          <p:cNvSpPr>
            <a:spLocks noGrp="1"/>
          </p:cNvSpPr>
          <p:nvPr>
            <p:ph type="pic" sz="quarter" idx="11"/>
          </p:nvPr>
        </p:nvSpPr>
        <p:spPr>
          <a:xfrm>
            <a:off x="0" y="4196857"/>
            <a:ext cx="12192000" cy="2051226"/>
          </a:xfrm>
          <a:custGeom>
            <a:avLst/>
            <a:gdLst>
              <a:gd name="connsiteX0" fmla="*/ 6285010 w 12192000"/>
              <a:gd name="connsiteY0" fmla="*/ 1484 h 2051226"/>
              <a:gd name="connsiteX1" fmla="*/ 12109571 w 12192000"/>
              <a:gd name="connsiteY1" fmla="*/ 1628746 h 2051226"/>
              <a:gd name="connsiteX2" fmla="*/ 12192000 w 12192000"/>
              <a:gd name="connsiteY2" fmla="*/ 1679447 h 2051226"/>
              <a:gd name="connsiteX3" fmla="*/ 12192000 w 12192000"/>
              <a:gd name="connsiteY3" fmla="*/ 2051226 h 2051226"/>
              <a:gd name="connsiteX4" fmla="*/ 0 w 12192000"/>
              <a:gd name="connsiteY4" fmla="*/ 2051226 h 2051226"/>
              <a:gd name="connsiteX5" fmla="*/ 0 w 12192000"/>
              <a:gd name="connsiteY5" fmla="*/ 1680116 h 2051226"/>
              <a:gd name="connsiteX6" fmla="*/ 155135 w 12192000"/>
              <a:gd name="connsiteY6" fmla="*/ 1586238 h 2051226"/>
              <a:gd name="connsiteX7" fmla="*/ 5882126 w 12192000"/>
              <a:gd name="connsiteY7" fmla="*/ 1927 h 2051226"/>
              <a:gd name="connsiteX8" fmla="*/ 6285010 w 12192000"/>
              <a:gd name="connsiteY8" fmla="*/ 1484 h 20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051226">
                <a:moveTo>
                  <a:pt x="6285010" y="1484"/>
                </a:moveTo>
                <a:cubicBezTo>
                  <a:pt x="8299428" y="33223"/>
                  <a:pt x="10309317" y="574416"/>
                  <a:pt x="12109571" y="1628746"/>
                </a:cubicBezTo>
                <a:lnTo>
                  <a:pt x="12192000" y="1679447"/>
                </a:lnTo>
                <a:lnTo>
                  <a:pt x="12192000" y="2051226"/>
                </a:lnTo>
                <a:lnTo>
                  <a:pt x="0" y="2051226"/>
                </a:lnTo>
                <a:lnTo>
                  <a:pt x="0" y="1680116"/>
                </a:lnTo>
                <a:lnTo>
                  <a:pt x="155135" y="1586238"/>
                </a:lnTo>
                <a:cubicBezTo>
                  <a:pt x="1924743" y="566817"/>
                  <a:pt x="3899001" y="37541"/>
                  <a:pt x="5882126" y="1927"/>
                </a:cubicBezTo>
                <a:cubicBezTo>
                  <a:pt x="6016401" y="-484"/>
                  <a:pt x="6150715" y="-632"/>
                  <a:pt x="6285010" y="1484"/>
                </a:cubicBezTo>
                <a:close/>
              </a:path>
            </a:pathLst>
          </a:custGeom>
          <a:solidFill>
            <a:srgbClr val="738291"/>
          </a:solidFill>
        </p:spPr>
        <p:txBody>
          <a:bodyPr wrap="square" bIns="731520" anchor="ctr" anchorCtr="0">
            <a:noAutofit/>
          </a:bodyPr>
          <a:lstStyle>
            <a:lvl1pPr marL="0" indent="0" algn="ctr">
              <a:buNone/>
              <a:defRPr sz="1200" cap="all" baseline="0">
                <a:solidFill>
                  <a:schemeClr val="bg1"/>
                </a:solidFill>
              </a:defRPr>
            </a:lvl1pPr>
          </a:lstStyle>
          <a:p>
            <a:r>
              <a:rPr lang="en-US"/>
              <a:t>Click icon to add picture</a:t>
            </a:r>
          </a:p>
        </p:txBody>
      </p:sp>
      <p:sp>
        <p:nvSpPr>
          <p:cNvPr id="11" name="Text Placeholder 7">
            <a:extLst>
              <a:ext uri="{FF2B5EF4-FFF2-40B4-BE49-F238E27FC236}">
                <a16:creationId xmlns:a16="http://schemas.microsoft.com/office/drawing/2014/main" id="{9E642396-4C93-59BA-6563-927637AB6CFE}"/>
              </a:ext>
            </a:extLst>
          </p:cNvPr>
          <p:cNvSpPr>
            <a:spLocks noGrp="1"/>
          </p:cNvSpPr>
          <p:nvPr>
            <p:ph type="body" sz="quarter" idx="12"/>
          </p:nvPr>
        </p:nvSpPr>
        <p:spPr>
          <a:xfrm>
            <a:off x="495300" y="1709928"/>
            <a:ext cx="11201400" cy="166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086663"/>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Image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2">
            <a:extLst>
              <a:ext uri="{FF2B5EF4-FFF2-40B4-BE49-F238E27FC236}">
                <a16:creationId xmlns:a16="http://schemas.microsoft.com/office/drawing/2014/main" id="{ACE532E4-2851-3B0C-0E05-BC5E85073EC8}"/>
              </a:ext>
            </a:extLst>
          </p:cNvPr>
          <p:cNvSpPr>
            <a:spLocks noGrp="1"/>
          </p:cNvSpPr>
          <p:nvPr>
            <p:ph type="pic" sz="quarter" idx="10"/>
          </p:nvPr>
        </p:nvSpPr>
        <p:spPr>
          <a:xfrm>
            <a:off x="6096000" y="30482"/>
            <a:ext cx="6096000" cy="6177279"/>
          </a:xfrm>
          <a:custGeom>
            <a:avLst/>
            <a:gdLst>
              <a:gd name="connsiteX0" fmla="*/ 3147850 w 6096000"/>
              <a:gd name="connsiteY0" fmla="*/ 0 h 6177279"/>
              <a:gd name="connsiteX1" fmla="*/ 6096000 w 6096000"/>
              <a:gd name="connsiteY1" fmla="*/ 0 h 6177279"/>
              <a:gd name="connsiteX2" fmla="*/ 6096000 w 6096000"/>
              <a:gd name="connsiteY2" fmla="*/ 6177279 h 6177279"/>
              <a:gd name="connsiteX3" fmla="*/ 3147364 w 6096000"/>
              <a:gd name="connsiteY3" fmla="*/ 6177279 h 6177279"/>
              <a:gd name="connsiteX4" fmla="*/ 1294022 w 6096000"/>
              <a:gd name="connsiteY4" fmla="*/ 5716973 h 6177279"/>
              <a:gd name="connsiteX5" fmla="*/ 323374 w 6096000"/>
              <a:gd name="connsiteY5" fmla="*/ 4632565 h 6177279"/>
              <a:gd name="connsiteX6" fmla="*/ 120607 w 6096000"/>
              <a:gd name="connsiteY6" fmla="*/ 4045330 h 6177279"/>
              <a:gd name="connsiteX7" fmla="*/ 102174 w 6096000"/>
              <a:gd name="connsiteY7" fmla="*/ 3972123 h 6177279"/>
              <a:gd name="connsiteX8" fmla="*/ 0 w 6096000"/>
              <a:gd name="connsiteY8" fmla="*/ 3087850 h 6177279"/>
              <a:gd name="connsiteX9" fmla="*/ 0 w 6096000"/>
              <a:gd name="connsiteY9" fmla="*/ 3075737 h 6177279"/>
              <a:gd name="connsiteX10" fmla="*/ 102174 w 6096000"/>
              <a:gd name="connsiteY10" fmla="*/ 2203576 h 6177279"/>
              <a:gd name="connsiteX11" fmla="*/ 120607 w 6096000"/>
              <a:gd name="connsiteY11" fmla="*/ 2130368 h 6177279"/>
              <a:gd name="connsiteX12" fmla="*/ 323374 w 6096000"/>
              <a:gd name="connsiteY12" fmla="*/ 1543134 h 6177279"/>
              <a:gd name="connsiteX13" fmla="*/ 1294022 w 6096000"/>
              <a:gd name="connsiteY13" fmla="*/ 458726 h 6177279"/>
              <a:gd name="connsiteX14" fmla="*/ 2865242 w 6096000"/>
              <a:gd name="connsiteY14" fmla="*/ 7203 h 6177279"/>
              <a:gd name="connsiteX0" fmla="*/ 3147850 w 6096000"/>
              <a:gd name="connsiteY0" fmla="*/ 0 h 6177279"/>
              <a:gd name="connsiteX1" fmla="*/ 6096000 w 6096000"/>
              <a:gd name="connsiteY1" fmla="*/ 0 h 6177279"/>
              <a:gd name="connsiteX2" fmla="*/ 6092142 w 6096000"/>
              <a:gd name="connsiteY2" fmla="*/ 3198855 h 6177279"/>
              <a:gd name="connsiteX3" fmla="*/ 6096000 w 6096000"/>
              <a:gd name="connsiteY3" fmla="*/ 6177279 h 6177279"/>
              <a:gd name="connsiteX4" fmla="*/ 3147364 w 6096000"/>
              <a:gd name="connsiteY4" fmla="*/ 6177279 h 6177279"/>
              <a:gd name="connsiteX5" fmla="*/ 1294022 w 6096000"/>
              <a:gd name="connsiteY5" fmla="*/ 5716973 h 6177279"/>
              <a:gd name="connsiteX6" fmla="*/ 323374 w 6096000"/>
              <a:gd name="connsiteY6" fmla="*/ 4632565 h 6177279"/>
              <a:gd name="connsiteX7" fmla="*/ 120607 w 6096000"/>
              <a:gd name="connsiteY7" fmla="*/ 4045330 h 6177279"/>
              <a:gd name="connsiteX8" fmla="*/ 102174 w 6096000"/>
              <a:gd name="connsiteY8" fmla="*/ 3972123 h 6177279"/>
              <a:gd name="connsiteX9" fmla="*/ 0 w 6096000"/>
              <a:gd name="connsiteY9" fmla="*/ 3087850 h 6177279"/>
              <a:gd name="connsiteX10" fmla="*/ 0 w 6096000"/>
              <a:gd name="connsiteY10" fmla="*/ 3075737 h 6177279"/>
              <a:gd name="connsiteX11" fmla="*/ 102174 w 6096000"/>
              <a:gd name="connsiteY11" fmla="*/ 2203576 h 6177279"/>
              <a:gd name="connsiteX12" fmla="*/ 120607 w 6096000"/>
              <a:gd name="connsiteY12" fmla="*/ 2130368 h 6177279"/>
              <a:gd name="connsiteX13" fmla="*/ 323374 w 6096000"/>
              <a:gd name="connsiteY13" fmla="*/ 1543134 h 6177279"/>
              <a:gd name="connsiteX14" fmla="*/ 1294022 w 6096000"/>
              <a:gd name="connsiteY14" fmla="*/ 458726 h 6177279"/>
              <a:gd name="connsiteX15" fmla="*/ 2865242 w 6096000"/>
              <a:gd name="connsiteY15" fmla="*/ 7203 h 6177279"/>
              <a:gd name="connsiteX16" fmla="*/ 3147850 w 6096000"/>
              <a:gd name="connsiteY16" fmla="*/ 0 h 6177279"/>
              <a:gd name="connsiteX0" fmla="*/ 6092142 w 6183582"/>
              <a:gd name="connsiteY0" fmla="*/ 3198855 h 6177279"/>
              <a:gd name="connsiteX1" fmla="*/ 6096000 w 6183582"/>
              <a:gd name="connsiteY1" fmla="*/ 6177279 h 6177279"/>
              <a:gd name="connsiteX2" fmla="*/ 3147364 w 6183582"/>
              <a:gd name="connsiteY2" fmla="*/ 6177279 h 6177279"/>
              <a:gd name="connsiteX3" fmla="*/ 1294022 w 6183582"/>
              <a:gd name="connsiteY3" fmla="*/ 5716973 h 6177279"/>
              <a:gd name="connsiteX4" fmla="*/ 323374 w 6183582"/>
              <a:gd name="connsiteY4" fmla="*/ 4632565 h 6177279"/>
              <a:gd name="connsiteX5" fmla="*/ 120607 w 6183582"/>
              <a:gd name="connsiteY5" fmla="*/ 4045330 h 6177279"/>
              <a:gd name="connsiteX6" fmla="*/ 102174 w 6183582"/>
              <a:gd name="connsiteY6" fmla="*/ 3972123 h 6177279"/>
              <a:gd name="connsiteX7" fmla="*/ 0 w 6183582"/>
              <a:gd name="connsiteY7" fmla="*/ 3087850 h 6177279"/>
              <a:gd name="connsiteX8" fmla="*/ 0 w 6183582"/>
              <a:gd name="connsiteY8" fmla="*/ 3075737 h 6177279"/>
              <a:gd name="connsiteX9" fmla="*/ 102174 w 6183582"/>
              <a:gd name="connsiteY9" fmla="*/ 2203576 h 6177279"/>
              <a:gd name="connsiteX10" fmla="*/ 120607 w 6183582"/>
              <a:gd name="connsiteY10" fmla="*/ 2130368 h 6177279"/>
              <a:gd name="connsiteX11" fmla="*/ 323374 w 6183582"/>
              <a:gd name="connsiteY11" fmla="*/ 1543134 h 6177279"/>
              <a:gd name="connsiteX12" fmla="*/ 1294022 w 6183582"/>
              <a:gd name="connsiteY12" fmla="*/ 458726 h 6177279"/>
              <a:gd name="connsiteX13" fmla="*/ 2865242 w 6183582"/>
              <a:gd name="connsiteY13" fmla="*/ 7203 h 6177279"/>
              <a:gd name="connsiteX14" fmla="*/ 3147850 w 6183582"/>
              <a:gd name="connsiteY14" fmla="*/ 0 h 6177279"/>
              <a:gd name="connsiteX15" fmla="*/ 6096000 w 6183582"/>
              <a:gd name="connsiteY15" fmla="*/ 0 h 6177279"/>
              <a:gd name="connsiteX16" fmla="*/ 6183582 w 6183582"/>
              <a:gd name="connsiteY16" fmla="*/ 3290295 h 6177279"/>
              <a:gd name="connsiteX0" fmla="*/ 6092142 w 6096000"/>
              <a:gd name="connsiteY0" fmla="*/ 3198855 h 6177279"/>
              <a:gd name="connsiteX1" fmla="*/ 6096000 w 6096000"/>
              <a:gd name="connsiteY1" fmla="*/ 6177279 h 6177279"/>
              <a:gd name="connsiteX2" fmla="*/ 3147364 w 6096000"/>
              <a:gd name="connsiteY2" fmla="*/ 6177279 h 6177279"/>
              <a:gd name="connsiteX3" fmla="*/ 1294022 w 6096000"/>
              <a:gd name="connsiteY3" fmla="*/ 5716973 h 6177279"/>
              <a:gd name="connsiteX4" fmla="*/ 323374 w 6096000"/>
              <a:gd name="connsiteY4" fmla="*/ 4632565 h 6177279"/>
              <a:gd name="connsiteX5" fmla="*/ 120607 w 6096000"/>
              <a:gd name="connsiteY5" fmla="*/ 4045330 h 6177279"/>
              <a:gd name="connsiteX6" fmla="*/ 102174 w 6096000"/>
              <a:gd name="connsiteY6" fmla="*/ 3972123 h 6177279"/>
              <a:gd name="connsiteX7" fmla="*/ 0 w 6096000"/>
              <a:gd name="connsiteY7" fmla="*/ 3087850 h 6177279"/>
              <a:gd name="connsiteX8" fmla="*/ 0 w 6096000"/>
              <a:gd name="connsiteY8" fmla="*/ 3075737 h 6177279"/>
              <a:gd name="connsiteX9" fmla="*/ 102174 w 6096000"/>
              <a:gd name="connsiteY9" fmla="*/ 2203576 h 6177279"/>
              <a:gd name="connsiteX10" fmla="*/ 120607 w 6096000"/>
              <a:gd name="connsiteY10" fmla="*/ 2130368 h 6177279"/>
              <a:gd name="connsiteX11" fmla="*/ 323374 w 6096000"/>
              <a:gd name="connsiteY11" fmla="*/ 1543134 h 6177279"/>
              <a:gd name="connsiteX12" fmla="*/ 1294022 w 6096000"/>
              <a:gd name="connsiteY12" fmla="*/ 458726 h 6177279"/>
              <a:gd name="connsiteX13" fmla="*/ 2865242 w 6096000"/>
              <a:gd name="connsiteY13" fmla="*/ 7203 h 6177279"/>
              <a:gd name="connsiteX14" fmla="*/ 3147850 w 6096000"/>
              <a:gd name="connsiteY14" fmla="*/ 0 h 6177279"/>
              <a:gd name="connsiteX15" fmla="*/ 6096000 w 6096000"/>
              <a:gd name="connsiteY15" fmla="*/ 0 h 6177279"/>
              <a:gd name="connsiteX0" fmla="*/ 6096000 w 6096000"/>
              <a:gd name="connsiteY0" fmla="*/ 6177279 h 6177279"/>
              <a:gd name="connsiteX1" fmla="*/ 3147364 w 6096000"/>
              <a:gd name="connsiteY1" fmla="*/ 6177279 h 6177279"/>
              <a:gd name="connsiteX2" fmla="*/ 1294022 w 6096000"/>
              <a:gd name="connsiteY2" fmla="*/ 5716973 h 6177279"/>
              <a:gd name="connsiteX3" fmla="*/ 323374 w 6096000"/>
              <a:gd name="connsiteY3" fmla="*/ 4632565 h 6177279"/>
              <a:gd name="connsiteX4" fmla="*/ 120607 w 6096000"/>
              <a:gd name="connsiteY4" fmla="*/ 4045330 h 6177279"/>
              <a:gd name="connsiteX5" fmla="*/ 102174 w 6096000"/>
              <a:gd name="connsiteY5" fmla="*/ 3972123 h 6177279"/>
              <a:gd name="connsiteX6" fmla="*/ 0 w 6096000"/>
              <a:gd name="connsiteY6" fmla="*/ 3087850 h 6177279"/>
              <a:gd name="connsiteX7" fmla="*/ 0 w 6096000"/>
              <a:gd name="connsiteY7" fmla="*/ 3075737 h 6177279"/>
              <a:gd name="connsiteX8" fmla="*/ 102174 w 6096000"/>
              <a:gd name="connsiteY8" fmla="*/ 2203576 h 6177279"/>
              <a:gd name="connsiteX9" fmla="*/ 120607 w 6096000"/>
              <a:gd name="connsiteY9" fmla="*/ 2130368 h 6177279"/>
              <a:gd name="connsiteX10" fmla="*/ 323374 w 6096000"/>
              <a:gd name="connsiteY10" fmla="*/ 1543134 h 6177279"/>
              <a:gd name="connsiteX11" fmla="*/ 1294022 w 6096000"/>
              <a:gd name="connsiteY11" fmla="*/ 458726 h 6177279"/>
              <a:gd name="connsiteX12" fmla="*/ 2865242 w 6096000"/>
              <a:gd name="connsiteY12" fmla="*/ 7203 h 6177279"/>
              <a:gd name="connsiteX13" fmla="*/ 3147850 w 6096000"/>
              <a:gd name="connsiteY13" fmla="*/ 0 h 6177279"/>
              <a:gd name="connsiteX14" fmla="*/ 6096000 w 6096000"/>
              <a:gd name="connsiteY14" fmla="*/ 0 h 617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96000" h="6177279">
                <a:moveTo>
                  <a:pt x="6096000" y="6177279"/>
                </a:moveTo>
                <a:lnTo>
                  <a:pt x="3147364" y="6177279"/>
                </a:lnTo>
                <a:cubicBezTo>
                  <a:pt x="2374216" y="6177279"/>
                  <a:pt x="1756436" y="6023494"/>
                  <a:pt x="1294022" y="5716973"/>
                </a:cubicBezTo>
                <a:cubicBezTo>
                  <a:pt x="832135" y="5409926"/>
                  <a:pt x="508234" y="5048631"/>
                  <a:pt x="323374" y="4632565"/>
                </a:cubicBezTo>
                <a:cubicBezTo>
                  <a:pt x="234368" y="4432431"/>
                  <a:pt x="166953" y="4236511"/>
                  <a:pt x="120607" y="4045330"/>
                </a:cubicBezTo>
                <a:lnTo>
                  <a:pt x="102174" y="3972123"/>
                </a:lnTo>
                <a:cubicBezTo>
                  <a:pt x="35813" y="3691936"/>
                  <a:pt x="0" y="3395423"/>
                  <a:pt x="0" y="3087850"/>
                </a:cubicBezTo>
                <a:lnTo>
                  <a:pt x="0" y="3075737"/>
                </a:lnTo>
                <a:cubicBezTo>
                  <a:pt x="1054" y="2772903"/>
                  <a:pt x="36340" y="2480076"/>
                  <a:pt x="102174" y="2203576"/>
                </a:cubicBezTo>
                <a:lnTo>
                  <a:pt x="120607" y="2130368"/>
                </a:lnTo>
                <a:cubicBezTo>
                  <a:pt x="166953" y="1939189"/>
                  <a:pt x="234368" y="1743268"/>
                  <a:pt x="323374" y="1543134"/>
                </a:cubicBezTo>
                <a:cubicBezTo>
                  <a:pt x="508234" y="1127067"/>
                  <a:pt x="832135" y="765773"/>
                  <a:pt x="1294022" y="458726"/>
                </a:cubicBezTo>
                <a:cubicBezTo>
                  <a:pt x="1699095" y="191904"/>
                  <a:pt x="2222718" y="40808"/>
                  <a:pt x="2865242" y="7203"/>
                </a:cubicBezTo>
                <a:lnTo>
                  <a:pt x="3147850" y="0"/>
                </a:lnTo>
                <a:lnTo>
                  <a:pt x="6096000" y="0"/>
                </a:lnTo>
              </a:path>
            </a:pathLst>
          </a:custGeom>
          <a:solidFill>
            <a:srgbClr val="738291"/>
          </a:solidFill>
          <a:ln w="41275">
            <a:solidFill>
              <a:srgbClr val="738291"/>
            </a:solid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523471073"/>
      </p:ext>
    </p:extLst>
  </p:cSld>
  <p:clrMapOvr>
    <a:masterClrMapping/>
  </p:clrMapOvr>
  <p:extLst>
    <p:ext uri="{DCECCB84-F9BA-43D5-87BE-67443E8EF086}">
      <p15:sldGuideLst xmlns:p15="http://schemas.microsoft.com/office/powerpoint/2012/main"/>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Desktop">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15" name="Picture 14">
            <a:extLst>
              <a:ext uri="{FF2B5EF4-FFF2-40B4-BE49-F238E27FC236}">
                <a16:creationId xmlns:a16="http://schemas.microsoft.com/office/drawing/2014/main" id="{7D20E647-18E1-855D-8B25-B2FE8FD09AAE}"/>
              </a:ext>
            </a:extLst>
          </p:cNvPr>
          <p:cNvPicPr>
            <a:picLocks noChangeAspect="1"/>
          </p:cNvPicPr>
          <p:nvPr userDrawn="1"/>
        </p:nvPicPr>
        <p:blipFill>
          <a:blip r:embed="rId2"/>
          <a:stretch>
            <a:fillRect/>
          </a:stretch>
        </p:blipFill>
        <p:spPr>
          <a:xfrm>
            <a:off x="6078061" y="1312308"/>
            <a:ext cx="5687220" cy="4997052"/>
          </a:xfrm>
          <a:prstGeom prst="rect">
            <a:avLst/>
          </a:prstGeom>
        </p:spPr>
      </p:pic>
      <p:sp>
        <p:nvSpPr>
          <p:cNvPr id="16" name="Picture Placeholder 2">
            <a:extLst>
              <a:ext uri="{FF2B5EF4-FFF2-40B4-BE49-F238E27FC236}">
                <a16:creationId xmlns:a16="http://schemas.microsoft.com/office/drawing/2014/main" id="{82BF8AFB-425D-4919-B340-91304360A010}"/>
              </a:ext>
            </a:extLst>
          </p:cNvPr>
          <p:cNvSpPr>
            <a:spLocks noGrp="1"/>
          </p:cNvSpPr>
          <p:nvPr>
            <p:ph type="pic" sz="quarter" idx="13"/>
          </p:nvPr>
        </p:nvSpPr>
        <p:spPr>
          <a:xfrm>
            <a:off x="6273800" y="1531620"/>
            <a:ext cx="5267234" cy="3009900"/>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Tree>
    <p:extLst>
      <p:ext uri="{BB962C8B-B14F-4D97-AF65-F5344CB8AC3E}">
        <p14:creationId xmlns:p14="http://schemas.microsoft.com/office/powerpoint/2010/main" val="4115270354"/>
      </p:ext>
    </p:extLst>
  </p:cSld>
  <p:clrMapOvr>
    <a:masterClrMapping/>
  </p:clrMapOvr>
  <p:extLst>
    <p:ext uri="{DCECCB84-F9BA-43D5-87BE-67443E8EF086}">
      <p15:sldGuideLst xmlns:p15="http://schemas.microsoft.com/office/powerpoint/2012/main"/>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Laptop">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11" name="Picture 10">
            <a:extLst>
              <a:ext uri="{FF2B5EF4-FFF2-40B4-BE49-F238E27FC236}">
                <a16:creationId xmlns:a16="http://schemas.microsoft.com/office/drawing/2014/main" id="{66AC510E-CBEE-4B29-354E-4DC61734D1E6}"/>
              </a:ext>
            </a:extLst>
          </p:cNvPr>
          <p:cNvPicPr>
            <a:picLocks noChangeAspect="1"/>
          </p:cNvPicPr>
          <p:nvPr userDrawn="1"/>
        </p:nvPicPr>
        <p:blipFill>
          <a:blip r:embed="rId2"/>
          <a:stretch>
            <a:fillRect/>
          </a:stretch>
        </p:blipFill>
        <p:spPr>
          <a:xfrm>
            <a:off x="5787344" y="1337325"/>
            <a:ext cx="6382140" cy="3942301"/>
          </a:xfrm>
          <a:prstGeom prst="rect">
            <a:avLst/>
          </a:prstGeom>
        </p:spPr>
      </p:pic>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Picture Placeholder 2">
            <a:extLst>
              <a:ext uri="{FF2B5EF4-FFF2-40B4-BE49-F238E27FC236}">
                <a16:creationId xmlns:a16="http://schemas.microsoft.com/office/drawing/2014/main" id="{ED1B8DB7-A214-0A8C-CC7A-074D51CC293C}"/>
              </a:ext>
            </a:extLst>
          </p:cNvPr>
          <p:cNvSpPr>
            <a:spLocks noGrp="1"/>
          </p:cNvSpPr>
          <p:nvPr>
            <p:ph type="pic" sz="quarter" idx="13"/>
          </p:nvPr>
        </p:nvSpPr>
        <p:spPr>
          <a:xfrm>
            <a:off x="6689819" y="1864282"/>
            <a:ext cx="4586724" cy="2881818"/>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Tree>
    <p:extLst>
      <p:ext uri="{BB962C8B-B14F-4D97-AF65-F5344CB8AC3E}">
        <p14:creationId xmlns:p14="http://schemas.microsoft.com/office/powerpoint/2010/main" val="4107871010"/>
      </p:ext>
    </p:extLst>
  </p:cSld>
  <p:clrMapOvr>
    <a:masterClrMapping/>
  </p:clrMapOvr>
  <p:extLst>
    <p:ext uri="{DCECCB84-F9BA-43D5-87BE-67443E8EF086}">
      <p15:sldGuideLst xmlns:p15="http://schemas.microsoft.com/office/powerpoint/2012/main"/>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CTV">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4" name="Picture 3">
            <a:extLst>
              <a:ext uri="{FF2B5EF4-FFF2-40B4-BE49-F238E27FC236}">
                <a16:creationId xmlns:a16="http://schemas.microsoft.com/office/drawing/2014/main" id="{2B297849-1CF3-A93A-8239-8CEA470B1225}"/>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5163315" y="1134212"/>
            <a:ext cx="7421651" cy="4504587"/>
          </a:xfrm>
          <a:prstGeom prst="rect">
            <a:avLst/>
          </a:prstGeom>
        </p:spPr>
      </p:pic>
      <p:sp>
        <p:nvSpPr>
          <p:cNvPr id="3" name="Picture Placeholder 2">
            <a:extLst>
              <a:ext uri="{FF2B5EF4-FFF2-40B4-BE49-F238E27FC236}">
                <a16:creationId xmlns:a16="http://schemas.microsoft.com/office/drawing/2014/main" id="{4068C6A7-35A3-5ED2-3490-3D390236372F}"/>
              </a:ext>
            </a:extLst>
          </p:cNvPr>
          <p:cNvSpPr>
            <a:spLocks noGrp="1"/>
          </p:cNvSpPr>
          <p:nvPr>
            <p:ph type="pic" sz="quarter" idx="13"/>
          </p:nvPr>
        </p:nvSpPr>
        <p:spPr>
          <a:xfrm>
            <a:off x="6112832" y="1714500"/>
            <a:ext cx="5554980" cy="3112770"/>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Tree>
    <p:extLst>
      <p:ext uri="{BB962C8B-B14F-4D97-AF65-F5344CB8AC3E}">
        <p14:creationId xmlns:p14="http://schemas.microsoft.com/office/powerpoint/2010/main" val="3343064725"/>
      </p:ext>
    </p:extLst>
  </p:cSld>
  <p:clrMapOvr>
    <a:masterClrMapping/>
  </p:clrMapOvr>
  <p:extLst>
    <p:ext uri="{DCECCB84-F9BA-43D5-87BE-67443E8EF086}">
      <p15:sldGuideLst xmlns:p15="http://schemas.microsoft.com/office/powerpoint/2012/main"/>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Phone vertical">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D9FE3D2-5CBB-35C1-A441-4A4E91584F34}"/>
              </a:ext>
            </a:extLst>
          </p:cNvPr>
          <p:cNvGrpSpPr/>
          <p:nvPr userDrawn="1"/>
        </p:nvGrpSpPr>
        <p:grpSpPr>
          <a:xfrm>
            <a:off x="6096934" y="0"/>
            <a:ext cx="6095066" cy="6248400"/>
            <a:chOff x="6096934" y="0"/>
            <a:chExt cx="6095066" cy="6248400"/>
          </a:xfrm>
        </p:grpSpPr>
        <p:sp>
          <p:nvSpPr>
            <p:cNvPr id="9" name="Freeform: Shape 8">
              <a:extLst>
                <a:ext uri="{FF2B5EF4-FFF2-40B4-BE49-F238E27FC236}">
                  <a16:creationId xmlns:a16="http://schemas.microsoft.com/office/drawing/2014/main" id="{BE13DB0D-D6F9-1F3B-2D97-9F5F69D3C500}"/>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12" name="Rectangle: Rounded Corners 11">
              <a:extLst>
                <a:ext uri="{FF2B5EF4-FFF2-40B4-BE49-F238E27FC236}">
                  <a16:creationId xmlns:a16="http://schemas.microsoft.com/office/drawing/2014/main" id="{C310956A-620E-C351-2A18-07410B3FEE6C}"/>
                </a:ext>
              </a:extLst>
            </p:cNvPr>
            <p:cNvSpPr/>
            <p:nvPr userDrawn="1"/>
          </p:nvSpPr>
          <p:spPr>
            <a:xfrm>
              <a:off x="7719060" y="5463540"/>
              <a:ext cx="2747010" cy="429260"/>
            </a:xfrm>
            <a:prstGeom prst="roundRect">
              <a:avLst>
                <a:gd name="adj" fmla="val 50000"/>
              </a:avLst>
            </a:prstGeom>
            <a:solidFill>
              <a:schemeClr val="tx1">
                <a:lumMod val="75000"/>
                <a:lumOff val="25000"/>
              </a:schemeClr>
            </a:solidFill>
            <a:ln>
              <a:noFill/>
            </a:ln>
            <a:effectLst>
              <a:softEdge rad="152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a:solidFill>
                  <a:schemeClr val="bg1"/>
                </a:solidFill>
              </a:endParaRPr>
            </a:p>
          </p:txBody>
        </p:sp>
        <p:pic>
          <p:nvPicPr>
            <p:cNvPr id="10" name="Picture 9">
              <a:extLst>
                <a:ext uri="{FF2B5EF4-FFF2-40B4-BE49-F238E27FC236}">
                  <a16:creationId xmlns:a16="http://schemas.microsoft.com/office/drawing/2014/main" id="{E09D17AB-3FEC-4F35-6E16-AD8DFCEABDAC}"/>
                </a:ext>
              </a:extLst>
            </p:cNvPr>
            <p:cNvPicPr>
              <a:picLocks noChangeAspect="1"/>
            </p:cNvPicPr>
            <p:nvPr userDrawn="1"/>
          </p:nvPicPr>
          <p:blipFill rotWithShape="1">
            <a:blip r:embed="rId2"/>
            <a:srcRect l="3400" t="3999" r="3272" b="4802"/>
            <a:stretch/>
          </p:blipFill>
          <p:spPr>
            <a:xfrm rot="16200000">
              <a:off x="6490614" y="1840755"/>
              <a:ext cx="5194468" cy="2550704"/>
            </a:xfrm>
            <a:prstGeom prst="roundRect">
              <a:avLst/>
            </a:prstGeom>
            <a:effectLst/>
          </p:spPr>
        </p:pic>
      </p:grpSp>
      <p:sp>
        <p:nvSpPr>
          <p:cNvPr id="6" name="Text Placeholder 5">
            <a:extLst>
              <a:ext uri="{FF2B5EF4-FFF2-40B4-BE49-F238E27FC236}">
                <a16:creationId xmlns:a16="http://schemas.microsoft.com/office/drawing/2014/main" id="{D283890A-B4B9-8B9D-C6D5-6000F69B9909}"/>
              </a:ext>
            </a:extLst>
          </p:cNvPr>
          <p:cNvSpPr>
            <a:spLocks noGrp="1"/>
          </p:cNvSpPr>
          <p:nvPr userDrawn="1">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userDrawn="1">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userDrawn="1">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1" name="Picture Placeholder 2">
            <a:extLst>
              <a:ext uri="{FF2B5EF4-FFF2-40B4-BE49-F238E27FC236}">
                <a16:creationId xmlns:a16="http://schemas.microsoft.com/office/drawing/2014/main" id="{B20DECD5-3736-A0F3-D482-4D852D920A52}"/>
              </a:ext>
            </a:extLst>
          </p:cNvPr>
          <p:cNvSpPr>
            <a:spLocks noGrp="1"/>
          </p:cNvSpPr>
          <p:nvPr userDrawn="1">
            <p:ph type="pic" sz="quarter" idx="13" hasCustomPrompt="1"/>
          </p:nvPr>
        </p:nvSpPr>
        <p:spPr>
          <a:xfrm>
            <a:off x="7968488" y="1122091"/>
            <a:ext cx="2248408" cy="4043467"/>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lang="en-US"/>
              <a:t>CLICK ICON TO ADD IMAGE</a:t>
            </a:r>
          </a:p>
        </p:txBody>
      </p:sp>
    </p:spTree>
    <p:extLst>
      <p:ext uri="{BB962C8B-B14F-4D97-AF65-F5344CB8AC3E}">
        <p14:creationId xmlns:p14="http://schemas.microsoft.com/office/powerpoint/2010/main" val="2674977951"/>
      </p:ext>
    </p:extLst>
  </p:cSld>
  <p:clrMapOvr>
    <a:masterClrMapping/>
  </p:clrMapOvr>
  <p:extLst>
    <p:ext uri="{DCECCB84-F9BA-43D5-87BE-67443E8EF086}">
      <p15:sldGuideLst xmlns:p15="http://schemas.microsoft.com/office/powerpoint/2012/main"/>
    </p:ext>
  </p:extLst>
</p:sldLayout>
</file>

<file path=ppt/slideLayouts/slideLayout116.xml><?xml version="1.0" encoding="utf-8"?>
<p:sldLayout xmlns:a="http://schemas.openxmlformats.org/drawingml/2006/main" xmlns:r="http://schemas.openxmlformats.org/officeDocument/2006/relationships" xmlns:p="http://schemas.openxmlformats.org/presentationml/2006/main" showMasterSp="0" preserve="1" userDrawn="1">
  <p:cSld name="Title and text_Dark background full">
    <p:bg>
      <p:bgPr>
        <a:solidFill>
          <a:srgbClr val="404C7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lvl1pPr>
              <a:defRPr>
                <a:solidFill>
                  <a:schemeClr val="bg1"/>
                </a:solidFill>
              </a:defRPr>
            </a:lvl1pPr>
          </a:lstStyle>
          <a:p>
            <a:r>
              <a:rPr lang="en-US"/>
              <a:t>Click to edit master title style</a:t>
            </a:r>
          </a:p>
        </p:txBody>
      </p:sp>
      <p:sp>
        <p:nvSpPr>
          <p:cNvPr id="4" name="Text Placeholder 13">
            <a:extLst>
              <a:ext uri="{FF2B5EF4-FFF2-40B4-BE49-F238E27FC236}">
                <a16:creationId xmlns:a16="http://schemas.microsoft.com/office/drawing/2014/main" id="{9D92EEC5-C143-5881-D121-5C2E890A316E}"/>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solidFill>
                  <a:schemeClr val="bg1"/>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9" name="Text Placeholder 7">
            <a:extLst>
              <a:ext uri="{FF2B5EF4-FFF2-40B4-BE49-F238E27FC236}">
                <a16:creationId xmlns:a16="http://schemas.microsoft.com/office/drawing/2014/main" id="{5DEADCDE-EC40-1E8B-6C0D-A5E7B293726A}"/>
              </a:ext>
            </a:extLst>
          </p:cNvPr>
          <p:cNvSpPr>
            <a:spLocks noGrp="1"/>
          </p:cNvSpPr>
          <p:nvPr>
            <p:ph type="body" sz="quarter" idx="11"/>
          </p:nvPr>
        </p:nvSpPr>
        <p:spPr>
          <a:xfrm>
            <a:off x="495300" y="1709738"/>
            <a:ext cx="11201400" cy="17113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Graphic 6">
            <a:extLst>
              <a:ext uri="{FF2B5EF4-FFF2-40B4-BE49-F238E27FC236}">
                <a16:creationId xmlns:a16="http://schemas.microsoft.com/office/drawing/2014/main" id="{4C99D2C5-9F3E-EA73-2C39-B34D1AB834F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C26C30F1-D10B-FBE2-700B-302437FBFDE1}"/>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031103285"/>
      </p:ext>
    </p:extLst>
  </p:cSld>
  <p:clrMapOvr>
    <a:masterClrMapping/>
  </p:clrMapOvr>
  <p:extLst>
    <p:ext uri="{DCECCB84-F9BA-43D5-87BE-67443E8EF086}">
      <p15:sldGuideLst xmlns:p15="http://schemas.microsoft.com/office/powerpoint/2012/main"/>
    </p:ext>
  </p:extLst>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Image bottom_dark background">
    <p:bg>
      <p:bgPr>
        <a:solidFill>
          <a:srgbClr val="404C7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lvl1pPr>
              <a:defRPr>
                <a:solidFill>
                  <a:srgbClr val="FFFFFF"/>
                </a:solidFill>
              </a:defRPr>
            </a:lvl1p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solidFill>
                  <a:srgbClr val="FFFFFF"/>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 name="Picture Placeholder 3">
            <a:extLst>
              <a:ext uri="{FF2B5EF4-FFF2-40B4-BE49-F238E27FC236}">
                <a16:creationId xmlns:a16="http://schemas.microsoft.com/office/drawing/2014/main" id="{9290FF53-915C-2C30-10D3-421821FAA030}"/>
              </a:ext>
            </a:extLst>
          </p:cNvPr>
          <p:cNvSpPr>
            <a:spLocks noGrp="1"/>
          </p:cNvSpPr>
          <p:nvPr>
            <p:ph type="pic" sz="quarter" idx="11"/>
          </p:nvPr>
        </p:nvSpPr>
        <p:spPr>
          <a:xfrm>
            <a:off x="0" y="4196857"/>
            <a:ext cx="12192000" cy="2051226"/>
          </a:xfrm>
          <a:custGeom>
            <a:avLst/>
            <a:gdLst>
              <a:gd name="connsiteX0" fmla="*/ 6285010 w 12192000"/>
              <a:gd name="connsiteY0" fmla="*/ 1484 h 2051226"/>
              <a:gd name="connsiteX1" fmla="*/ 12109571 w 12192000"/>
              <a:gd name="connsiteY1" fmla="*/ 1628746 h 2051226"/>
              <a:gd name="connsiteX2" fmla="*/ 12192000 w 12192000"/>
              <a:gd name="connsiteY2" fmla="*/ 1679447 h 2051226"/>
              <a:gd name="connsiteX3" fmla="*/ 12192000 w 12192000"/>
              <a:gd name="connsiteY3" fmla="*/ 2051226 h 2051226"/>
              <a:gd name="connsiteX4" fmla="*/ 0 w 12192000"/>
              <a:gd name="connsiteY4" fmla="*/ 2051226 h 2051226"/>
              <a:gd name="connsiteX5" fmla="*/ 0 w 12192000"/>
              <a:gd name="connsiteY5" fmla="*/ 1680116 h 2051226"/>
              <a:gd name="connsiteX6" fmla="*/ 155135 w 12192000"/>
              <a:gd name="connsiteY6" fmla="*/ 1586238 h 2051226"/>
              <a:gd name="connsiteX7" fmla="*/ 5882126 w 12192000"/>
              <a:gd name="connsiteY7" fmla="*/ 1927 h 2051226"/>
              <a:gd name="connsiteX8" fmla="*/ 6285010 w 12192000"/>
              <a:gd name="connsiteY8" fmla="*/ 1484 h 20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051226">
                <a:moveTo>
                  <a:pt x="6285010" y="1484"/>
                </a:moveTo>
                <a:cubicBezTo>
                  <a:pt x="8299428" y="33223"/>
                  <a:pt x="10309317" y="574416"/>
                  <a:pt x="12109571" y="1628746"/>
                </a:cubicBezTo>
                <a:lnTo>
                  <a:pt x="12192000" y="1679447"/>
                </a:lnTo>
                <a:lnTo>
                  <a:pt x="12192000" y="2051226"/>
                </a:lnTo>
                <a:lnTo>
                  <a:pt x="0" y="2051226"/>
                </a:lnTo>
                <a:lnTo>
                  <a:pt x="0" y="1680116"/>
                </a:lnTo>
                <a:lnTo>
                  <a:pt x="155135" y="1586238"/>
                </a:lnTo>
                <a:cubicBezTo>
                  <a:pt x="1924743" y="566817"/>
                  <a:pt x="3899001" y="37541"/>
                  <a:pt x="5882126" y="1927"/>
                </a:cubicBezTo>
                <a:cubicBezTo>
                  <a:pt x="6016401" y="-484"/>
                  <a:pt x="6150715" y="-632"/>
                  <a:pt x="6285010" y="1484"/>
                </a:cubicBezTo>
                <a:close/>
              </a:path>
            </a:pathLst>
          </a:custGeom>
          <a:solidFill>
            <a:schemeClr val="accent3"/>
          </a:solidFill>
        </p:spPr>
        <p:txBody>
          <a:bodyPr wrap="square" bIns="731520" anchor="ctr" anchorCtr="0">
            <a:noAutofit/>
          </a:bodyPr>
          <a:lstStyle>
            <a:lvl1pPr marL="0" indent="0" algn="ctr">
              <a:buNone/>
              <a:defRPr sz="1200" cap="all" baseline="0">
                <a:solidFill>
                  <a:schemeClr val="bg1"/>
                </a:solidFill>
              </a:defRPr>
            </a:lvl1pPr>
          </a:lstStyle>
          <a:p>
            <a:r>
              <a:rPr lang="en-US"/>
              <a:t>Click icon to add picture</a:t>
            </a:r>
          </a:p>
        </p:txBody>
      </p:sp>
      <p:sp>
        <p:nvSpPr>
          <p:cNvPr id="11" name="Text Placeholder 7">
            <a:extLst>
              <a:ext uri="{FF2B5EF4-FFF2-40B4-BE49-F238E27FC236}">
                <a16:creationId xmlns:a16="http://schemas.microsoft.com/office/drawing/2014/main" id="{9E642396-4C93-59BA-6563-927637AB6CFE}"/>
              </a:ext>
            </a:extLst>
          </p:cNvPr>
          <p:cNvSpPr>
            <a:spLocks noGrp="1"/>
          </p:cNvSpPr>
          <p:nvPr>
            <p:ph type="body" sz="quarter" idx="12"/>
          </p:nvPr>
        </p:nvSpPr>
        <p:spPr>
          <a:xfrm>
            <a:off x="495300" y="1709928"/>
            <a:ext cx="11201400" cy="1711559"/>
          </a:xfrm>
        </p:spPr>
        <p:txBody>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25473210"/>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Image right_dark background">
    <p:bg>
      <p:bgPr>
        <a:solidFill>
          <a:srgbClr val="404C71"/>
        </a:solidFill>
        <a:effectLst/>
      </p:bgPr>
    </p:bg>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2">
            <a:extLst>
              <a:ext uri="{FF2B5EF4-FFF2-40B4-BE49-F238E27FC236}">
                <a16:creationId xmlns:a16="http://schemas.microsoft.com/office/drawing/2014/main" id="{ACE532E4-2851-3B0C-0E05-BC5E85073EC8}"/>
              </a:ext>
            </a:extLst>
          </p:cNvPr>
          <p:cNvSpPr>
            <a:spLocks noGrp="1"/>
          </p:cNvSpPr>
          <p:nvPr>
            <p:ph type="pic" sz="quarter" idx="10"/>
          </p:nvPr>
        </p:nvSpPr>
        <p:spPr>
          <a:xfrm>
            <a:off x="6096000" y="30482"/>
            <a:ext cx="6096000" cy="6177279"/>
          </a:xfrm>
          <a:custGeom>
            <a:avLst/>
            <a:gdLst>
              <a:gd name="connsiteX0" fmla="*/ 3147850 w 6096000"/>
              <a:gd name="connsiteY0" fmla="*/ 0 h 6177279"/>
              <a:gd name="connsiteX1" fmla="*/ 6096000 w 6096000"/>
              <a:gd name="connsiteY1" fmla="*/ 0 h 6177279"/>
              <a:gd name="connsiteX2" fmla="*/ 6096000 w 6096000"/>
              <a:gd name="connsiteY2" fmla="*/ 6177279 h 6177279"/>
              <a:gd name="connsiteX3" fmla="*/ 3147364 w 6096000"/>
              <a:gd name="connsiteY3" fmla="*/ 6177279 h 6177279"/>
              <a:gd name="connsiteX4" fmla="*/ 1294022 w 6096000"/>
              <a:gd name="connsiteY4" fmla="*/ 5716973 h 6177279"/>
              <a:gd name="connsiteX5" fmla="*/ 323374 w 6096000"/>
              <a:gd name="connsiteY5" fmla="*/ 4632565 h 6177279"/>
              <a:gd name="connsiteX6" fmla="*/ 120607 w 6096000"/>
              <a:gd name="connsiteY6" fmla="*/ 4045330 h 6177279"/>
              <a:gd name="connsiteX7" fmla="*/ 102174 w 6096000"/>
              <a:gd name="connsiteY7" fmla="*/ 3972123 h 6177279"/>
              <a:gd name="connsiteX8" fmla="*/ 0 w 6096000"/>
              <a:gd name="connsiteY8" fmla="*/ 3087850 h 6177279"/>
              <a:gd name="connsiteX9" fmla="*/ 0 w 6096000"/>
              <a:gd name="connsiteY9" fmla="*/ 3075737 h 6177279"/>
              <a:gd name="connsiteX10" fmla="*/ 102174 w 6096000"/>
              <a:gd name="connsiteY10" fmla="*/ 2203576 h 6177279"/>
              <a:gd name="connsiteX11" fmla="*/ 120607 w 6096000"/>
              <a:gd name="connsiteY11" fmla="*/ 2130368 h 6177279"/>
              <a:gd name="connsiteX12" fmla="*/ 323374 w 6096000"/>
              <a:gd name="connsiteY12" fmla="*/ 1543134 h 6177279"/>
              <a:gd name="connsiteX13" fmla="*/ 1294022 w 6096000"/>
              <a:gd name="connsiteY13" fmla="*/ 458726 h 6177279"/>
              <a:gd name="connsiteX14" fmla="*/ 2865242 w 6096000"/>
              <a:gd name="connsiteY14" fmla="*/ 7203 h 6177279"/>
              <a:gd name="connsiteX0" fmla="*/ 3147850 w 6096000"/>
              <a:gd name="connsiteY0" fmla="*/ 0 h 6177279"/>
              <a:gd name="connsiteX1" fmla="*/ 6096000 w 6096000"/>
              <a:gd name="connsiteY1" fmla="*/ 0 h 6177279"/>
              <a:gd name="connsiteX2" fmla="*/ 6092142 w 6096000"/>
              <a:gd name="connsiteY2" fmla="*/ 3198855 h 6177279"/>
              <a:gd name="connsiteX3" fmla="*/ 6096000 w 6096000"/>
              <a:gd name="connsiteY3" fmla="*/ 6177279 h 6177279"/>
              <a:gd name="connsiteX4" fmla="*/ 3147364 w 6096000"/>
              <a:gd name="connsiteY4" fmla="*/ 6177279 h 6177279"/>
              <a:gd name="connsiteX5" fmla="*/ 1294022 w 6096000"/>
              <a:gd name="connsiteY5" fmla="*/ 5716973 h 6177279"/>
              <a:gd name="connsiteX6" fmla="*/ 323374 w 6096000"/>
              <a:gd name="connsiteY6" fmla="*/ 4632565 h 6177279"/>
              <a:gd name="connsiteX7" fmla="*/ 120607 w 6096000"/>
              <a:gd name="connsiteY7" fmla="*/ 4045330 h 6177279"/>
              <a:gd name="connsiteX8" fmla="*/ 102174 w 6096000"/>
              <a:gd name="connsiteY8" fmla="*/ 3972123 h 6177279"/>
              <a:gd name="connsiteX9" fmla="*/ 0 w 6096000"/>
              <a:gd name="connsiteY9" fmla="*/ 3087850 h 6177279"/>
              <a:gd name="connsiteX10" fmla="*/ 0 w 6096000"/>
              <a:gd name="connsiteY10" fmla="*/ 3075737 h 6177279"/>
              <a:gd name="connsiteX11" fmla="*/ 102174 w 6096000"/>
              <a:gd name="connsiteY11" fmla="*/ 2203576 h 6177279"/>
              <a:gd name="connsiteX12" fmla="*/ 120607 w 6096000"/>
              <a:gd name="connsiteY12" fmla="*/ 2130368 h 6177279"/>
              <a:gd name="connsiteX13" fmla="*/ 323374 w 6096000"/>
              <a:gd name="connsiteY13" fmla="*/ 1543134 h 6177279"/>
              <a:gd name="connsiteX14" fmla="*/ 1294022 w 6096000"/>
              <a:gd name="connsiteY14" fmla="*/ 458726 h 6177279"/>
              <a:gd name="connsiteX15" fmla="*/ 2865242 w 6096000"/>
              <a:gd name="connsiteY15" fmla="*/ 7203 h 6177279"/>
              <a:gd name="connsiteX16" fmla="*/ 3147850 w 6096000"/>
              <a:gd name="connsiteY16" fmla="*/ 0 h 6177279"/>
              <a:gd name="connsiteX0" fmla="*/ 6092142 w 6183582"/>
              <a:gd name="connsiteY0" fmla="*/ 3198855 h 6177279"/>
              <a:gd name="connsiteX1" fmla="*/ 6096000 w 6183582"/>
              <a:gd name="connsiteY1" fmla="*/ 6177279 h 6177279"/>
              <a:gd name="connsiteX2" fmla="*/ 3147364 w 6183582"/>
              <a:gd name="connsiteY2" fmla="*/ 6177279 h 6177279"/>
              <a:gd name="connsiteX3" fmla="*/ 1294022 w 6183582"/>
              <a:gd name="connsiteY3" fmla="*/ 5716973 h 6177279"/>
              <a:gd name="connsiteX4" fmla="*/ 323374 w 6183582"/>
              <a:gd name="connsiteY4" fmla="*/ 4632565 h 6177279"/>
              <a:gd name="connsiteX5" fmla="*/ 120607 w 6183582"/>
              <a:gd name="connsiteY5" fmla="*/ 4045330 h 6177279"/>
              <a:gd name="connsiteX6" fmla="*/ 102174 w 6183582"/>
              <a:gd name="connsiteY6" fmla="*/ 3972123 h 6177279"/>
              <a:gd name="connsiteX7" fmla="*/ 0 w 6183582"/>
              <a:gd name="connsiteY7" fmla="*/ 3087850 h 6177279"/>
              <a:gd name="connsiteX8" fmla="*/ 0 w 6183582"/>
              <a:gd name="connsiteY8" fmla="*/ 3075737 h 6177279"/>
              <a:gd name="connsiteX9" fmla="*/ 102174 w 6183582"/>
              <a:gd name="connsiteY9" fmla="*/ 2203576 h 6177279"/>
              <a:gd name="connsiteX10" fmla="*/ 120607 w 6183582"/>
              <a:gd name="connsiteY10" fmla="*/ 2130368 h 6177279"/>
              <a:gd name="connsiteX11" fmla="*/ 323374 w 6183582"/>
              <a:gd name="connsiteY11" fmla="*/ 1543134 h 6177279"/>
              <a:gd name="connsiteX12" fmla="*/ 1294022 w 6183582"/>
              <a:gd name="connsiteY12" fmla="*/ 458726 h 6177279"/>
              <a:gd name="connsiteX13" fmla="*/ 2865242 w 6183582"/>
              <a:gd name="connsiteY13" fmla="*/ 7203 h 6177279"/>
              <a:gd name="connsiteX14" fmla="*/ 3147850 w 6183582"/>
              <a:gd name="connsiteY14" fmla="*/ 0 h 6177279"/>
              <a:gd name="connsiteX15" fmla="*/ 6096000 w 6183582"/>
              <a:gd name="connsiteY15" fmla="*/ 0 h 6177279"/>
              <a:gd name="connsiteX16" fmla="*/ 6183582 w 6183582"/>
              <a:gd name="connsiteY16" fmla="*/ 3290295 h 6177279"/>
              <a:gd name="connsiteX0" fmla="*/ 6092142 w 6096000"/>
              <a:gd name="connsiteY0" fmla="*/ 3198855 h 6177279"/>
              <a:gd name="connsiteX1" fmla="*/ 6096000 w 6096000"/>
              <a:gd name="connsiteY1" fmla="*/ 6177279 h 6177279"/>
              <a:gd name="connsiteX2" fmla="*/ 3147364 w 6096000"/>
              <a:gd name="connsiteY2" fmla="*/ 6177279 h 6177279"/>
              <a:gd name="connsiteX3" fmla="*/ 1294022 w 6096000"/>
              <a:gd name="connsiteY3" fmla="*/ 5716973 h 6177279"/>
              <a:gd name="connsiteX4" fmla="*/ 323374 w 6096000"/>
              <a:gd name="connsiteY4" fmla="*/ 4632565 h 6177279"/>
              <a:gd name="connsiteX5" fmla="*/ 120607 w 6096000"/>
              <a:gd name="connsiteY5" fmla="*/ 4045330 h 6177279"/>
              <a:gd name="connsiteX6" fmla="*/ 102174 w 6096000"/>
              <a:gd name="connsiteY6" fmla="*/ 3972123 h 6177279"/>
              <a:gd name="connsiteX7" fmla="*/ 0 w 6096000"/>
              <a:gd name="connsiteY7" fmla="*/ 3087850 h 6177279"/>
              <a:gd name="connsiteX8" fmla="*/ 0 w 6096000"/>
              <a:gd name="connsiteY8" fmla="*/ 3075737 h 6177279"/>
              <a:gd name="connsiteX9" fmla="*/ 102174 w 6096000"/>
              <a:gd name="connsiteY9" fmla="*/ 2203576 h 6177279"/>
              <a:gd name="connsiteX10" fmla="*/ 120607 w 6096000"/>
              <a:gd name="connsiteY10" fmla="*/ 2130368 h 6177279"/>
              <a:gd name="connsiteX11" fmla="*/ 323374 w 6096000"/>
              <a:gd name="connsiteY11" fmla="*/ 1543134 h 6177279"/>
              <a:gd name="connsiteX12" fmla="*/ 1294022 w 6096000"/>
              <a:gd name="connsiteY12" fmla="*/ 458726 h 6177279"/>
              <a:gd name="connsiteX13" fmla="*/ 2865242 w 6096000"/>
              <a:gd name="connsiteY13" fmla="*/ 7203 h 6177279"/>
              <a:gd name="connsiteX14" fmla="*/ 3147850 w 6096000"/>
              <a:gd name="connsiteY14" fmla="*/ 0 h 6177279"/>
              <a:gd name="connsiteX15" fmla="*/ 6096000 w 6096000"/>
              <a:gd name="connsiteY15" fmla="*/ 0 h 6177279"/>
              <a:gd name="connsiteX0" fmla="*/ 6096000 w 6096000"/>
              <a:gd name="connsiteY0" fmla="*/ 6177279 h 6177279"/>
              <a:gd name="connsiteX1" fmla="*/ 3147364 w 6096000"/>
              <a:gd name="connsiteY1" fmla="*/ 6177279 h 6177279"/>
              <a:gd name="connsiteX2" fmla="*/ 1294022 w 6096000"/>
              <a:gd name="connsiteY2" fmla="*/ 5716973 h 6177279"/>
              <a:gd name="connsiteX3" fmla="*/ 323374 w 6096000"/>
              <a:gd name="connsiteY3" fmla="*/ 4632565 h 6177279"/>
              <a:gd name="connsiteX4" fmla="*/ 120607 w 6096000"/>
              <a:gd name="connsiteY4" fmla="*/ 4045330 h 6177279"/>
              <a:gd name="connsiteX5" fmla="*/ 102174 w 6096000"/>
              <a:gd name="connsiteY5" fmla="*/ 3972123 h 6177279"/>
              <a:gd name="connsiteX6" fmla="*/ 0 w 6096000"/>
              <a:gd name="connsiteY6" fmla="*/ 3087850 h 6177279"/>
              <a:gd name="connsiteX7" fmla="*/ 0 w 6096000"/>
              <a:gd name="connsiteY7" fmla="*/ 3075737 h 6177279"/>
              <a:gd name="connsiteX8" fmla="*/ 102174 w 6096000"/>
              <a:gd name="connsiteY8" fmla="*/ 2203576 h 6177279"/>
              <a:gd name="connsiteX9" fmla="*/ 120607 w 6096000"/>
              <a:gd name="connsiteY9" fmla="*/ 2130368 h 6177279"/>
              <a:gd name="connsiteX10" fmla="*/ 323374 w 6096000"/>
              <a:gd name="connsiteY10" fmla="*/ 1543134 h 6177279"/>
              <a:gd name="connsiteX11" fmla="*/ 1294022 w 6096000"/>
              <a:gd name="connsiteY11" fmla="*/ 458726 h 6177279"/>
              <a:gd name="connsiteX12" fmla="*/ 2865242 w 6096000"/>
              <a:gd name="connsiteY12" fmla="*/ 7203 h 6177279"/>
              <a:gd name="connsiteX13" fmla="*/ 3147850 w 6096000"/>
              <a:gd name="connsiteY13" fmla="*/ 0 h 6177279"/>
              <a:gd name="connsiteX14" fmla="*/ 6096000 w 6096000"/>
              <a:gd name="connsiteY14" fmla="*/ 0 h 617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96000" h="6177279">
                <a:moveTo>
                  <a:pt x="6096000" y="6177279"/>
                </a:moveTo>
                <a:lnTo>
                  <a:pt x="3147364" y="6177279"/>
                </a:lnTo>
                <a:cubicBezTo>
                  <a:pt x="2374216" y="6177279"/>
                  <a:pt x="1756436" y="6023494"/>
                  <a:pt x="1294022" y="5716973"/>
                </a:cubicBezTo>
                <a:cubicBezTo>
                  <a:pt x="832135" y="5409926"/>
                  <a:pt x="508234" y="5048631"/>
                  <a:pt x="323374" y="4632565"/>
                </a:cubicBezTo>
                <a:cubicBezTo>
                  <a:pt x="234368" y="4432431"/>
                  <a:pt x="166953" y="4236511"/>
                  <a:pt x="120607" y="4045330"/>
                </a:cubicBezTo>
                <a:lnTo>
                  <a:pt x="102174" y="3972123"/>
                </a:lnTo>
                <a:cubicBezTo>
                  <a:pt x="35813" y="3691936"/>
                  <a:pt x="0" y="3395423"/>
                  <a:pt x="0" y="3087850"/>
                </a:cubicBezTo>
                <a:lnTo>
                  <a:pt x="0" y="3075737"/>
                </a:lnTo>
                <a:cubicBezTo>
                  <a:pt x="1054" y="2772903"/>
                  <a:pt x="36340" y="2480076"/>
                  <a:pt x="102174" y="2203576"/>
                </a:cubicBezTo>
                <a:lnTo>
                  <a:pt x="120607" y="2130368"/>
                </a:lnTo>
                <a:cubicBezTo>
                  <a:pt x="166953" y="1939189"/>
                  <a:pt x="234368" y="1743268"/>
                  <a:pt x="323374" y="1543134"/>
                </a:cubicBezTo>
                <a:cubicBezTo>
                  <a:pt x="508234" y="1127067"/>
                  <a:pt x="832135" y="765773"/>
                  <a:pt x="1294022" y="458726"/>
                </a:cubicBezTo>
                <a:cubicBezTo>
                  <a:pt x="1699095" y="191904"/>
                  <a:pt x="2222718" y="40808"/>
                  <a:pt x="2865242" y="7203"/>
                </a:cubicBezTo>
                <a:lnTo>
                  <a:pt x="3147850" y="0"/>
                </a:lnTo>
                <a:lnTo>
                  <a:pt x="6096000" y="0"/>
                </a:lnTo>
              </a:path>
            </a:pathLst>
          </a:custGeom>
          <a:solidFill>
            <a:srgbClr val="738291"/>
          </a:solidFill>
          <a:ln w="41275">
            <a:solidFill>
              <a:srgbClr val="738291"/>
            </a:solid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lvl1pPr>
              <a:defRPr>
                <a:solidFill>
                  <a:srgbClr val="FFFFFF"/>
                </a:solidFill>
              </a:defRPr>
            </a:lvl1p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solidFill>
                  <a:srgbClr val="FFFFFF"/>
                </a:solidFill>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1567520602"/>
      </p:ext>
    </p:extLst>
  </p:cSld>
  <p:clrMapOvr>
    <a:masterClrMapping/>
  </p:clrMapOvr>
  <p:extLst>
    <p:ext uri="{DCECCB84-F9BA-43D5-87BE-67443E8EF086}">
      <p15:sldGuideLst xmlns:p15="http://schemas.microsoft.com/office/powerpoint/2012/main"/>
    </p:ext>
  </p:extLst>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Lime cream background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reeform: Shape 3">
            <a:extLst>
              <a:ext uri="{FF2B5EF4-FFF2-40B4-BE49-F238E27FC236}">
                <a16:creationId xmlns:a16="http://schemas.microsoft.com/office/drawing/2014/main" id="{D1FCDE61-0DE3-CC1F-C64D-1CD5FDFD1C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2549086095"/>
      </p:ext>
    </p:extLst>
  </p:cSld>
  <p:clrMapOvr>
    <a:masterClrMapping/>
  </p:clrMapOvr>
  <p:extLst>
    <p:ext uri="{DCECCB84-F9BA-43D5-87BE-67443E8EF086}">
      <p15:sldGuideLst xmlns:p15="http://schemas.microsoft.com/office/powerpoint/2012/main"/>
    </p:ext>
  </p:extLst>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Slate blue background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reeform: Shape 3">
            <a:extLst>
              <a:ext uri="{FF2B5EF4-FFF2-40B4-BE49-F238E27FC236}">
                <a16:creationId xmlns:a16="http://schemas.microsoft.com/office/drawing/2014/main" id="{D1FCDE61-0DE3-CC1F-C64D-1CD5FDFD1C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a:gsLst>
              <a:gs pos="20000">
                <a:srgbClr val="404C71">
                  <a:lumMod val="100000"/>
                </a:srgbClr>
              </a:gs>
              <a:gs pos="87000">
                <a:srgbClr val="404C71">
                  <a:lumMod val="91000"/>
                  <a:lumOff val="9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3150746832"/>
      </p:ext>
    </p:extLst>
  </p:cSld>
  <p:clrMapOvr>
    <a:masterClrMapping/>
  </p:clrMapOvr>
  <p:extLst>
    <p:ext uri="{DCECCB84-F9BA-43D5-87BE-67443E8EF086}">
      <p15:sldGuideLst xmlns:p15="http://schemas.microsoft.com/office/powerpoint/2012/main"/>
    </p:ext>
  </p:extLst>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Two-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Text Placeholder 10">
            <a:extLst>
              <a:ext uri="{FF2B5EF4-FFF2-40B4-BE49-F238E27FC236}">
                <a16:creationId xmlns:a16="http://schemas.microsoft.com/office/drawing/2014/main" id="{85D6873E-680D-856E-5C47-3336C81AF219}"/>
              </a:ext>
            </a:extLst>
          </p:cNvPr>
          <p:cNvSpPr>
            <a:spLocks noGrp="1"/>
          </p:cNvSpPr>
          <p:nvPr>
            <p:ph type="body" sz="quarter" idx="15"/>
          </p:nvPr>
        </p:nvSpPr>
        <p:spPr>
          <a:xfrm>
            <a:off x="722841" y="2127331"/>
            <a:ext cx="5029200"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5" name="Text Placeholder 10">
            <a:extLst>
              <a:ext uri="{FF2B5EF4-FFF2-40B4-BE49-F238E27FC236}">
                <a16:creationId xmlns:a16="http://schemas.microsoft.com/office/drawing/2014/main" id="{4BE0B6E6-FB84-38CF-2686-85F60934FFB2}"/>
              </a:ext>
            </a:extLst>
          </p:cNvPr>
          <p:cNvSpPr>
            <a:spLocks noGrp="1"/>
          </p:cNvSpPr>
          <p:nvPr>
            <p:ph type="body" sz="quarter" idx="16"/>
          </p:nvPr>
        </p:nvSpPr>
        <p:spPr>
          <a:xfrm>
            <a:off x="722841" y="2721593"/>
            <a:ext cx="5029200"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6" name="Straight Connector 5">
            <a:extLst>
              <a:ext uri="{FF2B5EF4-FFF2-40B4-BE49-F238E27FC236}">
                <a16:creationId xmlns:a16="http://schemas.microsoft.com/office/drawing/2014/main" id="{16831B22-A192-2ACC-6531-387BDB04C95F}"/>
              </a:ext>
            </a:extLst>
          </p:cNvPr>
          <p:cNvCxnSpPr>
            <a:cxnSpLocks/>
          </p:cNvCxnSpPr>
          <p:nvPr userDrawn="1"/>
        </p:nvCxnSpPr>
        <p:spPr>
          <a:xfrm>
            <a:off x="722841" y="2525501"/>
            <a:ext cx="5029200"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7" name="Text Placeholder 10">
            <a:extLst>
              <a:ext uri="{FF2B5EF4-FFF2-40B4-BE49-F238E27FC236}">
                <a16:creationId xmlns:a16="http://schemas.microsoft.com/office/drawing/2014/main" id="{7471CAB9-AA4F-62DC-D1ED-FC02FDE17D9E}"/>
              </a:ext>
            </a:extLst>
          </p:cNvPr>
          <p:cNvSpPr>
            <a:spLocks noGrp="1"/>
          </p:cNvSpPr>
          <p:nvPr>
            <p:ph type="body" sz="quarter" idx="17"/>
          </p:nvPr>
        </p:nvSpPr>
        <p:spPr>
          <a:xfrm>
            <a:off x="6471920" y="2127331"/>
            <a:ext cx="5029200"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9" name="Text Placeholder 10">
            <a:extLst>
              <a:ext uri="{FF2B5EF4-FFF2-40B4-BE49-F238E27FC236}">
                <a16:creationId xmlns:a16="http://schemas.microsoft.com/office/drawing/2014/main" id="{9292D03C-5CF9-4A1B-F69E-7829E2D0C112}"/>
              </a:ext>
            </a:extLst>
          </p:cNvPr>
          <p:cNvSpPr>
            <a:spLocks noGrp="1"/>
          </p:cNvSpPr>
          <p:nvPr>
            <p:ph type="body" sz="quarter" idx="18"/>
          </p:nvPr>
        </p:nvSpPr>
        <p:spPr>
          <a:xfrm>
            <a:off x="6471920" y="2721593"/>
            <a:ext cx="5029200" cy="234231"/>
          </a:xfrm>
        </p:spPr>
        <p:txBody>
          <a:bodyPr anchor="t" anchorCtr="0">
            <a:spAutoFit/>
          </a:bodyPr>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0" name="Straight Connector 9">
            <a:extLst>
              <a:ext uri="{FF2B5EF4-FFF2-40B4-BE49-F238E27FC236}">
                <a16:creationId xmlns:a16="http://schemas.microsoft.com/office/drawing/2014/main" id="{A04484D2-B3D2-0767-B654-6ED4F1B014CE}"/>
              </a:ext>
            </a:extLst>
          </p:cNvPr>
          <p:cNvCxnSpPr>
            <a:cxnSpLocks/>
          </p:cNvCxnSpPr>
          <p:nvPr userDrawn="1"/>
        </p:nvCxnSpPr>
        <p:spPr>
          <a:xfrm>
            <a:off x="6471920" y="2525501"/>
            <a:ext cx="5029200"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9056490"/>
      </p:ext>
    </p:extLst>
  </p:cSld>
  <p:clrMapOvr>
    <a:masterClrMapping/>
  </p:clrMapOvr>
  <p:extLst>
    <p:ext uri="{DCECCB84-F9BA-43D5-87BE-67443E8EF086}">
      <p15:sldGuideLst xmlns:p15="http://schemas.microsoft.com/office/powerpoint/2012/main"/>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Three-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7" name="Text Placeholder 10">
            <a:extLst>
              <a:ext uri="{FF2B5EF4-FFF2-40B4-BE49-F238E27FC236}">
                <a16:creationId xmlns:a16="http://schemas.microsoft.com/office/drawing/2014/main" id="{65CA73CD-53D7-1B27-180A-8693F14CFF59}"/>
              </a:ext>
            </a:extLst>
          </p:cNvPr>
          <p:cNvSpPr>
            <a:spLocks noGrp="1"/>
          </p:cNvSpPr>
          <p:nvPr>
            <p:ph type="body" sz="quarter" idx="17"/>
          </p:nvPr>
        </p:nvSpPr>
        <p:spPr>
          <a:xfrm>
            <a:off x="722841"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8" name="Text Placeholder 10">
            <a:extLst>
              <a:ext uri="{FF2B5EF4-FFF2-40B4-BE49-F238E27FC236}">
                <a16:creationId xmlns:a16="http://schemas.microsoft.com/office/drawing/2014/main" id="{6C9E789B-61B8-8334-F869-A25455D870A7}"/>
              </a:ext>
            </a:extLst>
          </p:cNvPr>
          <p:cNvSpPr>
            <a:spLocks noGrp="1"/>
          </p:cNvSpPr>
          <p:nvPr>
            <p:ph type="body" sz="quarter" idx="18"/>
          </p:nvPr>
        </p:nvSpPr>
        <p:spPr>
          <a:xfrm>
            <a:off x="722841"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9" name="Straight Connector 8">
            <a:extLst>
              <a:ext uri="{FF2B5EF4-FFF2-40B4-BE49-F238E27FC236}">
                <a16:creationId xmlns:a16="http://schemas.microsoft.com/office/drawing/2014/main" id="{05DEB061-1071-EC01-54B6-5DAE94757E34}"/>
              </a:ext>
            </a:extLst>
          </p:cNvPr>
          <p:cNvCxnSpPr>
            <a:cxnSpLocks/>
          </p:cNvCxnSpPr>
          <p:nvPr userDrawn="1"/>
        </p:nvCxnSpPr>
        <p:spPr>
          <a:xfrm>
            <a:off x="722841"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0" name="Text Placeholder 10">
            <a:extLst>
              <a:ext uri="{FF2B5EF4-FFF2-40B4-BE49-F238E27FC236}">
                <a16:creationId xmlns:a16="http://schemas.microsoft.com/office/drawing/2014/main" id="{35A526B8-311F-7101-6786-FFDE301C44AD}"/>
              </a:ext>
            </a:extLst>
          </p:cNvPr>
          <p:cNvSpPr>
            <a:spLocks noGrp="1"/>
          </p:cNvSpPr>
          <p:nvPr>
            <p:ph type="body" sz="quarter" idx="19"/>
          </p:nvPr>
        </p:nvSpPr>
        <p:spPr>
          <a:xfrm>
            <a:off x="4571217"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1" name="Text Placeholder 10">
            <a:extLst>
              <a:ext uri="{FF2B5EF4-FFF2-40B4-BE49-F238E27FC236}">
                <a16:creationId xmlns:a16="http://schemas.microsoft.com/office/drawing/2014/main" id="{B466C524-C9E5-E1CB-6CA7-3E7D4136193C}"/>
              </a:ext>
            </a:extLst>
          </p:cNvPr>
          <p:cNvSpPr>
            <a:spLocks noGrp="1"/>
          </p:cNvSpPr>
          <p:nvPr>
            <p:ph type="body" sz="quarter" idx="20"/>
          </p:nvPr>
        </p:nvSpPr>
        <p:spPr>
          <a:xfrm>
            <a:off x="4571217"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3" name="Straight Connector 12">
            <a:extLst>
              <a:ext uri="{FF2B5EF4-FFF2-40B4-BE49-F238E27FC236}">
                <a16:creationId xmlns:a16="http://schemas.microsoft.com/office/drawing/2014/main" id="{7E241253-81B1-1862-06D1-583CBE8E3C2A}"/>
              </a:ext>
            </a:extLst>
          </p:cNvPr>
          <p:cNvCxnSpPr>
            <a:cxnSpLocks/>
          </p:cNvCxnSpPr>
          <p:nvPr userDrawn="1"/>
        </p:nvCxnSpPr>
        <p:spPr>
          <a:xfrm>
            <a:off x="4571217"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5" name="Text Placeholder 10">
            <a:extLst>
              <a:ext uri="{FF2B5EF4-FFF2-40B4-BE49-F238E27FC236}">
                <a16:creationId xmlns:a16="http://schemas.microsoft.com/office/drawing/2014/main" id="{6B8294A8-0D2B-3D55-0649-295C213FDF48}"/>
              </a:ext>
            </a:extLst>
          </p:cNvPr>
          <p:cNvSpPr>
            <a:spLocks noGrp="1"/>
          </p:cNvSpPr>
          <p:nvPr>
            <p:ph type="body" sz="quarter" idx="21"/>
          </p:nvPr>
        </p:nvSpPr>
        <p:spPr>
          <a:xfrm>
            <a:off x="8419592"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6" name="Text Placeholder 10">
            <a:extLst>
              <a:ext uri="{FF2B5EF4-FFF2-40B4-BE49-F238E27FC236}">
                <a16:creationId xmlns:a16="http://schemas.microsoft.com/office/drawing/2014/main" id="{E24A01F6-A21D-BDC7-A8D1-31F7E7947B64}"/>
              </a:ext>
            </a:extLst>
          </p:cNvPr>
          <p:cNvSpPr>
            <a:spLocks noGrp="1"/>
          </p:cNvSpPr>
          <p:nvPr>
            <p:ph type="body" sz="quarter" idx="22"/>
          </p:nvPr>
        </p:nvSpPr>
        <p:spPr>
          <a:xfrm>
            <a:off x="8419592"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7" name="Straight Connector 16">
            <a:extLst>
              <a:ext uri="{FF2B5EF4-FFF2-40B4-BE49-F238E27FC236}">
                <a16:creationId xmlns:a16="http://schemas.microsoft.com/office/drawing/2014/main" id="{50DCA207-2A10-85D4-1C65-3EE9C98ABB22}"/>
              </a:ext>
            </a:extLst>
          </p:cNvPr>
          <p:cNvCxnSpPr>
            <a:cxnSpLocks/>
          </p:cNvCxnSpPr>
          <p:nvPr userDrawn="1"/>
        </p:nvCxnSpPr>
        <p:spPr>
          <a:xfrm>
            <a:off x="8419592"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3153122"/>
      </p:ext>
    </p:extLst>
  </p:cSld>
  <p:clrMapOvr>
    <a:masterClrMapping/>
  </p:clrMapOvr>
  <p:extLst>
    <p:ext uri="{DCECCB84-F9BA-43D5-87BE-67443E8EF086}">
      <p15:sldGuideLst xmlns:p15="http://schemas.microsoft.com/office/powerpoint/2012/main"/>
    </p:ext>
  </p:extLst>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Four-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Text Placeholder 10">
            <a:extLst>
              <a:ext uri="{FF2B5EF4-FFF2-40B4-BE49-F238E27FC236}">
                <a16:creationId xmlns:a16="http://schemas.microsoft.com/office/drawing/2014/main" id="{26CCD990-CC25-84C9-3370-6B90E4CCA525}"/>
              </a:ext>
            </a:extLst>
          </p:cNvPr>
          <p:cNvSpPr>
            <a:spLocks noGrp="1"/>
          </p:cNvSpPr>
          <p:nvPr>
            <p:ph type="body" sz="quarter" idx="19"/>
          </p:nvPr>
        </p:nvSpPr>
        <p:spPr>
          <a:xfrm>
            <a:off x="722841"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5" name="Text Placeholder 10">
            <a:extLst>
              <a:ext uri="{FF2B5EF4-FFF2-40B4-BE49-F238E27FC236}">
                <a16:creationId xmlns:a16="http://schemas.microsoft.com/office/drawing/2014/main" id="{4DEEE82B-0A22-C2FD-D899-635873D5A58A}"/>
              </a:ext>
            </a:extLst>
          </p:cNvPr>
          <p:cNvSpPr>
            <a:spLocks noGrp="1"/>
          </p:cNvSpPr>
          <p:nvPr>
            <p:ph type="body" sz="quarter" idx="20"/>
          </p:nvPr>
        </p:nvSpPr>
        <p:spPr>
          <a:xfrm>
            <a:off x="722841"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6" name="Straight Connector 5">
            <a:extLst>
              <a:ext uri="{FF2B5EF4-FFF2-40B4-BE49-F238E27FC236}">
                <a16:creationId xmlns:a16="http://schemas.microsoft.com/office/drawing/2014/main" id="{464C87A1-7896-BF51-BB64-F705A5D17B3E}"/>
              </a:ext>
            </a:extLst>
          </p:cNvPr>
          <p:cNvCxnSpPr>
            <a:cxnSpLocks/>
          </p:cNvCxnSpPr>
          <p:nvPr userDrawn="1"/>
        </p:nvCxnSpPr>
        <p:spPr>
          <a:xfrm>
            <a:off x="722841"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7" name="Text Placeholder 10">
            <a:extLst>
              <a:ext uri="{FF2B5EF4-FFF2-40B4-BE49-F238E27FC236}">
                <a16:creationId xmlns:a16="http://schemas.microsoft.com/office/drawing/2014/main" id="{FD6F0F82-DCDD-6958-8293-87100B1FDA73}"/>
              </a:ext>
            </a:extLst>
          </p:cNvPr>
          <p:cNvSpPr>
            <a:spLocks noGrp="1"/>
          </p:cNvSpPr>
          <p:nvPr>
            <p:ph type="body" sz="quarter" idx="21"/>
          </p:nvPr>
        </p:nvSpPr>
        <p:spPr>
          <a:xfrm>
            <a:off x="3574937"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8" name="Text Placeholder 10">
            <a:extLst>
              <a:ext uri="{FF2B5EF4-FFF2-40B4-BE49-F238E27FC236}">
                <a16:creationId xmlns:a16="http://schemas.microsoft.com/office/drawing/2014/main" id="{CC718AB6-F3C2-0A03-408C-0988FED1E64F}"/>
              </a:ext>
            </a:extLst>
          </p:cNvPr>
          <p:cNvSpPr>
            <a:spLocks noGrp="1"/>
          </p:cNvSpPr>
          <p:nvPr>
            <p:ph type="body" sz="quarter" idx="22"/>
          </p:nvPr>
        </p:nvSpPr>
        <p:spPr>
          <a:xfrm>
            <a:off x="3574937"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9" name="Straight Connector 8">
            <a:extLst>
              <a:ext uri="{FF2B5EF4-FFF2-40B4-BE49-F238E27FC236}">
                <a16:creationId xmlns:a16="http://schemas.microsoft.com/office/drawing/2014/main" id="{CF7F83E3-A173-930B-59B9-27C6120050B6}"/>
              </a:ext>
            </a:extLst>
          </p:cNvPr>
          <p:cNvCxnSpPr>
            <a:cxnSpLocks/>
          </p:cNvCxnSpPr>
          <p:nvPr userDrawn="1"/>
        </p:nvCxnSpPr>
        <p:spPr>
          <a:xfrm>
            <a:off x="3574937"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2" name="Text Placeholder 10">
            <a:extLst>
              <a:ext uri="{FF2B5EF4-FFF2-40B4-BE49-F238E27FC236}">
                <a16:creationId xmlns:a16="http://schemas.microsoft.com/office/drawing/2014/main" id="{A5A87D64-E570-2A86-D958-66E05384556A}"/>
              </a:ext>
            </a:extLst>
          </p:cNvPr>
          <p:cNvSpPr>
            <a:spLocks noGrp="1"/>
          </p:cNvSpPr>
          <p:nvPr>
            <p:ph type="body" sz="quarter" idx="23"/>
          </p:nvPr>
        </p:nvSpPr>
        <p:spPr>
          <a:xfrm>
            <a:off x="6427033"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4" name="Text Placeholder 10">
            <a:extLst>
              <a:ext uri="{FF2B5EF4-FFF2-40B4-BE49-F238E27FC236}">
                <a16:creationId xmlns:a16="http://schemas.microsoft.com/office/drawing/2014/main" id="{752154E4-9E79-038E-C44F-C036650FED2A}"/>
              </a:ext>
            </a:extLst>
          </p:cNvPr>
          <p:cNvSpPr>
            <a:spLocks noGrp="1"/>
          </p:cNvSpPr>
          <p:nvPr>
            <p:ph type="body" sz="quarter" idx="24"/>
          </p:nvPr>
        </p:nvSpPr>
        <p:spPr>
          <a:xfrm>
            <a:off x="6427033"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8" name="Straight Connector 17">
            <a:extLst>
              <a:ext uri="{FF2B5EF4-FFF2-40B4-BE49-F238E27FC236}">
                <a16:creationId xmlns:a16="http://schemas.microsoft.com/office/drawing/2014/main" id="{A587F1BB-7F06-EBBC-BBF5-E333D3FB1D60}"/>
              </a:ext>
            </a:extLst>
          </p:cNvPr>
          <p:cNvCxnSpPr>
            <a:cxnSpLocks/>
          </p:cNvCxnSpPr>
          <p:nvPr userDrawn="1"/>
        </p:nvCxnSpPr>
        <p:spPr>
          <a:xfrm>
            <a:off x="6427033"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9" name="Text Placeholder 10">
            <a:extLst>
              <a:ext uri="{FF2B5EF4-FFF2-40B4-BE49-F238E27FC236}">
                <a16:creationId xmlns:a16="http://schemas.microsoft.com/office/drawing/2014/main" id="{F5EF9C5E-5DC8-E79B-230D-76B2C1556939}"/>
              </a:ext>
            </a:extLst>
          </p:cNvPr>
          <p:cNvSpPr>
            <a:spLocks noGrp="1"/>
          </p:cNvSpPr>
          <p:nvPr>
            <p:ph type="body" sz="quarter" idx="25"/>
          </p:nvPr>
        </p:nvSpPr>
        <p:spPr>
          <a:xfrm>
            <a:off x="9279128"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20" name="Text Placeholder 10">
            <a:extLst>
              <a:ext uri="{FF2B5EF4-FFF2-40B4-BE49-F238E27FC236}">
                <a16:creationId xmlns:a16="http://schemas.microsoft.com/office/drawing/2014/main" id="{885532C5-9626-5A3B-935D-03F108C935CA}"/>
              </a:ext>
            </a:extLst>
          </p:cNvPr>
          <p:cNvSpPr>
            <a:spLocks noGrp="1"/>
          </p:cNvSpPr>
          <p:nvPr>
            <p:ph type="body" sz="quarter" idx="26"/>
          </p:nvPr>
        </p:nvSpPr>
        <p:spPr>
          <a:xfrm>
            <a:off x="9279128"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21" name="Straight Connector 20">
            <a:extLst>
              <a:ext uri="{FF2B5EF4-FFF2-40B4-BE49-F238E27FC236}">
                <a16:creationId xmlns:a16="http://schemas.microsoft.com/office/drawing/2014/main" id="{412D3D6D-5B85-659B-AD8C-384EBA08117A}"/>
              </a:ext>
            </a:extLst>
          </p:cNvPr>
          <p:cNvCxnSpPr>
            <a:cxnSpLocks/>
          </p:cNvCxnSpPr>
          <p:nvPr userDrawn="1"/>
        </p:nvCxnSpPr>
        <p:spPr>
          <a:xfrm>
            <a:off x="9279128"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5201438"/>
      </p:ext>
    </p:extLst>
  </p:cSld>
  <p:clrMapOvr>
    <a:masterClrMapping/>
  </p:clrMapOvr>
  <p:extLst>
    <p:ext uri="{DCECCB84-F9BA-43D5-87BE-67443E8EF086}">
      <p15:sldGuideLst xmlns:p15="http://schemas.microsoft.com/office/powerpoint/2012/main"/>
    </p:ext>
  </p:extLst>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preserve="1" userDrawn="1">
  <p:cSld name="Section slide">
    <p:bg>
      <p:bgPr>
        <a:solidFill>
          <a:srgbClr val="15003B"/>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90FC8D1-2A3E-C07F-F358-7ECAB3104C0A}"/>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2" name="Title 1">
            <a:extLst>
              <a:ext uri="{FF2B5EF4-FFF2-40B4-BE49-F238E27FC236}">
                <a16:creationId xmlns:a16="http://schemas.microsoft.com/office/drawing/2014/main" id="{DDD86C85-52D2-3E2D-6588-885B328B826A}"/>
              </a:ext>
            </a:extLst>
          </p:cNvPr>
          <p:cNvSpPr>
            <a:spLocks noGrp="1"/>
          </p:cNvSpPr>
          <p:nvPr>
            <p:ph type="ctrTitle"/>
          </p:nvPr>
        </p:nvSpPr>
        <p:spPr>
          <a:xfrm>
            <a:off x="1795780" y="3198168"/>
            <a:ext cx="9144000" cy="461665"/>
          </a:xfrm>
        </p:spPr>
        <p:txBody>
          <a:bodyPr anchor="ctr" anchorCtr="0"/>
          <a:lstStyle>
            <a:lvl1pPr algn="l">
              <a:defRPr sz="3000">
                <a:solidFill>
                  <a:schemeClr val="bg1"/>
                </a:solidFill>
              </a:defRPr>
            </a:lvl1pPr>
          </a:lstStyle>
          <a:p>
            <a:r>
              <a:rPr lang="en-US"/>
              <a:t>Click to edit Master title style</a:t>
            </a:r>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a:p>
        </p:txBody>
      </p:sp>
      <p:pic>
        <p:nvPicPr>
          <p:cNvPr id="3" name="Graphic 2">
            <a:extLst>
              <a:ext uri="{FF2B5EF4-FFF2-40B4-BE49-F238E27FC236}">
                <a16:creationId xmlns:a16="http://schemas.microsoft.com/office/drawing/2014/main" id="{14414E44-D57F-8D60-4F03-0A6A226F558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986730BE-61D5-58DF-D232-2058B1E11B42}"/>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352526143"/>
      </p:ext>
    </p:extLst>
  </p:cSld>
  <p:clrMapOvr>
    <a:masterClrMapping/>
  </p:clrMapOvr>
  <p:extLst>
    <p:ext uri="{DCECCB84-F9BA-43D5-87BE-67443E8EF086}">
      <p15:sldGuideLst xmlns:p15="http://schemas.microsoft.com/office/powerpoint/2012/main"/>
    </p:ext>
  </p:extLst>
</p:sldLayout>
</file>

<file path=ppt/slideLayouts/slideLayout125.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rgbClr val="15003B"/>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082B8DB-F67A-5FEC-691F-85BB86C9F342}"/>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5" name="Rectangle 4">
            <a:extLst>
              <a:ext uri="{FF2B5EF4-FFF2-40B4-BE49-F238E27FC236}">
                <a16:creationId xmlns:a16="http://schemas.microsoft.com/office/drawing/2014/main" id="{A0862DE5-7647-5A2B-B77A-21241775BC44}"/>
              </a:ext>
            </a:extLst>
          </p:cNvPr>
          <p:cNvSpPr/>
          <p:nvPr userDrawn="1"/>
        </p:nvSpPr>
        <p:spPr>
          <a:xfrm>
            <a:off x="0" y="0"/>
            <a:ext cx="12192000" cy="6857999"/>
          </a:xfrm>
          <a:prstGeom prst="rect">
            <a:avLst/>
          </a:prstGeom>
          <a:gradFill>
            <a:gsLst>
              <a:gs pos="0">
                <a:srgbClr val="15003B">
                  <a:alpha val="0"/>
                </a:srgbClr>
              </a:gs>
              <a:gs pos="100000">
                <a:srgbClr val="15003B">
                  <a:alpha val="63922"/>
                </a:srgb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a:solidFill>
                <a:schemeClr val="bg1"/>
              </a:solidFill>
            </a:endParaRPr>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a:p>
        </p:txBody>
      </p:sp>
      <p:sp>
        <p:nvSpPr>
          <p:cNvPr id="6" name="Title 1">
            <a:extLst>
              <a:ext uri="{FF2B5EF4-FFF2-40B4-BE49-F238E27FC236}">
                <a16:creationId xmlns:a16="http://schemas.microsoft.com/office/drawing/2014/main" id="{B96A5387-06E4-F27A-19CE-92E992886DE9}"/>
              </a:ext>
            </a:extLst>
          </p:cNvPr>
          <p:cNvSpPr txBox="1">
            <a:spLocks/>
          </p:cNvSpPr>
          <p:nvPr userDrawn="1"/>
        </p:nvSpPr>
        <p:spPr>
          <a:xfrm>
            <a:off x="1795780" y="3198168"/>
            <a:ext cx="9144000" cy="461665"/>
          </a:xfrm>
          <a:prstGeom prst="rect">
            <a:avLst/>
          </a:prstGeom>
        </p:spPr>
        <p:txBody>
          <a:bodyPr vert="horz" wrap="square" lIns="0" tIns="0" rIns="0" bIns="0" rtlCol="0" anchor="ctr" anchorCtr="0">
            <a:spAutoFit/>
          </a:bodyPr>
          <a:lstStyle>
            <a:lvl1pPr algn="l" defTabSz="914400" rtl="0" eaLnBrk="1" latinLnBrk="0" hangingPunct="1">
              <a:lnSpc>
                <a:spcPct val="100000"/>
              </a:lnSpc>
              <a:spcBef>
                <a:spcPct val="0"/>
              </a:spcBef>
              <a:buNone/>
              <a:defRPr sz="3000" b="0" kern="1200">
                <a:solidFill>
                  <a:schemeClr val="bg1"/>
                </a:solidFill>
                <a:latin typeface="Poppins ExtraLight" panose="00000300000000000000" pitchFamily="2" charset="0"/>
                <a:ea typeface="+mj-ea"/>
                <a:cs typeface="Poppins ExtraLight" panose="00000300000000000000" pitchFamily="2" charset="0"/>
              </a:defRPr>
            </a:lvl1pPr>
          </a:lstStyle>
          <a:p>
            <a:r>
              <a:rPr lang="en-US" spc="30" baseline="0"/>
              <a:t>Thank you!</a:t>
            </a:r>
          </a:p>
        </p:txBody>
      </p:sp>
      <p:pic>
        <p:nvPicPr>
          <p:cNvPr id="2" name="Graphic 1">
            <a:extLst>
              <a:ext uri="{FF2B5EF4-FFF2-40B4-BE49-F238E27FC236}">
                <a16:creationId xmlns:a16="http://schemas.microsoft.com/office/drawing/2014/main" id="{9874A743-627F-7AD9-8292-F0F6C8B23BC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7" name="TextBox 6">
            <a:extLst>
              <a:ext uri="{FF2B5EF4-FFF2-40B4-BE49-F238E27FC236}">
                <a16:creationId xmlns:a16="http://schemas.microsoft.com/office/drawing/2014/main" id="{A4D19655-7540-65A2-40BE-8F9FAB019BD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2639928253"/>
      </p:ext>
    </p:extLst>
  </p:cSld>
  <p:clrMapOvr>
    <a:masterClrMapping/>
  </p:clrMapOvr>
  <p:extLst>
    <p:ext uri="{DCECCB84-F9BA-43D5-87BE-67443E8EF086}">
      <p15:sldGuideLst xmlns:p15="http://schemas.microsoft.com/office/powerpoint/2012/main"/>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type="blank" preserve="1">
  <p:cSld name="Footer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1292862113"/>
      </p:ext>
    </p:extLst>
  </p:cSld>
  <p:clrMapOvr>
    <a:masterClrMapping/>
  </p:clrMapOvr>
  <p:extLst>
    <p:ext uri="{DCECCB84-F9BA-43D5-87BE-67443E8EF086}">
      <p15:sldGuideLst xmlns:p15="http://schemas.microsoft.com/office/powerpoint/2012/main"/>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5919172"/>
      </p:ext>
    </p:extLst>
  </p:cSld>
  <p:clrMapOvr>
    <a:masterClrMapping/>
  </p:clrMapOvr>
  <p:extLst>
    <p:ext uri="{DCECCB84-F9BA-43D5-87BE-67443E8EF086}">
      <p15:sldGuideLst xmlns:p15="http://schemas.microsoft.com/office/powerpoint/2012/main"/>
    </p:ext>
  </p:extLst>
</p:sldLayout>
</file>

<file path=ppt/slideLayouts/slideLayout128.xml><?xml version="1.0" encoding="utf-8"?>
<p:sldLayout xmlns:a="http://schemas.openxmlformats.org/drawingml/2006/main" xmlns:r="http://schemas.openxmlformats.org/officeDocument/2006/relationships" xmlns:p="http://schemas.openxmlformats.org/presentationml/2006/main" showMasterSp="0" preserve="1" userDrawn="1">
  <p:cSld name="Title with image">
    <p:bg>
      <p:bgPr>
        <a:solidFill>
          <a:srgbClr val="15003B"/>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CC33D1B-E058-3B62-71D4-6FD1F378B273}"/>
              </a:ext>
            </a:extLst>
          </p:cNvPr>
          <p:cNvPicPr>
            <a:picLocks noChangeAspect="1"/>
          </p:cNvPicPr>
          <p:nvPr userDrawn="1"/>
        </p:nvPicPr>
        <p:blipFill rotWithShape="1">
          <a:blip r:embed="rId2">
            <a:alphaModFix amt="19000"/>
          </a:blip>
          <a:srcRect t="595" b="1389"/>
          <a:stretch/>
        </p:blipFill>
        <p:spPr>
          <a:xfrm flipV="1">
            <a:off x="0" y="-4"/>
            <a:ext cx="9940002" cy="6858003"/>
          </a:xfrm>
          <a:prstGeom prst="rect">
            <a:avLst/>
          </a:prstGeom>
        </p:spPr>
      </p:pic>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Picture Placeholder 19">
            <a:extLst>
              <a:ext uri="{FF2B5EF4-FFF2-40B4-BE49-F238E27FC236}">
                <a16:creationId xmlns:a16="http://schemas.microsoft.com/office/drawing/2014/main" id="{349AD04E-31A4-BFA0-0535-20CC06483A0B}"/>
              </a:ext>
            </a:extLst>
          </p:cNvPr>
          <p:cNvSpPr>
            <a:spLocks noGrp="1"/>
          </p:cNvSpPr>
          <p:nvPr>
            <p:ph type="pic" sz="quarter" idx="10"/>
          </p:nvPr>
        </p:nvSpPr>
        <p:spPr>
          <a:xfrm>
            <a:off x="6418500" y="206430"/>
            <a:ext cx="5773500" cy="6445141"/>
          </a:xfrm>
          <a:custGeom>
            <a:avLst/>
            <a:gdLst>
              <a:gd name="connsiteX0" fmla="*/ 3283431 w 5773500"/>
              <a:gd name="connsiteY0" fmla="*/ 0 h 6445141"/>
              <a:gd name="connsiteX1" fmla="*/ 3489734 w 5773500"/>
              <a:gd name="connsiteY1" fmla="*/ 0 h 6445141"/>
              <a:gd name="connsiteX2" fmla="*/ 5689117 w 5773500"/>
              <a:gd name="connsiteY2" fmla="*/ 0 h 6445141"/>
              <a:gd name="connsiteX3" fmla="*/ 5773500 w 5773500"/>
              <a:gd name="connsiteY3" fmla="*/ 0 h 6445141"/>
              <a:gd name="connsiteX4" fmla="*/ 5773500 w 5773500"/>
              <a:gd name="connsiteY4" fmla="*/ 6445141 h 6445141"/>
              <a:gd name="connsiteX5" fmla="*/ 5689117 w 5773500"/>
              <a:gd name="connsiteY5" fmla="*/ 6445141 h 6445141"/>
              <a:gd name="connsiteX6" fmla="*/ 3489098 w 5773500"/>
              <a:gd name="connsiteY6" fmla="*/ 6445141 h 6445141"/>
              <a:gd name="connsiteX7" fmla="*/ 3282795 w 5773500"/>
              <a:gd name="connsiteY7" fmla="*/ 6445141 h 6445141"/>
              <a:gd name="connsiteX8" fmla="*/ 1346061 w 5773500"/>
              <a:gd name="connsiteY8" fmla="*/ 5966775 h 6445141"/>
              <a:gd name="connsiteX9" fmla="*/ 338963 w 5773500"/>
              <a:gd name="connsiteY9" fmla="*/ 4843172 h 6445141"/>
              <a:gd name="connsiteX10" fmla="*/ 126555 w 5773500"/>
              <a:gd name="connsiteY10" fmla="*/ 4227567 h 6445141"/>
              <a:gd name="connsiteX11" fmla="*/ 106967 w 5773500"/>
              <a:gd name="connsiteY11" fmla="*/ 4149473 h 6445141"/>
              <a:gd name="connsiteX12" fmla="*/ 107095 w 5773500"/>
              <a:gd name="connsiteY12" fmla="*/ 4149346 h 6445141"/>
              <a:gd name="connsiteX13" fmla="*/ 0 w 5773500"/>
              <a:gd name="connsiteY13" fmla="*/ 3221616 h 6445141"/>
              <a:gd name="connsiteX14" fmla="*/ 0 w 5773500"/>
              <a:gd name="connsiteY14" fmla="*/ 3208896 h 6445141"/>
              <a:gd name="connsiteX15" fmla="*/ 107095 w 5773500"/>
              <a:gd name="connsiteY15" fmla="*/ 2293887 h 6445141"/>
              <a:gd name="connsiteX16" fmla="*/ 126936 w 5773500"/>
              <a:gd name="connsiteY16" fmla="*/ 2214901 h 6445141"/>
              <a:gd name="connsiteX17" fmla="*/ 339092 w 5773500"/>
              <a:gd name="connsiteY17" fmla="*/ 1600187 h 6445141"/>
              <a:gd name="connsiteX18" fmla="*/ 1345806 w 5773500"/>
              <a:gd name="connsiteY18" fmla="*/ 476838 h 6445141"/>
              <a:gd name="connsiteX19" fmla="*/ 3283431 w 5773500"/>
              <a:gd name="connsiteY19" fmla="*/ 0 h 6445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773500" h="6445141">
                <a:moveTo>
                  <a:pt x="3283431" y="0"/>
                </a:moveTo>
                <a:lnTo>
                  <a:pt x="3489734" y="0"/>
                </a:lnTo>
                <a:lnTo>
                  <a:pt x="5689117" y="0"/>
                </a:lnTo>
                <a:lnTo>
                  <a:pt x="5773500" y="0"/>
                </a:lnTo>
                <a:lnTo>
                  <a:pt x="5773500" y="6445141"/>
                </a:lnTo>
                <a:lnTo>
                  <a:pt x="5689117" y="6445141"/>
                </a:lnTo>
                <a:lnTo>
                  <a:pt x="3489098" y="6445141"/>
                </a:lnTo>
                <a:lnTo>
                  <a:pt x="3282795" y="6445141"/>
                </a:lnTo>
                <a:cubicBezTo>
                  <a:pt x="2476024" y="6445141"/>
                  <a:pt x="1824425" y="6284116"/>
                  <a:pt x="1346061" y="5966775"/>
                </a:cubicBezTo>
                <a:cubicBezTo>
                  <a:pt x="867315" y="5648289"/>
                  <a:pt x="528478" y="5270278"/>
                  <a:pt x="338963" y="4843172"/>
                </a:cubicBezTo>
                <a:cubicBezTo>
                  <a:pt x="246624" y="4635469"/>
                  <a:pt x="175269" y="4428657"/>
                  <a:pt x="126555" y="4227567"/>
                </a:cubicBezTo>
                <a:lnTo>
                  <a:pt x="106967" y="4149473"/>
                </a:lnTo>
                <a:lnTo>
                  <a:pt x="107095" y="4149346"/>
                </a:lnTo>
                <a:cubicBezTo>
                  <a:pt x="35995" y="3849049"/>
                  <a:pt x="0" y="3536922"/>
                  <a:pt x="0" y="3221616"/>
                </a:cubicBezTo>
                <a:lnTo>
                  <a:pt x="0" y="3208896"/>
                </a:lnTo>
                <a:cubicBezTo>
                  <a:pt x="1144" y="2895753"/>
                  <a:pt x="37139" y="2587825"/>
                  <a:pt x="107095" y="2293887"/>
                </a:cubicBezTo>
                <a:lnTo>
                  <a:pt x="126936" y="2214901"/>
                </a:lnTo>
                <a:cubicBezTo>
                  <a:pt x="175396" y="2014702"/>
                  <a:pt x="246877" y="1807891"/>
                  <a:pt x="339092" y="1600187"/>
                </a:cubicBezTo>
                <a:cubicBezTo>
                  <a:pt x="528605" y="1173081"/>
                  <a:pt x="867441" y="795070"/>
                  <a:pt x="1345806" y="476838"/>
                </a:cubicBezTo>
                <a:cubicBezTo>
                  <a:pt x="1825824" y="160387"/>
                  <a:pt x="2477677" y="0"/>
                  <a:pt x="3283431" y="0"/>
                </a:cubicBezTo>
                <a:close/>
              </a:path>
            </a:pathLst>
          </a:custGeom>
          <a:solidFill>
            <a:srgbClr val="404C71"/>
          </a:solidFill>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r>
              <a:rPr lang="en-US"/>
              <a:t>Click icon to add picture</a:t>
            </a:r>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baseline="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85349B48-DF92-B317-33C1-7B9F4821C80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3A28D637-261D-E874-22EE-4F88B6DD3D1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2305838530"/>
      </p:ext>
    </p:extLst>
  </p:cSld>
  <p:clrMapOvr>
    <a:masterClrMapping/>
  </p:clrMapOvr>
  <p:extLst>
    <p:ext uri="{DCECCB84-F9BA-43D5-87BE-67443E8EF086}">
      <p15:sldGuideLst xmlns:p15="http://schemas.microsoft.com/office/powerpoint/2012/main"/>
    </p:ext>
  </p:extLst>
</p:sldLayout>
</file>

<file path=ppt/slideLayouts/slideLayout129.xml><?xml version="1.0" encoding="utf-8"?>
<p:sldLayout xmlns:a="http://schemas.openxmlformats.org/drawingml/2006/main" xmlns:r="http://schemas.openxmlformats.org/officeDocument/2006/relationships" xmlns:p="http://schemas.openxmlformats.org/presentationml/2006/main" showMasterSp="0" preserve="1" userDrawn="1">
  <p:cSld name="Title with image 2">
    <p:bg>
      <p:bgPr>
        <a:solidFill>
          <a:srgbClr val="15003B"/>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CC33D1B-E058-3B62-71D4-6FD1F378B273}"/>
              </a:ext>
            </a:extLst>
          </p:cNvPr>
          <p:cNvPicPr>
            <a:picLocks noChangeAspect="1"/>
          </p:cNvPicPr>
          <p:nvPr userDrawn="1"/>
        </p:nvPicPr>
        <p:blipFill rotWithShape="1">
          <a:blip r:embed="rId2">
            <a:alphaModFix amt="19000"/>
          </a:blip>
          <a:srcRect t="595" b="1389"/>
          <a:stretch/>
        </p:blipFill>
        <p:spPr>
          <a:xfrm flipV="1">
            <a:off x="0" y="-4"/>
            <a:ext cx="9940002" cy="6858003"/>
          </a:xfrm>
          <a:prstGeom prst="rect">
            <a:avLst/>
          </a:prstGeom>
        </p:spPr>
      </p:pic>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rgbClr val="8CF58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Picture Placeholder 3">
            <a:extLst>
              <a:ext uri="{FF2B5EF4-FFF2-40B4-BE49-F238E27FC236}">
                <a16:creationId xmlns:a16="http://schemas.microsoft.com/office/drawing/2014/main" id="{314BE74B-64EF-C5FE-D883-35137DBF35A7}"/>
              </a:ext>
            </a:extLst>
          </p:cNvPr>
          <p:cNvSpPr>
            <a:spLocks noGrp="1"/>
          </p:cNvSpPr>
          <p:nvPr>
            <p:ph type="pic" sz="quarter" idx="10"/>
          </p:nvPr>
        </p:nvSpPr>
        <p:spPr>
          <a:xfrm>
            <a:off x="6296580" y="70327"/>
            <a:ext cx="5895420" cy="6717348"/>
          </a:xfrm>
          <a:custGeom>
            <a:avLst/>
            <a:gdLst>
              <a:gd name="connsiteX0" fmla="*/ 3422104 w 5895420"/>
              <a:gd name="connsiteY0" fmla="*/ 0 h 6717348"/>
              <a:gd name="connsiteX1" fmla="*/ 3637121 w 5895420"/>
              <a:gd name="connsiteY1" fmla="*/ 0 h 6717348"/>
              <a:gd name="connsiteX2" fmla="*/ 5895420 w 5895420"/>
              <a:gd name="connsiteY2" fmla="*/ 0 h 6717348"/>
              <a:gd name="connsiteX3" fmla="*/ 5895420 w 5895420"/>
              <a:gd name="connsiteY3" fmla="*/ 6717348 h 6717348"/>
              <a:gd name="connsiteX4" fmla="*/ 3636458 w 5895420"/>
              <a:gd name="connsiteY4" fmla="*/ 6717348 h 6717348"/>
              <a:gd name="connsiteX5" fmla="*/ 3421442 w 5895420"/>
              <a:gd name="connsiteY5" fmla="*/ 6717348 h 6717348"/>
              <a:gd name="connsiteX6" fmla="*/ 1402911 w 5895420"/>
              <a:gd name="connsiteY6" fmla="*/ 6218779 h 6717348"/>
              <a:gd name="connsiteX7" fmla="*/ 353279 w 5895420"/>
              <a:gd name="connsiteY7" fmla="*/ 5047721 h 6717348"/>
              <a:gd name="connsiteX8" fmla="*/ 131900 w 5895420"/>
              <a:gd name="connsiteY8" fmla="*/ 4406116 h 6717348"/>
              <a:gd name="connsiteX9" fmla="*/ 111485 w 5895420"/>
              <a:gd name="connsiteY9" fmla="*/ 4324724 h 6717348"/>
              <a:gd name="connsiteX10" fmla="*/ 111618 w 5895420"/>
              <a:gd name="connsiteY10" fmla="*/ 4324592 h 6717348"/>
              <a:gd name="connsiteX11" fmla="*/ 0 w 5895420"/>
              <a:gd name="connsiteY11" fmla="*/ 3357680 h 6717348"/>
              <a:gd name="connsiteX12" fmla="*/ 0 w 5895420"/>
              <a:gd name="connsiteY12" fmla="*/ 3344422 h 6717348"/>
              <a:gd name="connsiteX13" fmla="*/ 111618 w 5895420"/>
              <a:gd name="connsiteY13" fmla="*/ 2390768 h 6717348"/>
              <a:gd name="connsiteX14" fmla="*/ 132297 w 5895420"/>
              <a:gd name="connsiteY14" fmla="*/ 2308447 h 6717348"/>
              <a:gd name="connsiteX15" fmla="*/ 353414 w 5895420"/>
              <a:gd name="connsiteY15" fmla="*/ 1667770 h 6717348"/>
              <a:gd name="connsiteX16" fmla="*/ 1402645 w 5895420"/>
              <a:gd name="connsiteY16" fmla="*/ 496977 h 6717348"/>
              <a:gd name="connsiteX17" fmla="*/ 3422104 w 5895420"/>
              <a:gd name="connsiteY17" fmla="*/ 0 h 6717348"/>
              <a:gd name="connsiteX0" fmla="*/ 3422104 w 5895420"/>
              <a:gd name="connsiteY0" fmla="*/ 0 h 6717348"/>
              <a:gd name="connsiteX1" fmla="*/ 3637121 w 5895420"/>
              <a:gd name="connsiteY1" fmla="*/ 0 h 6717348"/>
              <a:gd name="connsiteX2" fmla="*/ 5895420 w 5895420"/>
              <a:gd name="connsiteY2" fmla="*/ 0 h 6717348"/>
              <a:gd name="connsiteX3" fmla="*/ 5891066 w 5895420"/>
              <a:gd name="connsiteY3" fmla="*/ 2150359 h 6717348"/>
              <a:gd name="connsiteX4" fmla="*/ 5895420 w 5895420"/>
              <a:gd name="connsiteY4" fmla="*/ 6717348 h 6717348"/>
              <a:gd name="connsiteX5" fmla="*/ 3636458 w 5895420"/>
              <a:gd name="connsiteY5" fmla="*/ 6717348 h 6717348"/>
              <a:gd name="connsiteX6" fmla="*/ 3421442 w 5895420"/>
              <a:gd name="connsiteY6" fmla="*/ 6717348 h 6717348"/>
              <a:gd name="connsiteX7" fmla="*/ 1402911 w 5895420"/>
              <a:gd name="connsiteY7" fmla="*/ 6218779 h 6717348"/>
              <a:gd name="connsiteX8" fmla="*/ 353279 w 5895420"/>
              <a:gd name="connsiteY8" fmla="*/ 5047721 h 6717348"/>
              <a:gd name="connsiteX9" fmla="*/ 131900 w 5895420"/>
              <a:gd name="connsiteY9" fmla="*/ 4406116 h 6717348"/>
              <a:gd name="connsiteX10" fmla="*/ 111485 w 5895420"/>
              <a:gd name="connsiteY10" fmla="*/ 4324724 h 6717348"/>
              <a:gd name="connsiteX11" fmla="*/ 111618 w 5895420"/>
              <a:gd name="connsiteY11" fmla="*/ 4324592 h 6717348"/>
              <a:gd name="connsiteX12" fmla="*/ 0 w 5895420"/>
              <a:gd name="connsiteY12" fmla="*/ 3357680 h 6717348"/>
              <a:gd name="connsiteX13" fmla="*/ 0 w 5895420"/>
              <a:gd name="connsiteY13" fmla="*/ 3344422 h 6717348"/>
              <a:gd name="connsiteX14" fmla="*/ 111618 w 5895420"/>
              <a:gd name="connsiteY14" fmla="*/ 2390768 h 6717348"/>
              <a:gd name="connsiteX15" fmla="*/ 132297 w 5895420"/>
              <a:gd name="connsiteY15" fmla="*/ 2308447 h 6717348"/>
              <a:gd name="connsiteX16" fmla="*/ 353414 w 5895420"/>
              <a:gd name="connsiteY16" fmla="*/ 1667770 h 6717348"/>
              <a:gd name="connsiteX17" fmla="*/ 1402645 w 5895420"/>
              <a:gd name="connsiteY17" fmla="*/ 496977 h 6717348"/>
              <a:gd name="connsiteX18" fmla="*/ 3422104 w 5895420"/>
              <a:gd name="connsiteY18" fmla="*/ 0 h 6717348"/>
              <a:gd name="connsiteX0" fmla="*/ 5891066 w 5982506"/>
              <a:gd name="connsiteY0" fmla="*/ 2150359 h 6717348"/>
              <a:gd name="connsiteX1" fmla="*/ 5895420 w 5982506"/>
              <a:gd name="connsiteY1" fmla="*/ 6717348 h 6717348"/>
              <a:gd name="connsiteX2" fmla="*/ 3636458 w 5982506"/>
              <a:gd name="connsiteY2" fmla="*/ 6717348 h 6717348"/>
              <a:gd name="connsiteX3" fmla="*/ 3421442 w 5982506"/>
              <a:gd name="connsiteY3" fmla="*/ 6717348 h 6717348"/>
              <a:gd name="connsiteX4" fmla="*/ 1402911 w 5982506"/>
              <a:gd name="connsiteY4" fmla="*/ 6218779 h 6717348"/>
              <a:gd name="connsiteX5" fmla="*/ 353279 w 5982506"/>
              <a:gd name="connsiteY5" fmla="*/ 5047721 h 6717348"/>
              <a:gd name="connsiteX6" fmla="*/ 131900 w 5982506"/>
              <a:gd name="connsiteY6" fmla="*/ 4406116 h 6717348"/>
              <a:gd name="connsiteX7" fmla="*/ 111485 w 5982506"/>
              <a:gd name="connsiteY7" fmla="*/ 4324724 h 6717348"/>
              <a:gd name="connsiteX8" fmla="*/ 111618 w 5982506"/>
              <a:gd name="connsiteY8" fmla="*/ 4324592 h 6717348"/>
              <a:gd name="connsiteX9" fmla="*/ 0 w 5982506"/>
              <a:gd name="connsiteY9" fmla="*/ 3357680 h 6717348"/>
              <a:gd name="connsiteX10" fmla="*/ 0 w 5982506"/>
              <a:gd name="connsiteY10" fmla="*/ 3344422 h 6717348"/>
              <a:gd name="connsiteX11" fmla="*/ 111618 w 5982506"/>
              <a:gd name="connsiteY11" fmla="*/ 2390768 h 6717348"/>
              <a:gd name="connsiteX12" fmla="*/ 132297 w 5982506"/>
              <a:gd name="connsiteY12" fmla="*/ 2308447 h 6717348"/>
              <a:gd name="connsiteX13" fmla="*/ 353414 w 5982506"/>
              <a:gd name="connsiteY13" fmla="*/ 1667770 h 6717348"/>
              <a:gd name="connsiteX14" fmla="*/ 1402645 w 5982506"/>
              <a:gd name="connsiteY14" fmla="*/ 496977 h 6717348"/>
              <a:gd name="connsiteX15" fmla="*/ 3422104 w 5982506"/>
              <a:gd name="connsiteY15" fmla="*/ 0 h 6717348"/>
              <a:gd name="connsiteX16" fmla="*/ 3637121 w 5982506"/>
              <a:gd name="connsiteY16" fmla="*/ 0 h 6717348"/>
              <a:gd name="connsiteX17" fmla="*/ 5895420 w 5982506"/>
              <a:gd name="connsiteY17" fmla="*/ 0 h 6717348"/>
              <a:gd name="connsiteX18" fmla="*/ 5982506 w 5982506"/>
              <a:gd name="connsiteY18" fmla="*/ 2241799 h 6717348"/>
              <a:gd name="connsiteX0" fmla="*/ 5891066 w 5895420"/>
              <a:gd name="connsiteY0" fmla="*/ 2150359 h 6717348"/>
              <a:gd name="connsiteX1" fmla="*/ 5895420 w 5895420"/>
              <a:gd name="connsiteY1" fmla="*/ 6717348 h 6717348"/>
              <a:gd name="connsiteX2" fmla="*/ 3636458 w 5895420"/>
              <a:gd name="connsiteY2" fmla="*/ 6717348 h 6717348"/>
              <a:gd name="connsiteX3" fmla="*/ 3421442 w 5895420"/>
              <a:gd name="connsiteY3" fmla="*/ 6717348 h 6717348"/>
              <a:gd name="connsiteX4" fmla="*/ 1402911 w 5895420"/>
              <a:gd name="connsiteY4" fmla="*/ 6218779 h 6717348"/>
              <a:gd name="connsiteX5" fmla="*/ 353279 w 5895420"/>
              <a:gd name="connsiteY5" fmla="*/ 5047721 h 6717348"/>
              <a:gd name="connsiteX6" fmla="*/ 131900 w 5895420"/>
              <a:gd name="connsiteY6" fmla="*/ 4406116 h 6717348"/>
              <a:gd name="connsiteX7" fmla="*/ 111485 w 5895420"/>
              <a:gd name="connsiteY7" fmla="*/ 4324724 h 6717348"/>
              <a:gd name="connsiteX8" fmla="*/ 111618 w 5895420"/>
              <a:gd name="connsiteY8" fmla="*/ 4324592 h 6717348"/>
              <a:gd name="connsiteX9" fmla="*/ 0 w 5895420"/>
              <a:gd name="connsiteY9" fmla="*/ 3357680 h 6717348"/>
              <a:gd name="connsiteX10" fmla="*/ 0 w 5895420"/>
              <a:gd name="connsiteY10" fmla="*/ 3344422 h 6717348"/>
              <a:gd name="connsiteX11" fmla="*/ 111618 w 5895420"/>
              <a:gd name="connsiteY11" fmla="*/ 2390768 h 6717348"/>
              <a:gd name="connsiteX12" fmla="*/ 132297 w 5895420"/>
              <a:gd name="connsiteY12" fmla="*/ 2308447 h 6717348"/>
              <a:gd name="connsiteX13" fmla="*/ 353414 w 5895420"/>
              <a:gd name="connsiteY13" fmla="*/ 1667770 h 6717348"/>
              <a:gd name="connsiteX14" fmla="*/ 1402645 w 5895420"/>
              <a:gd name="connsiteY14" fmla="*/ 496977 h 6717348"/>
              <a:gd name="connsiteX15" fmla="*/ 3422104 w 5895420"/>
              <a:gd name="connsiteY15" fmla="*/ 0 h 6717348"/>
              <a:gd name="connsiteX16" fmla="*/ 3637121 w 5895420"/>
              <a:gd name="connsiteY16" fmla="*/ 0 h 6717348"/>
              <a:gd name="connsiteX17" fmla="*/ 5895420 w 5895420"/>
              <a:gd name="connsiteY17" fmla="*/ 0 h 6717348"/>
              <a:gd name="connsiteX0" fmla="*/ 5895420 w 5895420"/>
              <a:gd name="connsiteY0" fmla="*/ 6717348 h 6717348"/>
              <a:gd name="connsiteX1" fmla="*/ 3636458 w 5895420"/>
              <a:gd name="connsiteY1" fmla="*/ 6717348 h 6717348"/>
              <a:gd name="connsiteX2" fmla="*/ 3421442 w 5895420"/>
              <a:gd name="connsiteY2" fmla="*/ 6717348 h 6717348"/>
              <a:gd name="connsiteX3" fmla="*/ 1402911 w 5895420"/>
              <a:gd name="connsiteY3" fmla="*/ 6218779 h 6717348"/>
              <a:gd name="connsiteX4" fmla="*/ 353279 w 5895420"/>
              <a:gd name="connsiteY4" fmla="*/ 5047721 h 6717348"/>
              <a:gd name="connsiteX5" fmla="*/ 131900 w 5895420"/>
              <a:gd name="connsiteY5" fmla="*/ 4406116 h 6717348"/>
              <a:gd name="connsiteX6" fmla="*/ 111485 w 5895420"/>
              <a:gd name="connsiteY6" fmla="*/ 4324724 h 6717348"/>
              <a:gd name="connsiteX7" fmla="*/ 111618 w 5895420"/>
              <a:gd name="connsiteY7" fmla="*/ 4324592 h 6717348"/>
              <a:gd name="connsiteX8" fmla="*/ 0 w 5895420"/>
              <a:gd name="connsiteY8" fmla="*/ 3357680 h 6717348"/>
              <a:gd name="connsiteX9" fmla="*/ 0 w 5895420"/>
              <a:gd name="connsiteY9" fmla="*/ 3344422 h 6717348"/>
              <a:gd name="connsiteX10" fmla="*/ 111618 w 5895420"/>
              <a:gd name="connsiteY10" fmla="*/ 2390768 h 6717348"/>
              <a:gd name="connsiteX11" fmla="*/ 132297 w 5895420"/>
              <a:gd name="connsiteY11" fmla="*/ 2308447 h 6717348"/>
              <a:gd name="connsiteX12" fmla="*/ 353414 w 5895420"/>
              <a:gd name="connsiteY12" fmla="*/ 1667770 h 6717348"/>
              <a:gd name="connsiteX13" fmla="*/ 1402645 w 5895420"/>
              <a:gd name="connsiteY13" fmla="*/ 496977 h 6717348"/>
              <a:gd name="connsiteX14" fmla="*/ 3422104 w 5895420"/>
              <a:gd name="connsiteY14" fmla="*/ 0 h 6717348"/>
              <a:gd name="connsiteX15" fmla="*/ 3637121 w 5895420"/>
              <a:gd name="connsiteY15" fmla="*/ 0 h 6717348"/>
              <a:gd name="connsiteX16" fmla="*/ 5895420 w 5895420"/>
              <a:gd name="connsiteY16" fmla="*/ 0 h 6717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95420" h="6717348">
                <a:moveTo>
                  <a:pt x="5895420" y="6717348"/>
                </a:moveTo>
                <a:lnTo>
                  <a:pt x="3636458" y="6717348"/>
                </a:lnTo>
                <a:lnTo>
                  <a:pt x="3421442" y="6717348"/>
                </a:lnTo>
                <a:cubicBezTo>
                  <a:pt x="2580597" y="6717348"/>
                  <a:pt x="1901479" y="6549522"/>
                  <a:pt x="1402911" y="6218779"/>
                </a:cubicBezTo>
                <a:cubicBezTo>
                  <a:pt x="903946" y="5886842"/>
                  <a:pt x="550798" y="5492866"/>
                  <a:pt x="353279" y="5047721"/>
                </a:cubicBezTo>
                <a:cubicBezTo>
                  <a:pt x="257040" y="4831246"/>
                  <a:pt x="182672" y="4615699"/>
                  <a:pt x="131900" y="4406116"/>
                </a:cubicBezTo>
                <a:lnTo>
                  <a:pt x="111485" y="4324724"/>
                </a:lnTo>
                <a:lnTo>
                  <a:pt x="111618" y="4324592"/>
                </a:lnTo>
                <a:cubicBezTo>
                  <a:pt x="37515" y="4011612"/>
                  <a:pt x="0" y="3686302"/>
                  <a:pt x="0" y="3357680"/>
                </a:cubicBezTo>
                <a:lnTo>
                  <a:pt x="0" y="3344422"/>
                </a:lnTo>
                <a:cubicBezTo>
                  <a:pt x="1193" y="3018054"/>
                  <a:pt x="38708" y="2697120"/>
                  <a:pt x="111618" y="2390768"/>
                </a:cubicBezTo>
                <a:lnTo>
                  <a:pt x="132297" y="2308447"/>
                </a:lnTo>
                <a:cubicBezTo>
                  <a:pt x="182804" y="2099792"/>
                  <a:pt x="257304" y="1884246"/>
                  <a:pt x="353414" y="1667770"/>
                </a:cubicBezTo>
                <a:cubicBezTo>
                  <a:pt x="550931" y="1222626"/>
                  <a:pt x="904077" y="828649"/>
                  <a:pt x="1402645" y="496977"/>
                </a:cubicBezTo>
                <a:cubicBezTo>
                  <a:pt x="1902937" y="167161"/>
                  <a:pt x="2582320" y="0"/>
                  <a:pt x="3422104" y="0"/>
                </a:cubicBezTo>
                <a:lnTo>
                  <a:pt x="3637121" y="0"/>
                </a:lnTo>
                <a:lnTo>
                  <a:pt x="5895420" y="0"/>
                </a:lnTo>
              </a:path>
            </a:pathLst>
          </a:custGeom>
          <a:solidFill>
            <a:srgbClr val="404C71"/>
          </a:solidFill>
          <a:ln w="57150">
            <a:noFill/>
          </a:ln>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r>
              <a:rPr lang="en-US"/>
              <a:t>Click icon to add picture</a:t>
            </a:r>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5" name="Graphic 4">
            <a:extLst>
              <a:ext uri="{FF2B5EF4-FFF2-40B4-BE49-F238E27FC236}">
                <a16:creationId xmlns:a16="http://schemas.microsoft.com/office/drawing/2014/main" id="{14B60D14-D98A-77D9-675E-DC4FC5D25276}"/>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773E019E-8CFC-A112-C6B0-16CF8FDFB80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490352242"/>
      </p:ext>
    </p:extLst>
  </p:cSld>
  <p:clrMapOvr>
    <a:masterClrMapping/>
  </p:clrMapOvr>
  <p:extLst>
    <p:ext uri="{DCECCB84-F9BA-43D5-87BE-67443E8EF086}">
      <p15:sldGuideLst xmlns:p15="http://schemas.microsoft.com/office/powerpoint/2012/main"/>
    </p:ext>
  </p:extLst>
</p:sldLayout>
</file>

<file path=ppt/slideLayouts/slideLayout130.xml><?xml version="1.0" encoding="utf-8"?>
<p:sldLayout xmlns:a="http://schemas.openxmlformats.org/drawingml/2006/main" xmlns:r="http://schemas.openxmlformats.org/officeDocument/2006/relationships" xmlns:p="http://schemas.openxmlformats.org/presentationml/2006/main" showMasterSp="0" preserve="1" userDrawn="1">
  <p:cSld name="Title_pattern 1">
    <p:bg>
      <p:bgPr>
        <a:solidFill>
          <a:srgbClr val="15003B"/>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62215D6-3915-CE7B-E2B7-BA8C03479C4A}"/>
              </a:ext>
            </a:extLst>
          </p:cNvPr>
          <p:cNvGrpSpPr/>
          <p:nvPr userDrawn="1"/>
        </p:nvGrpSpPr>
        <p:grpSpPr>
          <a:xfrm>
            <a:off x="0" y="-5"/>
            <a:ext cx="12192000" cy="6858005"/>
            <a:chOff x="0" y="-5"/>
            <a:chExt cx="12192000" cy="6858005"/>
          </a:xfrm>
        </p:grpSpPr>
        <p:pic>
          <p:nvPicPr>
            <p:cNvPr id="5" name="Picture 4">
              <a:extLst>
                <a:ext uri="{FF2B5EF4-FFF2-40B4-BE49-F238E27FC236}">
                  <a16:creationId xmlns:a16="http://schemas.microsoft.com/office/drawing/2014/main" id="{289AFA62-65D9-B6AB-DE74-D1F18EBB41C3}"/>
                </a:ext>
              </a:extLst>
            </p:cNvPr>
            <p:cNvPicPr>
              <a:picLocks noChangeAspect="1"/>
            </p:cNvPicPr>
            <p:nvPr/>
          </p:nvPicPr>
          <p:blipFill rotWithShape="1">
            <a:blip r:embed="rId2">
              <a:alphaModFix amt="42000"/>
            </a:blip>
            <a:srcRect t="19721" r="1887" b="1876"/>
            <a:stretch/>
          </p:blipFill>
          <p:spPr>
            <a:xfrm>
              <a:off x="0" y="-5"/>
              <a:ext cx="12192000" cy="6858005"/>
            </a:xfrm>
            <a:prstGeom prst="rect">
              <a:avLst/>
            </a:prstGeom>
          </p:spPr>
        </p:pic>
        <p:sp>
          <p:nvSpPr>
            <p:cNvPr id="6" name="Rectangle 5">
              <a:extLst>
                <a:ext uri="{FF2B5EF4-FFF2-40B4-BE49-F238E27FC236}">
                  <a16:creationId xmlns:a16="http://schemas.microsoft.com/office/drawing/2014/main" id="{E86714FB-1BFC-F51D-E5D0-0AEBF0547293}"/>
                </a:ext>
              </a:extLst>
            </p:cNvPr>
            <p:cNvSpPr/>
            <p:nvPr/>
          </p:nvSpPr>
          <p:spPr>
            <a:xfrm>
              <a:off x="0" y="0"/>
              <a:ext cx="12192000" cy="6858000"/>
            </a:xfrm>
            <a:prstGeom prst="rect">
              <a:avLst/>
            </a:prstGeom>
            <a:gradFill>
              <a:gsLst>
                <a:gs pos="20000">
                  <a:srgbClr val="15003B">
                    <a:alpha val="75000"/>
                  </a:srgbClr>
                </a:gs>
                <a:gs pos="79000">
                  <a:srgbClr val="15003B">
                    <a:alpha val="0"/>
                  </a:srgbClr>
                </a:gs>
              </a:gsLst>
              <a:lin ang="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E50489D8-4CB8-4E57-21B9-43997BD7C6D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7" name="TextBox 6">
            <a:extLst>
              <a:ext uri="{FF2B5EF4-FFF2-40B4-BE49-F238E27FC236}">
                <a16:creationId xmlns:a16="http://schemas.microsoft.com/office/drawing/2014/main" id="{1231E476-4E6A-C478-409F-5729199D274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990409561"/>
      </p:ext>
    </p:extLst>
  </p:cSld>
  <p:clrMapOvr>
    <a:masterClrMapping/>
  </p:clrMapOvr>
  <p:extLst>
    <p:ext uri="{DCECCB84-F9BA-43D5-87BE-67443E8EF086}">
      <p15:sldGuideLst xmlns:p15="http://schemas.microsoft.com/office/powerpoint/2012/main"/>
    </p:ext>
  </p:extLst>
</p:sldLayout>
</file>

<file path=ppt/slideLayouts/slideLayout131.xml><?xml version="1.0" encoding="utf-8"?>
<p:sldLayout xmlns:a="http://schemas.openxmlformats.org/drawingml/2006/main" xmlns:r="http://schemas.openxmlformats.org/officeDocument/2006/relationships" xmlns:p="http://schemas.openxmlformats.org/presentationml/2006/main" showMasterSp="0" preserve="1" userDrawn="1">
  <p:cSld name="Title_pattern 2">
    <p:bg>
      <p:bgPr>
        <a:solidFill>
          <a:srgbClr val="15003B"/>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659867-097A-2DD7-1A8B-DF30D2C0F901}"/>
              </a:ext>
            </a:extLst>
          </p:cNvPr>
          <p:cNvPicPr>
            <a:picLocks noChangeAspect="1"/>
          </p:cNvPicPr>
          <p:nvPr userDrawn="1"/>
        </p:nvPicPr>
        <p:blipFill>
          <a:blip r:embed="rId2"/>
          <a:stretch>
            <a:fillRect/>
          </a:stretch>
        </p:blipFill>
        <p:spPr>
          <a:xfrm>
            <a:off x="0" y="0"/>
            <a:ext cx="12192000" cy="6857999"/>
          </a:xfrm>
          <a:prstGeom prst="rect">
            <a:avLst/>
          </a:prstGeom>
        </p:spPr>
      </p:pic>
      <p:cxnSp>
        <p:nvCxnSpPr>
          <p:cNvPr id="30" name="Straight Connector 29">
            <a:extLst>
              <a:ext uri="{FF2B5EF4-FFF2-40B4-BE49-F238E27FC236}">
                <a16:creationId xmlns:a16="http://schemas.microsoft.com/office/drawing/2014/main" id="{F8EFCEE9-02AA-02FA-5845-AD8FDC84ED3C}"/>
              </a:ext>
            </a:extLst>
          </p:cNvPr>
          <p:cNvCxnSpPr>
            <a:cxnSpLocks/>
          </p:cNvCxnSpPr>
          <p:nvPr userDrawn="1"/>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baseline="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4" name="Graphic 3">
            <a:extLst>
              <a:ext uri="{FF2B5EF4-FFF2-40B4-BE49-F238E27FC236}">
                <a16:creationId xmlns:a16="http://schemas.microsoft.com/office/drawing/2014/main" id="{4AAC3625-E6AD-A598-E9BB-79F0E45BCD75}"/>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F8CBFDC5-31D1-A5CB-8ED5-DC5B18F4B2D7}"/>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830001929"/>
      </p:ext>
    </p:extLst>
  </p:cSld>
  <p:clrMapOvr>
    <a:masterClrMapping/>
  </p:clrMapOvr>
  <p:extLst>
    <p:ext uri="{DCECCB84-F9BA-43D5-87BE-67443E8EF086}">
      <p15:sldGuideLst xmlns:p15="http://schemas.microsoft.com/office/powerpoint/2012/main"/>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showMasterSp="0" preserve="1" userDrawn="1">
  <p:cSld name="Title_pattern 3">
    <p:bg>
      <p:bgPr>
        <a:solidFill>
          <a:srgbClr val="15003B"/>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110F32-D8D1-CC26-E2F8-B19D798CD186}"/>
              </a:ext>
            </a:extLst>
          </p:cNvPr>
          <p:cNvPicPr>
            <a:picLocks noChangeAspect="1"/>
          </p:cNvPicPr>
          <p:nvPr userDrawn="1"/>
        </p:nvPicPr>
        <p:blipFill>
          <a:blip r:embed="rId2">
            <a:alphaModFix amt="13000"/>
          </a:blip>
          <a:stretch>
            <a:fillRect/>
          </a:stretch>
        </p:blipFill>
        <p:spPr>
          <a:xfrm>
            <a:off x="0" y="0"/>
            <a:ext cx="12192000" cy="6858000"/>
          </a:xfrm>
          <a:prstGeom prst="rect">
            <a:avLst/>
          </a:prstGeom>
        </p:spPr>
      </p:pic>
      <p:cxnSp>
        <p:nvCxnSpPr>
          <p:cNvPr id="30" name="Straight Connector 29">
            <a:extLst>
              <a:ext uri="{FF2B5EF4-FFF2-40B4-BE49-F238E27FC236}">
                <a16:creationId xmlns:a16="http://schemas.microsoft.com/office/drawing/2014/main" id="{F8EFCEE9-02AA-02FA-5845-AD8FDC84ED3C}"/>
              </a:ext>
            </a:extLst>
          </p:cNvPr>
          <p:cNvCxnSpPr>
            <a:cxnSpLocks/>
          </p:cNvCxnSpPr>
          <p:nvPr userDrawn="1"/>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33CF18B9-9F8B-8FBC-B925-EB0CAFF3807E}"/>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0256946D-4008-8DB3-179B-EA02C8D661E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84009124"/>
      </p:ext>
    </p:extLst>
  </p:cSld>
  <p:clrMapOvr>
    <a:masterClrMapping/>
  </p:clrMapOvr>
  <p:extLst>
    <p:ext uri="{DCECCB84-F9BA-43D5-87BE-67443E8EF086}">
      <p15:sldGuideLst xmlns:p15="http://schemas.microsoft.com/office/powerpoint/2012/main"/>
    </p:ext>
  </p:extLst>
</p:sldLayout>
</file>

<file path=ppt/slideLayouts/slideLayout133.xml><?xml version="1.0" encoding="utf-8"?>
<p:sldLayout xmlns:a="http://schemas.openxmlformats.org/drawingml/2006/main" xmlns:r="http://schemas.openxmlformats.org/officeDocument/2006/relationships" xmlns:p="http://schemas.openxmlformats.org/presentationml/2006/main" showMasterSp="0" preserve="1" userDrawn="1">
  <p:cSld name="Title_dark navy">
    <p:bg>
      <p:bgPr>
        <a:solidFill>
          <a:srgbClr val="15003B"/>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C51CEFC5-B0B1-875D-C643-DF44658C569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680439A1-5D1A-A00D-B981-951382C83D1D}"/>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451782406"/>
      </p:ext>
    </p:extLst>
  </p:cSld>
  <p:clrMapOvr>
    <a:masterClrMapping/>
  </p:clrMapOvr>
  <p:extLst>
    <p:ext uri="{DCECCB84-F9BA-43D5-87BE-67443E8EF086}">
      <p15:sldGuideLst xmlns:p15="http://schemas.microsoft.com/office/powerpoint/2012/main"/>
    </p:ext>
  </p:extLst>
</p:sldLayout>
</file>

<file path=ppt/slideLayouts/slideLayout134.xml><?xml version="1.0" encoding="utf-8"?>
<p:sldLayout xmlns:a="http://schemas.openxmlformats.org/drawingml/2006/main" xmlns:r="http://schemas.openxmlformats.org/officeDocument/2006/relationships" xmlns:p="http://schemas.openxmlformats.org/presentationml/2006/main" showMasterSp="0" preserve="1" userDrawn="1">
  <p:cSld name="Title_TV image 1">
    <p:bg>
      <p:bgPr>
        <a:solidFill>
          <a:srgbClr val="15003B"/>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833EB7-FDC4-923C-C5F4-C347547C4A01}"/>
              </a:ext>
            </a:extLst>
          </p:cNvPr>
          <p:cNvPicPr>
            <a:picLocks noChangeAspect="1"/>
          </p:cNvPicPr>
          <p:nvPr/>
        </p:nvPicPr>
        <p:blipFill>
          <a:blip r:embed="rId2"/>
          <a:stretch>
            <a:fillRect/>
          </a:stretch>
        </p:blipFill>
        <p:spPr>
          <a:xfrm>
            <a:off x="0" y="0"/>
            <a:ext cx="12192000" cy="6857999"/>
          </a:xfrm>
          <a:prstGeom prst="rect">
            <a:avLst/>
          </a:prstGeom>
        </p:spPr>
      </p:pic>
      <p:grpSp>
        <p:nvGrpSpPr>
          <p:cNvPr id="8" name="Group 7">
            <a:extLst>
              <a:ext uri="{FF2B5EF4-FFF2-40B4-BE49-F238E27FC236}">
                <a16:creationId xmlns:a16="http://schemas.microsoft.com/office/drawing/2014/main" id="{0F7D1115-C2F8-2197-5A02-9FBF771B00EA}"/>
              </a:ext>
            </a:extLst>
          </p:cNvPr>
          <p:cNvGrpSpPr/>
          <p:nvPr/>
        </p:nvGrpSpPr>
        <p:grpSpPr>
          <a:xfrm>
            <a:off x="5656580" y="-1"/>
            <a:ext cx="6535420" cy="6499281"/>
            <a:chOff x="5476240" y="-1"/>
            <a:chExt cx="6535420" cy="6499281"/>
          </a:xfrm>
        </p:grpSpPr>
        <p:sp>
          <p:nvSpPr>
            <p:cNvPr id="9" name="Freeform: Shape 8">
              <a:extLst>
                <a:ext uri="{FF2B5EF4-FFF2-40B4-BE49-F238E27FC236}">
                  <a16:creationId xmlns:a16="http://schemas.microsoft.com/office/drawing/2014/main" id="{BD1A9BEE-28E9-7F3A-249C-BAAC31EB04B5}"/>
                </a:ext>
              </a:extLst>
            </p:cNvPr>
            <p:cNvSpPr/>
            <p:nvPr/>
          </p:nvSpPr>
          <p:spPr>
            <a:xfrm>
              <a:off x="7061200" y="5588000"/>
              <a:ext cx="4135120" cy="629920"/>
            </a:xfrm>
            <a:custGeom>
              <a:avLst/>
              <a:gdLst>
                <a:gd name="connsiteX0" fmla="*/ 274320 w 4064000"/>
                <a:gd name="connsiteY0" fmla="*/ 10160 h 629920"/>
                <a:gd name="connsiteX1" fmla="*/ 0 w 4064000"/>
                <a:gd name="connsiteY1" fmla="*/ 182880 h 629920"/>
                <a:gd name="connsiteX2" fmla="*/ 518160 w 4064000"/>
                <a:gd name="connsiteY2" fmla="*/ 233680 h 629920"/>
                <a:gd name="connsiteX3" fmla="*/ 985520 w 4064000"/>
                <a:gd name="connsiteY3" fmla="*/ 284480 h 629920"/>
                <a:gd name="connsiteX4" fmla="*/ 1290320 w 4064000"/>
                <a:gd name="connsiteY4" fmla="*/ 325120 h 629920"/>
                <a:gd name="connsiteX5" fmla="*/ 1625600 w 4064000"/>
                <a:gd name="connsiteY5" fmla="*/ 365760 h 629920"/>
                <a:gd name="connsiteX6" fmla="*/ 2072640 w 4064000"/>
                <a:gd name="connsiteY6" fmla="*/ 426720 h 629920"/>
                <a:gd name="connsiteX7" fmla="*/ 2428240 w 4064000"/>
                <a:gd name="connsiteY7" fmla="*/ 477520 h 629920"/>
                <a:gd name="connsiteX8" fmla="*/ 2651760 w 4064000"/>
                <a:gd name="connsiteY8" fmla="*/ 508000 h 629920"/>
                <a:gd name="connsiteX9" fmla="*/ 2946400 w 4064000"/>
                <a:gd name="connsiteY9" fmla="*/ 558800 h 629920"/>
                <a:gd name="connsiteX10" fmla="*/ 3098800 w 4064000"/>
                <a:gd name="connsiteY10" fmla="*/ 609600 h 629920"/>
                <a:gd name="connsiteX11" fmla="*/ 3149600 w 4064000"/>
                <a:gd name="connsiteY11" fmla="*/ 629920 h 629920"/>
                <a:gd name="connsiteX12" fmla="*/ 4064000 w 4064000"/>
                <a:gd name="connsiteY12" fmla="*/ 487680 h 629920"/>
                <a:gd name="connsiteX13" fmla="*/ 1076960 w 4064000"/>
                <a:gd name="connsiteY13" fmla="*/ 81280 h 629920"/>
                <a:gd name="connsiteX14" fmla="*/ 335280 w 4064000"/>
                <a:gd name="connsiteY14" fmla="*/ 0 h 629920"/>
                <a:gd name="connsiteX0" fmla="*/ 345440 w 4135120"/>
                <a:gd name="connsiteY0" fmla="*/ 10160 h 629920"/>
                <a:gd name="connsiteX1" fmla="*/ 0 w 4135120"/>
                <a:gd name="connsiteY1" fmla="*/ 177800 h 629920"/>
                <a:gd name="connsiteX2" fmla="*/ 589280 w 4135120"/>
                <a:gd name="connsiteY2" fmla="*/ 233680 h 629920"/>
                <a:gd name="connsiteX3" fmla="*/ 1056640 w 4135120"/>
                <a:gd name="connsiteY3" fmla="*/ 284480 h 629920"/>
                <a:gd name="connsiteX4" fmla="*/ 1361440 w 4135120"/>
                <a:gd name="connsiteY4" fmla="*/ 325120 h 629920"/>
                <a:gd name="connsiteX5" fmla="*/ 1696720 w 4135120"/>
                <a:gd name="connsiteY5" fmla="*/ 365760 h 629920"/>
                <a:gd name="connsiteX6" fmla="*/ 2143760 w 4135120"/>
                <a:gd name="connsiteY6" fmla="*/ 426720 h 629920"/>
                <a:gd name="connsiteX7" fmla="*/ 2499360 w 4135120"/>
                <a:gd name="connsiteY7" fmla="*/ 477520 h 629920"/>
                <a:gd name="connsiteX8" fmla="*/ 2722880 w 4135120"/>
                <a:gd name="connsiteY8" fmla="*/ 508000 h 629920"/>
                <a:gd name="connsiteX9" fmla="*/ 3017520 w 4135120"/>
                <a:gd name="connsiteY9" fmla="*/ 558800 h 629920"/>
                <a:gd name="connsiteX10" fmla="*/ 3169920 w 4135120"/>
                <a:gd name="connsiteY10" fmla="*/ 609600 h 629920"/>
                <a:gd name="connsiteX11" fmla="*/ 3220720 w 4135120"/>
                <a:gd name="connsiteY11" fmla="*/ 629920 h 629920"/>
                <a:gd name="connsiteX12" fmla="*/ 4135120 w 4135120"/>
                <a:gd name="connsiteY12" fmla="*/ 487680 h 629920"/>
                <a:gd name="connsiteX13" fmla="*/ 1148080 w 4135120"/>
                <a:gd name="connsiteY13" fmla="*/ 81280 h 629920"/>
                <a:gd name="connsiteX14" fmla="*/ 406400 w 4135120"/>
                <a:gd name="connsiteY14" fmla="*/ 0 h 62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35120" h="629920">
                  <a:moveTo>
                    <a:pt x="345440" y="10160"/>
                  </a:moveTo>
                  <a:lnTo>
                    <a:pt x="0" y="177800"/>
                  </a:lnTo>
                  <a:lnTo>
                    <a:pt x="589280" y="233680"/>
                  </a:lnTo>
                  <a:lnTo>
                    <a:pt x="1056640" y="284480"/>
                  </a:lnTo>
                  <a:lnTo>
                    <a:pt x="1361440" y="325120"/>
                  </a:lnTo>
                  <a:lnTo>
                    <a:pt x="1696720" y="365760"/>
                  </a:lnTo>
                  <a:lnTo>
                    <a:pt x="2143760" y="426720"/>
                  </a:lnTo>
                  <a:lnTo>
                    <a:pt x="2499360" y="477520"/>
                  </a:lnTo>
                  <a:lnTo>
                    <a:pt x="2722880" y="508000"/>
                  </a:lnTo>
                  <a:lnTo>
                    <a:pt x="3017520" y="558800"/>
                  </a:lnTo>
                  <a:lnTo>
                    <a:pt x="3169920" y="609600"/>
                  </a:lnTo>
                  <a:lnTo>
                    <a:pt x="3220720" y="629920"/>
                  </a:lnTo>
                  <a:lnTo>
                    <a:pt x="4135120" y="487680"/>
                  </a:lnTo>
                  <a:lnTo>
                    <a:pt x="1148080" y="81280"/>
                  </a:lnTo>
                  <a:lnTo>
                    <a:pt x="406400" y="0"/>
                  </a:lnTo>
                </a:path>
              </a:pathLst>
            </a:custGeom>
            <a:solidFill>
              <a:schemeClr val="bg1"/>
            </a:solidFill>
            <a:ln>
              <a:noFill/>
            </a:ln>
            <a:effectLst>
              <a:outerShdw blurRad="152400" dist="241300" dir="5400000" algn="t" rotWithShape="0">
                <a:prstClr val="black">
                  <a:alpha val="62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pic>
          <p:nvPicPr>
            <p:cNvPr id="10" name="Picture 9" descr="A screen with a white letter on it&#10;&#10;Description automatically generated">
              <a:extLst>
                <a:ext uri="{FF2B5EF4-FFF2-40B4-BE49-F238E27FC236}">
                  <a16:creationId xmlns:a16="http://schemas.microsoft.com/office/drawing/2014/main" id="{7AF2A81B-F88D-784A-F2E6-7948367B839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476240" y="-1"/>
              <a:ext cx="6535420" cy="6499281"/>
            </a:xfrm>
            <a:prstGeom prst="rect">
              <a:avLst/>
            </a:prstGeom>
          </p:spPr>
        </p:pic>
      </p:grp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299" y="3016909"/>
            <a:ext cx="4979525" cy="615553"/>
          </a:xfrm>
          <a:prstGeom prst="rect">
            <a:avLst/>
          </a:prstGeom>
        </p:spPr>
        <p:txBody>
          <a:bodyPr vert="horz" wrap="square" lIns="0" tIns="0" rIns="0" bIns="0" rtlCol="0" anchor="b" anchorCtr="0">
            <a:spAutoFit/>
          </a:bodyPr>
          <a:lstStyle>
            <a:lvl1pPr>
              <a:defRPr sz="4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4503722"/>
            <a:ext cx="4987144" cy="307777"/>
          </a:xfrm>
        </p:spPr>
        <p:txBody>
          <a:bodyPr vert="horz" wrap="square" lIns="0" tIns="0" rIns="0" bIns="0" rtlCol="0" anchor="t" anchorCtr="0">
            <a:spAutoFit/>
          </a:bodyPr>
          <a:lstStyle>
            <a:lvl1pPr marL="0" indent="0">
              <a:lnSpc>
                <a:spcPct val="110000"/>
              </a:lnSpc>
              <a:buNone/>
              <a:defRPr lang="en-US" sz="20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cxnSp>
        <p:nvCxnSpPr>
          <p:cNvPr id="13" name="Straight Connector 12">
            <a:extLst>
              <a:ext uri="{FF2B5EF4-FFF2-40B4-BE49-F238E27FC236}">
                <a16:creationId xmlns:a16="http://schemas.microsoft.com/office/drawing/2014/main" id="{479F9C70-8EB0-186C-4616-500399FEB9DD}"/>
              </a:ext>
            </a:extLst>
          </p:cNvPr>
          <p:cNvCxnSpPr>
            <a:cxnSpLocks/>
          </p:cNvCxnSpPr>
          <p:nvPr userDrawn="1"/>
        </p:nvCxnSpPr>
        <p:spPr>
          <a:xfrm>
            <a:off x="495300" y="4036189"/>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pic>
        <p:nvPicPr>
          <p:cNvPr id="7" name="Graphic 6">
            <a:extLst>
              <a:ext uri="{FF2B5EF4-FFF2-40B4-BE49-F238E27FC236}">
                <a16:creationId xmlns:a16="http://schemas.microsoft.com/office/drawing/2014/main" id="{C54AE989-7B05-B1E7-FCAD-01F570C4750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A6F5BA91-D630-77CE-90E8-ADA3204EADA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167323783"/>
      </p:ext>
    </p:extLst>
  </p:cSld>
  <p:clrMapOvr>
    <a:masterClrMapping/>
  </p:clrMapOvr>
  <p:extLst>
    <p:ext uri="{DCECCB84-F9BA-43D5-87BE-67443E8EF086}">
      <p15:sldGuideLst xmlns:p15="http://schemas.microsoft.com/office/powerpoint/2012/main"/>
    </p:ext>
  </p:extLst>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Text Placeholder 7">
            <a:extLst>
              <a:ext uri="{FF2B5EF4-FFF2-40B4-BE49-F238E27FC236}">
                <a16:creationId xmlns:a16="http://schemas.microsoft.com/office/drawing/2014/main" id="{261F6083-70C9-94DB-F4DD-5F460AD086FE}"/>
              </a:ext>
            </a:extLst>
          </p:cNvPr>
          <p:cNvSpPr>
            <a:spLocks noGrp="1"/>
          </p:cNvSpPr>
          <p:nvPr>
            <p:ph type="body" sz="quarter" idx="12"/>
          </p:nvPr>
        </p:nvSpPr>
        <p:spPr>
          <a:xfrm>
            <a:off x="495300" y="1709928"/>
            <a:ext cx="11201400" cy="166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89880783"/>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2923276209"/>
      </p:ext>
    </p:extLst>
  </p:cSld>
  <p:clrMapOvr>
    <a:masterClrMapping/>
  </p:clrMapOvr>
  <p:extLst>
    <p:ext uri="{DCECCB84-F9BA-43D5-87BE-67443E8EF086}">
      <p15:sldGuideLst xmlns:p15="http://schemas.microsoft.com/office/powerpoint/2012/main"/>
    </p:ext>
  </p:extLst>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2C2013D5-ACC1-018F-A111-33F3C6918687}"/>
              </a:ext>
            </a:extLst>
          </p:cNvPr>
          <p:cNvSpPr>
            <a:spLocks noGrp="1"/>
          </p:cNvSpPr>
          <p:nvPr>
            <p:ph type="pic" sz="quarter" idx="23" hasCustomPrompt="1"/>
          </p:nvPr>
        </p:nvSpPr>
        <p:spPr>
          <a:xfrm>
            <a:off x="9768139"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5" name="Picture Placeholder 24">
            <a:extLst>
              <a:ext uri="{FF2B5EF4-FFF2-40B4-BE49-F238E27FC236}">
                <a16:creationId xmlns:a16="http://schemas.microsoft.com/office/drawing/2014/main" id="{051D3ADD-7A38-C89C-3B82-C84DEB4839B4}"/>
              </a:ext>
            </a:extLst>
          </p:cNvPr>
          <p:cNvSpPr>
            <a:spLocks noGrp="1"/>
          </p:cNvSpPr>
          <p:nvPr>
            <p:ph type="pic" sz="quarter" idx="14" hasCustomPrompt="1"/>
          </p:nvPr>
        </p:nvSpPr>
        <p:spPr>
          <a:xfrm>
            <a:off x="9768139"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9" name="Picture Placeholder 28">
            <a:extLst>
              <a:ext uri="{FF2B5EF4-FFF2-40B4-BE49-F238E27FC236}">
                <a16:creationId xmlns:a16="http://schemas.microsoft.com/office/drawing/2014/main" id="{1A1ECF12-D847-9A7A-8BFE-88079F715919}"/>
              </a:ext>
            </a:extLst>
          </p:cNvPr>
          <p:cNvSpPr>
            <a:spLocks noGrp="1"/>
          </p:cNvSpPr>
          <p:nvPr>
            <p:ph type="pic" sz="quarter" idx="17" hasCustomPrompt="1"/>
          </p:nvPr>
        </p:nvSpPr>
        <p:spPr>
          <a:xfrm>
            <a:off x="6845312"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16" name="Picture Placeholder 15">
            <a:extLst>
              <a:ext uri="{FF2B5EF4-FFF2-40B4-BE49-F238E27FC236}">
                <a16:creationId xmlns:a16="http://schemas.microsoft.com/office/drawing/2014/main" id="{F9E27C02-DBC6-1F74-DFCA-1FD634E0AD51}"/>
              </a:ext>
            </a:extLst>
          </p:cNvPr>
          <p:cNvSpPr>
            <a:spLocks noGrp="1"/>
          </p:cNvSpPr>
          <p:nvPr>
            <p:ph type="pic" sz="quarter" idx="11" hasCustomPrompt="1"/>
          </p:nvPr>
        </p:nvSpPr>
        <p:spPr>
          <a:xfrm>
            <a:off x="999658"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6" name="Text Placeholder 17">
            <a:extLst>
              <a:ext uri="{FF2B5EF4-FFF2-40B4-BE49-F238E27FC236}">
                <a16:creationId xmlns:a16="http://schemas.microsoft.com/office/drawing/2014/main" id="{4024A1B8-0764-5921-6CBB-D13F6FFE514B}"/>
              </a:ext>
            </a:extLst>
          </p:cNvPr>
          <p:cNvSpPr>
            <a:spLocks noGrp="1"/>
          </p:cNvSpPr>
          <p:nvPr>
            <p:ph type="body" sz="quarter" idx="15" hasCustomPrompt="1"/>
          </p:nvPr>
        </p:nvSpPr>
        <p:spPr>
          <a:xfrm>
            <a:off x="9109621"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27" name="Text Placeholder 17">
            <a:extLst>
              <a:ext uri="{FF2B5EF4-FFF2-40B4-BE49-F238E27FC236}">
                <a16:creationId xmlns:a16="http://schemas.microsoft.com/office/drawing/2014/main" id="{5B7F8112-9B28-53CB-9BD6-A9A47CA86089}"/>
              </a:ext>
            </a:extLst>
          </p:cNvPr>
          <p:cNvSpPr>
            <a:spLocks noGrp="1"/>
          </p:cNvSpPr>
          <p:nvPr>
            <p:ph type="body" sz="quarter" idx="16" hasCustomPrompt="1"/>
          </p:nvPr>
        </p:nvSpPr>
        <p:spPr>
          <a:xfrm>
            <a:off x="9109621"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8" name="Text Placeholder 17">
            <a:extLst>
              <a:ext uri="{FF2B5EF4-FFF2-40B4-BE49-F238E27FC236}">
                <a16:creationId xmlns:a16="http://schemas.microsoft.com/office/drawing/2014/main" id="{E4BFEF31-BDDA-4CC7-01FC-50F7E705720A}"/>
              </a:ext>
            </a:extLst>
          </p:cNvPr>
          <p:cNvSpPr>
            <a:spLocks noGrp="1"/>
          </p:cNvSpPr>
          <p:nvPr>
            <p:ph type="body" sz="quarter" idx="12" hasCustomPrompt="1"/>
          </p:nvPr>
        </p:nvSpPr>
        <p:spPr>
          <a:xfrm>
            <a:off x="340116"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19" name="Text Placeholder 17">
            <a:extLst>
              <a:ext uri="{FF2B5EF4-FFF2-40B4-BE49-F238E27FC236}">
                <a16:creationId xmlns:a16="http://schemas.microsoft.com/office/drawing/2014/main" id="{00F3FD41-F2F0-8555-E060-0BF99D403EA0}"/>
              </a:ext>
            </a:extLst>
          </p:cNvPr>
          <p:cNvSpPr>
            <a:spLocks noGrp="1"/>
          </p:cNvSpPr>
          <p:nvPr>
            <p:ph type="body" sz="quarter" idx="13" hasCustomPrompt="1"/>
          </p:nvPr>
        </p:nvSpPr>
        <p:spPr>
          <a:xfrm>
            <a:off x="340116"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30" name="Text Placeholder 17">
            <a:extLst>
              <a:ext uri="{FF2B5EF4-FFF2-40B4-BE49-F238E27FC236}">
                <a16:creationId xmlns:a16="http://schemas.microsoft.com/office/drawing/2014/main" id="{9F56B4BD-00AF-3C82-1FB4-8437F5CC484B}"/>
              </a:ext>
            </a:extLst>
          </p:cNvPr>
          <p:cNvSpPr>
            <a:spLocks noGrp="1"/>
          </p:cNvSpPr>
          <p:nvPr>
            <p:ph type="body" sz="quarter" idx="18" hasCustomPrompt="1"/>
          </p:nvPr>
        </p:nvSpPr>
        <p:spPr>
          <a:xfrm>
            <a:off x="6186452"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31" name="Text Placeholder 17">
            <a:extLst>
              <a:ext uri="{FF2B5EF4-FFF2-40B4-BE49-F238E27FC236}">
                <a16:creationId xmlns:a16="http://schemas.microsoft.com/office/drawing/2014/main" id="{1D4D05B9-554A-504B-FCCD-4C3187ED1E74}"/>
              </a:ext>
            </a:extLst>
          </p:cNvPr>
          <p:cNvSpPr>
            <a:spLocks noGrp="1"/>
          </p:cNvSpPr>
          <p:nvPr>
            <p:ph type="body" sz="quarter" idx="19" hasCustomPrompt="1"/>
          </p:nvPr>
        </p:nvSpPr>
        <p:spPr>
          <a:xfrm>
            <a:off x="6186452"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36" name="Picture Placeholder 35">
            <a:extLst>
              <a:ext uri="{FF2B5EF4-FFF2-40B4-BE49-F238E27FC236}">
                <a16:creationId xmlns:a16="http://schemas.microsoft.com/office/drawing/2014/main" id="{115541C7-7645-4067-DB92-31711C8021B7}"/>
              </a:ext>
            </a:extLst>
          </p:cNvPr>
          <p:cNvSpPr>
            <a:spLocks noGrp="1"/>
          </p:cNvSpPr>
          <p:nvPr>
            <p:ph type="pic" sz="quarter" idx="20" hasCustomPrompt="1"/>
          </p:nvPr>
        </p:nvSpPr>
        <p:spPr>
          <a:xfrm>
            <a:off x="3922485"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37" name="Text Placeholder 17">
            <a:extLst>
              <a:ext uri="{FF2B5EF4-FFF2-40B4-BE49-F238E27FC236}">
                <a16:creationId xmlns:a16="http://schemas.microsoft.com/office/drawing/2014/main" id="{04248490-8731-C7E3-A354-465637418E08}"/>
              </a:ext>
            </a:extLst>
          </p:cNvPr>
          <p:cNvSpPr>
            <a:spLocks noGrp="1"/>
          </p:cNvSpPr>
          <p:nvPr>
            <p:ph type="body" sz="quarter" idx="21" hasCustomPrompt="1"/>
          </p:nvPr>
        </p:nvSpPr>
        <p:spPr>
          <a:xfrm>
            <a:off x="3263284"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38" name="Text Placeholder 17">
            <a:extLst>
              <a:ext uri="{FF2B5EF4-FFF2-40B4-BE49-F238E27FC236}">
                <a16:creationId xmlns:a16="http://schemas.microsoft.com/office/drawing/2014/main" id="{9E91AEC7-0877-1BDC-6844-4254A5432D2A}"/>
              </a:ext>
            </a:extLst>
          </p:cNvPr>
          <p:cNvSpPr>
            <a:spLocks noGrp="1"/>
          </p:cNvSpPr>
          <p:nvPr>
            <p:ph type="body" sz="quarter" idx="22" hasCustomPrompt="1"/>
          </p:nvPr>
        </p:nvSpPr>
        <p:spPr>
          <a:xfrm>
            <a:off x="3263284"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0" name="Picture Placeholder 39">
            <a:extLst>
              <a:ext uri="{FF2B5EF4-FFF2-40B4-BE49-F238E27FC236}">
                <a16:creationId xmlns:a16="http://schemas.microsoft.com/office/drawing/2014/main" id="{355328A2-2857-CA65-BBF0-140EAE5D26C3}"/>
              </a:ext>
            </a:extLst>
          </p:cNvPr>
          <p:cNvSpPr>
            <a:spLocks noGrp="1"/>
          </p:cNvSpPr>
          <p:nvPr>
            <p:ph type="pic" sz="quarter" idx="24" hasCustomPrompt="1"/>
          </p:nvPr>
        </p:nvSpPr>
        <p:spPr>
          <a:xfrm>
            <a:off x="6845312"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1" name="Picture Placeholder 40">
            <a:extLst>
              <a:ext uri="{FF2B5EF4-FFF2-40B4-BE49-F238E27FC236}">
                <a16:creationId xmlns:a16="http://schemas.microsoft.com/office/drawing/2014/main" id="{A72053B2-E10D-9C5D-B0D4-D110D8B9F7CD}"/>
              </a:ext>
            </a:extLst>
          </p:cNvPr>
          <p:cNvSpPr>
            <a:spLocks noGrp="1"/>
          </p:cNvSpPr>
          <p:nvPr>
            <p:ph type="pic" sz="quarter" idx="25" hasCustomPrompt="1"/>
          </p:nvPr>
        </p:nvSpPr>
        <p:spPr>
          <a:xfrm>
            <a:off x="999658"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2" name="Text Placeholder 17">
            <a:extLst>
              <a:ext uri="{FF2B5EF4-FFF2-40B4-BE49-F238E27FC236}">
                <a16:creationId xmlns:a16="http://schemas.microsoft.com/office/drawing/2014/main" id="{399A5C1C-014C-E7BF-CCDF-05A9A8A38909}"/>
              </a:ext>
            </a:extLst>
          </p:cNvPr>
          <p:cNvSpPr>
            <a:spLocks noGrp="1"/>
          </p:cNvSpPr>
          <p:nvPr>
            <p:ph type="body" sz="quarter" idx="26" hasCustomPrompt="1"/>
          </p:nvPr>
        </p:nvSpPr>
        <p:spPr>
          <a:xfrm>
            <a:off x="9109621"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3" name="Text Placeholder 17">
            <a:extLst>
              <a:ext uri="{FF2B5EF4-FFF2-40B4-BE49-F238E27FC236}">
                <a16:creationId xmlns:a16="http://schemas.microsoft.com/office/drawing/2014/main" id="{3C687E3E-7C0A-E79C-B9B9-17F78D616C97}"/>
              </a:ext>
            </a:extLst>
          </p:cNvPr>
          <p:cNvSpPr>
            <a:spLocks noGrp="1"/>
          </p:cNvSpPr>
          <p:nvPr>
            <p:ph type="body" sz="quarter" idx="27" hasCustomPrompt="1"/>
          </p:nvPr>
        </p:nvSpPr>
        <p:spPr>
          <a:xfrm>
            <a:off x="9109621"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4" name="Text Placeholder 17">
            <a:extLst>
              <a:ext uri="{FF2B5EF4-FFF2-40B4-BE49-F238E27FC236}">
                <a16:creationId xmlns:a16="http://schemas.microsoft.com/office/drawing/2014/main" id="{E1238981-12EF-6642-872F-35699BA46F52}"/>
              </a:ext>
            </a:extLst>
          </p:cNvPr>
          <p:cNvSpPr>
            <a:spLocks noGrp="1"/>
          </p:cNvSpPr>
          <p:nvPr>
            <p:ph type="body" sz="quarter" idx="28" hasCustomPrompt="1"/>
          </p:nvPr>
        </p:nvSpPr>
        <p:spPr>
          <a:xfrm>
            <a:off x="340116"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5" name="Text Placeholder 17">
            <a:extLst>
              <a:ext uri="{FF2B5EF4-FFF2-40B4-BE49-F238E27FC236}">
                <a16:creationId xmlns:a16="http://schemas.microsoft.com/office/drawing/2014/main" id="{DD039479-4760-53C4-F52B-8DE6E94DF635}"/>
              </a:ext>
            </a:extLst>
          </p:cNvPr>
          <p:cNvSpPr>
            <a:spLocks noGrp="1"/>
          </p:cNvSpPr>
          <p:nvPr>
            <p:ph type="body" sz="quarter" idx="29" hasCustomPrompt="1"/>
          </p:nvPr>
        </p:nvSpPr>
        <p:spPr>
          <a:xfrm>
            <a:off x="340116"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6" name="Text Placeholder 17">
            <a:extLst>
              <a:ext uri="{FF2B5EF4-FFF2-40B4-BE49-F238E27FC236}">
                <a16:creationId xmlns:a16="http://schemas.microsoft.com/office/drawing/2014/main" id="{A7C3D197-E04C-E39C-45F9-3F7394DF2731}"/>
              </a:ext>
            </a:extLst>
          </p:cNvPr>
          <p:cNvSpPr>
            <a:spLocks noGrp="1"/>
          </p:cNvSpPr>
          <p:nvPr>
            <p:ph type="body" sz="quarter" idx="30" hasCustomPrompt="1"/>
          </p:nvPr>
        </p:nvSpPr>
        <p:spPr>
          <a:xfrm>
            <a:off x="6186452"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7" name="Text Placeholder 17">
            <a:extLst>
              <a:ext uri="{FF2B5EF4-FFF2-40B4-BE49-F238E27FC236}">
                <a16:creationId xmlns:a16="http://schemas.microsoft.com/office/drawing/2014/main" id="{A9889176-7795-E01C-3B82-13952D020EFF}"/>
              </a:ext>
            </a:extLst>
          </p:cNvPr>
          <p:cNvSpPr>
            <a:spLocks noGrp="1"/>
          </p:cNvSpPr>
          <p:nvPr>
            <p:ph type="body" sz="quarter" idx="31" hasCustomPrompt="1"/>
          </p:nvPr>
        </p:nvSpPr>
        <p:spPr>
          <a:xfrm>
            <a:off x="6186452"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8" name="Picture Placeholder 47">
            <a:extLst>
              <a:ext uri="{FF2B5EF4-FFF2-40B4-BE49-F238E27FC236}">
                <a16:creationId xmlns:a16="http://schemas.microsoft.com/office/drawing/2014/main" id="{D2B6195C-0CFE-72D6-F448-7FD839874666}"/>
              </a:ext>
            </a:extLst>
          </p:cNvPr>
          <p:cNvSpPr>
            <a:spLocks noGrp="1"/>
          </p:cNvSpPr>
          <p:nvPr>
            <p:ph type="pic" sz="quarter" idx="32" hasCustomPrompt="1"/>
          </p:nvPr>
        </p:nvSpPr>
        <p:spPr>
          <a:xfrm>
            <a:off x="3922485"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9" name="Text Placeholder 17">
            <a:extLst>
              <a:ext uri="{FF2B5EF4-FFF2-40B4-BE49-F238E27FC236}">
                <a16:creationId xmlns:a16="http://schemas.microsoft.com/office/drawing/2014/main" id="{ED96FCA1-0BF2-4C20-4BE1-B96B6C7995C4}"/>
              </a:ext>
            </a:extLst>
          </p:cNvPr>
          <p:cNvSpPr>
            <a:spLocks noGrp="1"/>
          </p:cNvSpPr>
          <p:nvPr>
            <p:ph type="body" sz="quarter" idx="33" hasCustomPrompt="1"/>
          </p:nvPr>
        </p:nvSpPr>
        <p:spPr>
          <a:xfrm>
            <a:off x="3263284"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50" name="Text Placeholder 17">
            <a:extLst>
              <a:ext uri="{FF2B5EF4-FFF2-40B4-BE49-F238E27FC236}">
                <a16:creationId xmlns:a16="http://schemas.microsoft.com/office/drawing/2014/main" id="{D3ECC87E-4D5E-600B-025B-B5EA705E28CB}"/>
              </a:ext>
            </a:extLst>
          </p:cNvPr>
          <p:cNvSpPr>
            <a:spLocks noGrp="1"/>
          </p:cNvSpPr>
          <p:nvPr>
            <p:ph type="body" sz="quarter" idx="34" hasCustomPrompt="1"/>
          </p:nvPr>
        </p:nvSpPr>
        <p:spPr>
          <a:xfrm>
            <a:off x="3263284"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Tree>
    <p:extLst>
      <p:ext uri="{BB962C8B-B14F-4D97-AF65-F5344CB8AC3E}">
        <p14:creationId xmlns:p14="http://schemas.microsoft.com/office/powerpoint/2010/main" val="483272342"/>
      </p:ext>
    </p:extLst>
  </p:cSld>
  <p:clrMapOvr>
    <a:masterClrMapping/>
  </p:clrMapOvr>
  <p:extLst>
    <p:ext uri="{DCECCB84-F9BA-43D5-87BE-67443E8EF086}">
      <p15:sldGuideLst xmlns:p15="http://schemas.microsoft.com/office/powerpoint/2012/main"/>
    </p:ext>
  </p:extLst>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Image botto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Picture Placeholder 3">
            <a:extLst>
              <a:ext uri="{FF2B5EF4-FFF2-40B4-BE49-F238E27FC236}">
                <a16:creationId xmlns:a16="http://schemas.microsoft.com/office/drawing/2014/main" id="{9290FF53-915C-2C30-10D3-421821FAA030}"/>
              </a:ext>
            </a:extLst>
          </p:cNvPr>
          <p:cNvSpPr>
            <a:spLocks noGrp="1"/>
          </p:cNvSpPr>
          <p:nvPr>
            <p:ph type="pic" sz="quarter" idx="11"/>
          </p:nvPr>
        </p:nvSpPr>
        <p:spPr>
          <a:xfrm>
            <a:off x="0" y="4196857"/>
            <a:ext cx="12192000" cy="2051226"/>
          </a:xfrm>
          <a:custGeom>
            <a:avLst/>
            <a:gdLst>
              <a:gd name="connsiteX0" fmla="*/ 6285010 w 12192000"/>
              <a:gd name="connsiteY0" fmla="*/ 1484 h 2051226"/>
              <a:gd name="connsiteX1" fmla="*/ 12109571 w 12192000"/>
              <a:gd name="connsiteY1" fmla="*/ 1628746 h 2051226"/>
              <a:gd name="connsiteX2" fmla="*/ 12192000 w 12192000"/>
              <a:gd name="connsiteY2" fmla="*/ 1679447 h 2051226"/>
              <a:gd name="connsiteX3" fmla="*/ 12192000 w 12192000"/>
              <a:gd name="connsiteY3" fmla="*/ 2051226 h 2051226"/>
              <a:gd name="connsiteX4" fmla="*/ 0 w 12192000"/>
              <a:gd name="connsiteY4" fmla="*/ 2051226 h 2051226"/>
              <a:gd name="connsiteX5" fmla="*/ 0 w 12192000"/>
              <a:gd name="connsiteY5" fmla="*/ 1680116 h 2051226"/>
              <a:gd name="connsiteX6" fmla="*/ 155135 w 12192000"/>
              <a:gd name="connsiteY6" fmla="*/ 1586238 h 2051226"/>
              <a:gd name="connsiteX7" fmla="*/ 5882126 w 12192000"/>
              <a:gd name="connsiteY7" fmla="*/ 1927 h 2051226"/>
              <a:gd name="connsiteX8" fmla="*/ 6285010 w 12192000"/>
              <a:gd name="connsiteY8" fmla="*/ 1484 h 20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051226">
                <a:moveTo>
                  <a:pt x="6285010" y="1484"/>
                </a:moveTo>
                <a:cubicBezTo>
                  <a:pt x="8299428" y="33223"/>
                  <a:pt x="10309317" y="574416"/>
                  <a:pt x="12109571" y="1628746"/>
                </a:cubicBezTo>
                <a:lnTo>
                  <a:pt x="12192000" y="1679447"/>
                </a:lnTo>
                <a:lnTo>
                  <a:pt x="12192000" y="2051226"/>
                </a:lnTo>
                <a:lnTo>
                  <a:pt x="0" y="2051226"/>
                </a:lnTo>
                <a:lnTo>
                  <a:pt x="0" y="1680116"/>
                </a:lnTo>
                <a:lnTo>
                  <a:pt x="155135" y="1586238"/>
                </a:lnTo>
                <a:cubicBezTo>
                  <a:pt x="1924743" y="566817"/>
                  <a:pt x="3899001" y="37541"/>
                  <a:pt x="5882126" y="1927"/>
                </a:cubicBezTo>
                <a:cubicBezTo>
                  <a:pt x="6016401" y="-484"/>
                  <a:pt x="6150715" y="-632"/>
                  <a:pt x="6285010" y="1484"/>
                </a:cubicBezTo>
                <a:close/>
              </a:path>
            </a:pathLst>
          </a:custGeom>
          <a:solidFill>
            <a:srgbClr val="738291"/>
          </a:solidFill>
        </p:spPr>
        <p:txBody>
          <a:bodyPr wrap="square" bIns="731520" anchor="ctr" anchorCtr="0">
            <a:noAutofit/>
          </a:bodyPr>
          <a:lstStyle>
            <a:lvl1pPr marL="0" indent="0" algn="ctr">
              <a:buNone/>
              <a:defRPr sz="1200" cap="all" baseline="0">
                <a:solidFill>
                  <a:schemeClr val="bg1"/>
                </a:solidFill>
              </a:defRPr>
            </a:lvl1pPr>
          </a:lstStyle>
          <a:p>
            <a:r>
              <a:rPr lang="en-US"/>
              <a:t>Click icon to add picture</a:t>
            </a:r>
          </a:p>
        </p:txBody>
      </p:sp>
      <p:sp>
        <p:nvSpPr>
          <p:cNvPr id="11" name="Text Placeholder 7">
            <a:extLst>
              <a:ext uri="{FF2B5EF4-FFF2-40B4-BE49-F238E27FC236}">
                <a16:creationId xmlns:a16="http://schemas.microsoft.com/office/drawing/2014/main" id="{9E642396-4C93-59BA-6563-927637AB6CFE}"/>
              </a:ext>
            </a:extLst>
          </p:cNvPr>
          <p:cNvSpPr>
            <a:spLocks noGrp="1"/>
          </p:cNvSpPr>
          <p:nvPr>
            <p:ph type="body" sz="quarter" idx="12"/>
          </p:nvPr>
        </p:nvSpPr>
        <p:spPr>
          <a:xfrm>
            <a:off x="495300" y="1709928"/>
            <a:ext cx="11201400" cy="166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17054665"/>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Image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2">
            <a:extLst>
              <a:ext uri="{FF2B5EF4-FFF2-40B4-BE49-F238E27FC236}">
                <a16:creationId xmlns:a16="http://schemas.microsoft.com/office/drawing/2014/main" id="{ACE532E4-2851-3B0C-0E05-BC5E85073EC8}"/>
              </a:ext>
            </a:extLst>
          </p:cNvPr>
          <p:cNvSpPr>
            <a:spLocks noGrp="1"/>
          </p:cNvSpPr>
          <p:nvPr>
            <p:ph type="pic" sz="quarter" idx="10"/>
          </p:nvPr>
        </p:nvSpPr>
        <p:spPr>
          <a:xfrm>
            <a:off x="6096000" y="30482"/>
            <a:ext cx="6096000" cy="6177279"/>
          </a:xfrm>
          <a:custGeom>
            <a:avLst/>
            <a:gdLst>
              <a:gd name="connsiteX0" fmla="*/ 3147850 w 6096000"/>
              <a:gd name="connsiteY0" fmla="*/ 0 h 6177279"/>
              <a:gd name="connsiteX1" fmla="*/ 6096000 w 6096000"/>
              <a:gd name="connsiteY1" fmla="*/ 0 h 6177279"/>
              <a:gd name="connsiteX2" fmla="*/ 6096000 w 6096000"/>
              <a:gd name="connsiteY2" fmla="*/ 6177279 h 6177279"/>
              <a:gd name="connsiteX3" fmla="*/ 3147364 w 6096000"/>
              <a:gd name="connsiteY3" fmla="*/ 6177279 h 6177279"/>
              <a:gd name="connsiteX4" fmla="*/ 1294022 w 6096000"/>
              <a:gd name="connsiteY4" fmla="*/ 5716973 h 6177279"/>
              <a:gd name="connsiteX5" fmla="*/ 323374 w 6096000"/>
              <a:gd name="connsiteY5" fmla="*/ 4632565 h 6177279"/>
              <a:gd name="connsiteX6" fmla="*/ 120607 w 6096000"/>
              <a:gd name="connsiteY6" fmla="*/ 4045330 h 6177279"/>
              <a:gd name="connsiteX7" fmla="*/ 102174 w 6096000"/>
              <a:gd name="connsiteY7" fmla="*/ 3972123 h 6177279"/>
              <a:gd name="connsiteX8" fmla="*/ 0 w 6096000"/>
              <a:gd name="connsiteY8" fmla="*/ 3087850 h 6177279"/>
              <a:gd name="connsiteX9" fmla="*/ 0 w 6096000"/>
              <a:gd name="connsiteY9" fmla="*/ 3075737 h 6177279"/>
              <a:gd name="connsiteX10" fmla="*/ 102174 w 6096000"/>
              <a:gd name="connsiteY10" fmla="*/ 2203576 h 6177279"/>
              <a:gd name="connsiteX11" fmla="*/ 120607 w 6096000"/>
              <a:gd name="connsiteY11" fmla="*/ 2130368 h 6177279"/>
              <a:gd name="connsiteX12" fmla="*/ 323374 w 6096000"/>
              <a:gd name="connsiteY12" fmla="*/ 1543134 h 6177279"/>
              <a:gd name="connsiteX13" fmla="*/ 1294022 w 6096000"/>
              <a:gd name="connsiteY13" fmla="*/ 458726 h 6177279"/>
              <a:gd name="connsiteX14" fmla="*/ 2865242 w 6096000"/>
              <a:gd name="connsiteY14" fmla="*/ 7203 h 6177279"/>
              <a:gd name="connsiteX0" fmla="*/ 3147850 w 6096000"/>
              <a:gd name="connsiteY0" fmla="*/ 0 h 6177279"/>
              <a:gd name="connsiteX1" fmla="*/ 6096000 w 6096000"/>
              <a:gd name="connsiteY1" fmla="*/ 0 h 6177279"/>
              <a:gd name="connsiteX2" fmla="*/ 6092142 w 6096000"/>
              <a:gd name="connsiteY2" fmla="*/ 3198855 h 6177279"/>
              <a:gd name="connsiteX3" fmla="*/ 6096000 w 6096000"/>
              <a:gd name="connsiteY3" fmla="*/ 6177279 h 6177279"/>
              <a:gd name="connsiteX4" fmla="*/ 3147364 w 6096000"/>
              <a:gd name="connsiteY4" fmla="*/ 6177279 h 6177279"/>
              <a:gd name="connsiteX5" fmla="*/ 1294022 w 6096000"/>
              <a:gd name="connsiteY5" fmla="*/ 5716973 h 6177279"/>
              <a:gd name="connsiteX6" fmla="*/ 323374 w 6096000"/>
              <a:gd name="connsiteY6" fmla="*/ 4632565 h 6177279"/>
              <a:gd name="connsiteX7" fmla="*/ 120607 w 6096000"/>
              <a:gd name="connsiteY7" fmla="*/ 4045330 h 6177279"/>
              <a:gd name="connsiteX8" fmla="*/ 102174 w 6096000"/>
              <a:gd name="connsiteY8" fmla="*/ 3972123 h 6177279"/>
              <a:gd name="connsiteX9" fmla="*/ 0 w 6096000"/>
              <a:gd name="connsiteY9" fmla="*/ 3087850 h 6177279"/>
              <a:gd name="connsiteX10" fmla="*/ 0 w 6096000"/>
              <a:gd name="connsiteY10" fmla="*/ 3075737 h 6177279"/>
              <a:gd name="connsiteX11" fmla="*/ 102174 w 6096000"/>
              <a:gd name="connsiteY11" fmla="*/ 2203576 h 6177279"/>
              <a:gd name="connsiteX12" fmla="*/ 120607 w 6096000"/>
              <a:gd name="connsiteY12" fmla="*/ 2130368 h 6177279"/>
              <a:gd name="connsiteX13" fmla="*/ 323374 w 6096000"/>
              <a:gd name="connsiteY13" fmla="*/ 1543134 h 6177279"/>
              <a:gd name="connsiteX14" fmla="*/ 1294022 w 6096000"/>
              <a:gd name="connsiteY14" fmla="*/ 458726 h 6177279"/>
              <a:gd name="connsiteX15" fmla="*/ 2865242 w 6096000"/>
              <a:gd name="connsiteY15" fmla="*/ 7203 h 6177279"/>
              <a:gd name="connsiteX16" fmla="*/ 3147850 w 6096000"/>
              <a:gd name="connsiteY16" fmla="*/ 0 h 6177279"/>
              <a:gd name="connsiteX0" fmla="*/ 6092142 w 6183582"/>
              <a:gd name="connsiteY0" fmla="*/ 3198855 h 6177279"/>
              <a:gd name="connsiteX1" fmla="*/ 6096000 w 6183582"/>
              <a:gd name="connsiteY1" fmla="*/ 6177279 h 6177279"/>
              <a:gd name="connsiteX2" fmla="*/ 3147364 w 6183582"/>
              <a:gd name="connsiteY2" fmla="*/ 6177279 h 6177279"/>
              <a:gd name="connsiteX3" fmla="*/ 1294022 w 6183582"/>
              <a:gd name="connsiteY3" fmla="*/ 5716973 h 6177279"/>
              <a:gd name="connsiteX4" fmla="*/ 323374 w 6183582"/>
              <a:gd name="connsiteY4" fmla="*/ 4632565 h 6177279"/>
              <a:gd name="connsiteX5" fmla="*/ 120607 w 6183582"/>
              <a:gd name="connsiteY5" fmla="*/ 4045330 h 6177279"/>
              <a:gd name="connsiteX6" fmla="*/ 102174 w 6183582"/>
              <a:gd name="connsiteY6" fmla="*/ 3972123 h 6177279"/>
              <a:gd name="connsiteX7" fmla="*/ 0 w 6183582"/>
              <a:gd name="connsiteY7" fmla="*/ 3087850 h 6177279"/>
              <a:gd name="connsiteX8" fmla="*/ 0 w 6183582"/>
              <a:gd name="connsiteY8" fmla="*/ 3075737 h 6177279"/>
              <a:gd name="connsiteX9" fmla="*/ 102174 w 6183582"/>
              <a:gd name="connsiteY9" fmla="*/ 2203576 h 6177279"/>
              <a:gd name="connsiteX10" fmla="*/ 120607 w 6183582"/>
              <a:gd name="connsiteY10" fmla="*/ 2130368 h 6177279"/>
              <a:gd name="connsiteX11" fmla="*/ 323374 w 6183582"/>
              <a:gd name="connsiteY11" fmla="*/ 1543134 h 6177279"/>
              <a:gd name="connsiteX12" fmla="*/ 1294022 w 6183582"/>
              <a:gd name="connsiteY12" fmla="*/ 458726 h 6177279"/>
              <a:gd name="connsiteX13" fmla="*/ 2865242 w 6183582"/>
              <a:gd name="connsiteY13" fmla="*/ 7203 h 6177279"/>
              <a:gd name="connsiteX14" fmla="*/ 3147850 w 6183582"/>
              <a:gd name="connsiteY14" fmla="*/ 0 h 6177279"/>
              <a:gd name="connsiteX15" fmla="*/ 6096000 w 6183582"/>
              <a:gd name="connsiteY15" fmla="*/ 0 h 6177279"/>
              <a:gd name="connsiteX16" fmla="*/ 6183582 w 6183582"/>
              <a:gd name="connsiteY16" fmla="*/ 3290295 h 6177279"/>
              <a:gd name="connsiteX0" fmla="*/ 6092142 w 6096000"/>
              <a:gd name="connsiteY0" fmla="*/ 3198855 h 6177279"/>
              <a:gd name="connsiteX1" fmla="*/ 6096000 w 6096000"/>
              <a:gd name="connsiteY1" fmla="*/ 6177279 h 6177279"/>
              <a:gd name="connsiteX2" fmla="*/ 3147364 w 6096000"/>
              <a:gd name="connsiteY2" fmla="*/ 6177279 h 6177279"/>
              <a:gd name="connsiteX3" fmla="*/ 1294022 w 6096000"/>
              <a:gd name="connsiteY3" fmla="*/ 5716973 h 6177279"/>
              <a:gd name="connsiteX4" fmla="*/ 323374 w 6096000"/>
              <a:gd name="connsiteY4" fmla="*/ 4632565 h 6177279"/>
              <a:gd name="connsiteX5" fmla="*/ 120607 w 6096000"/>
              <a:gd name="connsiteY5" fmla="*/ 4045330 h 6177279"/>
              <a:gd name="connsiteX6" fmla="*/ 102174 w 6096000"/>
              <a:gd name="connsiteY6" fmla="*/ 3972123 h 6177279"/>
              <a:gd name="connsiteX7" fmla="*/ 0 w 6096000"/>
              <a:gd name="connsiteY7" fmla="*/ 3087850 h 6177279"/>
              <a:gd name="connsiteX8" fmla="*/ 0 w 6096000"/>
              <a:gd name="connsiteY8" fmla="*/ 3075737 h 6177279"/>
              <a:gd name="connsiteX9" fmla="*/ 102174 w 6096000"/>
              <a:gd name="connsiteY9" fmla="*/ 2203576 h 6177279"/>
              <a:gd name="connsiteX10" fmla="*/ 120607 w 6096000"/>
              <a:gd name="connsiteY10" fmla="*/ 2130368 h 6177279"/>
              <a:gd name="connsiteX11" fmla="*/ 323374 w 6096000"/>
              <a:gd name="connsiteY11" fmla="*/ 1543134 h 6177279"/>
              <a:gd name="connsiteX12" fmla="*/ 1294022 w 6096000"/>
              <a:gd name="connsiteY12" fmla="*/ 458726 h 6177279"/>
              <a:gd name="connsiteX13" fmla="*/ 2865242 w 6096000"/>
              <a:gd name="connsiteY13" fmla="*/ 7203 h 6177279"/>
              <a:gd name="connsiteX14" fmla="*/ 3147850 w 6096000"/>
              <a:gd name="connsiteY14" fmla="*/ 0 h 6177279"/>
              <a:gd name="connsiteX15" fmla="*/ 6096000 w 6096000"/>
              <a:gd name="connsiteY15" fmla="*/ 0 h 6177279"/>
              <a:gd name="connsiteX0" fmla="*/ 6096000 w 6096000"/>
              <a:gd name="connsiteY0" fmla="*/ 6177279 h 6177279"/>
              <a:gd name="connsiteX1" fmla="*/ 3147364 w 6096000"/>
              <a:gd name="connsiteY1" fmla="*/ 6177279 h 6177279"/>
              <a:gd name="connsiteX2" fmla="*/ 1294022 w 6096000"/>
              <a:gd name="connsiteY2" fmla="*/ 5716973 h 6177279"/>
              <a:gd name="connsiteX3" fmla="*/ 323374 w 6096000"/>
              <a:gd name="connsiteY3" fmla="*/ 4632565 h 6177279"/>
              <a:gd name="connsiteX4" fmla="*/ 120607 w 6096000"/>
              <a:gd name="connsiteY4" fmla="*/ 4045330 h 6177279"/>
              <a:gd name="connsiteX5" fmla="*/ 102174 w 6096000"/>
              <a:gd name="connsiteY5" fmla="*/ 3972123 h 6177279"/>
              <a:gd name="connsiteX6" fmla="*/ 0 w 6096000"/>
              <a:gd name="connsiteY6" fmla="*/ 3087850 h 6177279"/>
              <a:gd name="connsiteX7" fmla="*/ 0 w 6096000"/>
              <a:gd name="connsiteY7" fmla="*/ 3075737 h 6177279"/>
              <a:gd name="connsiteX8" fmla="*/ 102174 w 6096000"/>
              <a:gd name="connsiteY8" fmla="*/ 2203576 h 6177279"/>
              <a:gd name="connsiteX9" fmla="*/ 120607 w 6096000"/>
              <a:gd name="connsiteY9" fmla="*/ 2130368 h 6177279"/>
              <a:gd name="connsiteX10" fmla="*/ 323374 w 6096000"/>
              <a:gd name="connsiteY10" fmla="*/ 1543134 h 6177279"/>
              <a:gd name="connsiteX11" fmla="*/ 1294022 w 6096000"/>
              <a:gd name="connsiteY11" fmla="*/ 458726 h 6177279"/>
              <a:gd name="connsiteX12" fmla="*/ 2865242 w 6096000"/>
              <a:gd name="connsiteY12" fmla="*/ 7203 h 6177279"/>
              <a:gd name="connsiteX13" fmla="*/ 3147850 w 6096000"/>
              <a:gd name="connsiteY13" fmla="*/ 0 h 6177279"/>
              <a:gd name="connsiteX14" fmla="*/ 6096000 w 6096000"/>
              <a:gd name="connsiteY14" fmla="*/ 0 h 617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96000" h="6177279">
                <a:moveTo>
                  <a:pt x="6096000" y="6177279"/>
                </a:moveTo>
                <a:lnTo>
                  <a:pt x="3147364" y="6177279"/>
                </a:lnTo>
                <a:cubicBezTo>
                  <a:pt x="2374216" y="6177279"/>
                  <a:pt x="1756436" y="6023494"/>
                  <a:pt x="1294022" y="5716973"/>
                </a:cubicBezTo>
                <a:cubicBezTo>
                  <a:pt x="832135" y="5409926"/>
                  <a:pt x="508234" y="5048631"/>
                  <a:pt x="323374" y="4632565"/>
                </a:cubicBezTo>
                <a:cubicBezTo>
                  <a:pt x="234368" y="4432431"/>
                  <a:pt x="166953" y="4236511"/>
                  <a:pt x="120607" y="4045330"/>
                </a:cubicBezTo>
                <a:lnTo>
                  <a:pt x="102174" y="3972123"/>
                </a:lnTo>
                <a:cubicBezTo>
                  <a:pt x="35813" y="3691936"/>
                  <a:pt x="0" y="3395423"/>
                  <a:pt x="0" y="3087850"/>
                </a:cubicBezTo>
                <a:lnTo>
                  <a:pt x="0" y="3075737"/>
                </a:lnTo>
                <a:cubicBezTo>
                  <a:pt x="1054" y="2772903"/>
                  <a:pt x="36340" y="2480076"/>
                  <a:pt x="102174" y="2203576"/>
                </a:cubicBezTo>
                <a:lnTo>
                  <a:pt x="120607" y="2130368"/>
                </a:lnTo>
                <a:cubicBezTo>
                  <a:pt x="166953" y="1939189"/>
                  <a:pt x="234368" y="1743268"/>
                  <a:pt x="323374" y="1543134"/>
                </a:cubicBezTo>
                <a:cubicBezTo>
                  <a:pt x="508234" y="1127067"/>
                  <a:pt x="832135" y="765773"/>
                  <a:pt x="1294022" y="458726"/>
                </a:cubicBezTo>
                <a:cubicBezTo>
                  <a:pt x="1699095" y="191904"/>
                  <a:pt x="2222718" y="40808"/>
                  <a:pt x="2865242" y="7203"/>
                </a:cubicBezTo>
                <a:lnTo>
                  <a:pt x="3147850" y="0"/>
                </a:lnTo>
                <a:lnTo>
                  <a:pt x="6096000" y="0"/>
                </a:lnTo>
              </a:path>
            </a:pathLst>
          </a:custGeom>
          <a:solidFill>
            <a:srgbClr val="738291"/>
          </a:solidFill>
          <a:ln w="41275">
            <a:solidFill>
              <a:srgbClr val="738291"/>
            </a:solid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360512548"/>
      </p:ext>
    </p:extLst>
  </p:cSld>
  <p:clrMapOvr>
    <a:masterClrMapping/>
  </p:clrMapOvr>
  <p:extLst>
    <p:ext uri="{DCECCB84-F9BA-43D5-87BE-67443E8EF086}">
      <p15:sldGuideLst xmlns:p15="http://schemas.microsoft.com/office/powerpoint/2012/main"/>
    </p:ext>
  </p:extLst>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Desktop">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15" name="Picture 14">
            <a:extLst>
              <a:ext uri="{FF2B5EF4-FFF2-40B4-BE49-F238E27FC236}">
                <a16:creationId xmlns:a16="http://schemas.microsoft.com/office/drawing/2014/main" id="{7D20E647-18E1-855D-8B25-B2FE8FD09AAE}"/>
              </a:ext>
            </a:extLst>
          </p:cNvPr>
          <p:cNvPicPr>
            <a:picLocks noChangeAspect="1"/>
          </p:cNvPicPr>
          <p:nvPr userDrawn="1"/>
        </p:nvPicPr>
        <p:blipFill>
          <a:blip r:embed="rId2"/>
          <a:stretch>
            <a:fillRect/>
          </a:stretch>
        </p:blipFill>
        <p:spPr>
          <a:xfrm>
            <a:off x="6078061" y="1312308"/>
            <a:ext cx="5687220" cy="4997052"/>
          </a:xfrm>
          <a:prstGeom prst="rect">
            <a:avLst/>
          </a:prstGeom>
        </p:spPr>
      </p:pic>
      <p:sp>
        <p:nvSpPr>
          <p:cNvPr id="16" name="Picture Placeholder 2">
            <a:extLst>
              <a:ext uri="{FF2B5EF4-FFF2-40B4-BE49-F238E27FC236}">
                <a16:creationId xmlns:a16="http://schemas.microsoft.com/office/drawing/2014/main" id="{82BF8AFB-425D-4919-B340-91304360A010}"/>
              </a:ext>
            </a:extLst>
          </p:cNvPr>
          <p:cNvSpPr>
            <a:spLocks noGrp="1"/>
          </p:cNvSpPr>
          <p:nvPr>
            <p:ph type="pic" sz="quarter" idx="13"/>
          </p:nvPr>
        </p:nvSpPr>
        <p:spPr>
          <a:xfrm>
            <a:off x="6273800" y="1531620"/>
            <a:ext cx="5267234" cy="3009900"/>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Tree>
    <p:extLst>
      <p:ext uri="{BB962C8B-B14F-4D97-AF65-F5344CB8AC3E}">
        <p14:creationId xmlns:p14="http://schemas.microsoft.com/office/powerpoint/2010/main" val="3217272153"/>
      </p:ext>
    </p:extLst>
  </p:cSld>
  <p:clrMapOvr>
    <a:masterClrMapping/>
  </p:clrMapOvr>
  <p:extLst>
    <p:ext uri="{DCECCB84-F9BA-43D5-87BE-67443E8EF086}">
      <p15:sldGuideLst xmlns:p15="http://schemas.microsoft.com/office/powerpoint/2012/main"/>
    </p:ext>
  </p:extLst>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Laptop">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11" name="Picture 10">
            <a:extLst>
              <a:ext uri="{FF2B5EF4-FFF2-40B4-BE49-F238E27FC236}">
                <a16:creationId xmlns:a16="http://schemas.microsoft.com/office/drawing/2014/main" id="{66AC510E-CBEE-4B29-354E-4DC61734D1E6}"/>
              </a:ext>
            </a:extLst>
          </p:cNvPr>
          <p:cNvPicPr>
            <a:picLocks noChangeAspect="1"/>
          </p:cNvPicPr>
          <p:nvPr userDrawn="1"/>
        </p:nvPicPr>
        <p:blipFill>
          <a:blip r:embed="rId2"/>
          <a:stretch>
            <a:fillRect/>
          </a:stretch>
        </p:blipFill>
        <p:spPr>
          <a:xfrm>
            <a:off x="5787344" y="1337325"/>
            <a:ext cx="6382140" cy="3942301"/>
          </a:xfrm>
          <a:prstGeom prst="rect">
            <a:avLst/>
          </a:prstGeom>
        </p:spPr>
      </p:pic>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Picture Placeholder 2">
            <a:extLst>
              <a:ext uri="{FF2B5EF4-FFF2-40B4-BE49-F238E27FC236}">
                <a16:creationId xmlns:a16="http://schemas.microsoft.com/office/drawing/2014/main" id="{ED1B8DB7-A214-0A8C-CC7A-074D51CC293C}"/>
              </a:ext>
            </a:extLst>
          </p:cNvPr>
          <p:cNvSpPr>
            <a:spLocks noGrp="1"/>
          </p:cNvSpPr>
          <p:nvPr>
            <p:ph type="pic" sz="quarter" idx="13"/>
          </p:nvPr>
        </p:nvSpPr>
        <p:spPr>
          <a:xfrm>
            <a:off x="6689819" y="1864282"/>
            <a:ext cx="4586724" cy="2881818"/>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Tree>
    <p:extLst>
      <p:ext uri="{BB962C8B-B14F-4D97-AF65-F5344CB8AC3E}">
        <p14:creationId xmlns:p14="http://schemas.microsoft.com/office/powerpoint/2010/main" val="4270532238"/>
      </p:ext>
    </p:extLst>
  </p:cSld>
  <p:clrMapOvr>
    <a:masterClrMapping/>
  </p:clrMapOvr>
  <p:extLst>
    <p:ext uri="{DCECCB84-F9BA-43D5-87BE-67443E8EF086}">
      <p15:sldGuideLst xmlns:p15="http://schemas.microsoft.com/office/powerpoint/2012/main"/>
    </p:ext>
  </p:extLst>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CTV">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4" name="Picture 3">
            <a:extLst>
              <a:ext uri="{FF2B5EF4-FFF2-40B4-BE49-F238E27FC236}">
                <a16:creationId xmlns:a16="http://schemas.microsoft.com/office/drawing/2014/main" id="{2B297849-1CF3-A93A-8239-8CEA470B1225}"/>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5163315" y="1134212"/>
            <a:ext cx="7421651" cy="4504587"/>
          </a:xfrm>
          <a:prstGeom prst="rect">
            <a:avLst/>
          </a:prstGeom>
        </p:spPr>
      </p:pic>
      <p:sp>
        <p:nvSpPr>
          <p:cNvPr id="3" name="Picture Placeholder 2">
            <a:extLst>
              <a:ext uri="{FF2B5EF4-FFF2-40B4-BE49-F238E27FC236}">
                <a16:creationId xmlns:a16="http://schemas.microsoft.com/office/drawing/2014/main" id="{4068C6A7-35A3-5ED2-3490-3D390236372F}"/>
              </a:ext>
            </a:extLst>
          </p:cNvPr>
          <p:cNvSpPr>
            <a:spLocks noGrp="1"/>
          </p:cNvSpPr>
          <p:nvPr>
            <p:ph type="pic" sz="quarter" idx="13"/>
          </p:nvPr>
        </p:nvSpPr>
        <p:spPr>
          <a:xfrm>
            <a:off x="6112832" y="1714500"/>
            <a:ext cx="5554980" cy="3112770"/>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Tree>
    <p:extLst>
      <p:ext uri="{BB962C8B-B14F-4D97-AF65-F5344CB8AC3E}">
        <p14:creationId xmlns:p14="http://schemas.microsoft.com/office/powerpoint/2010/main" val="1348294271"/>
      </p:ext>
    </p:extLst>
  </p:cSld>
  <p:clrMapOvr>
    <a:masterClrMapping/>
  </p:clrMapOvr>
  <p:extLst>
    <p:ext uri="{DCECCB84-F9BA-43D5-87BE-67443E8EF086}">
      <p15:sldGuideLst xmlns:p15="http://schemas.microsoft.com/office/powerpoint/2012/main"/>
    </p:ext>
  </p:extLst>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Phone vertical">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D9FE3D2-5CBB-35C1-A441-4A4E91584F34}"/>
              </a:ext>
            </a:extLst>
          </p:cNvPr>
          <p:cNvGrpSpPr/>
          <p:nvPr userDrawn="1"/>
        </p:nvGrpSpPr>
        <p:grpSpPr>
          <a:xfrm>
            <a:off x="6096934" y="0"/>
            <a:ext cx="6095066" cy="6248400"/>
            <a:chOff x="6096934" y="0"/>
            <a:chExt cx="6095066" cy="6248400"/>
          </a:xfrm>
        </p:grpSpPr>
        <p:sp>
          <p:nvSpPr>
            <p:cNvPr id="9" name="Freeform: Shape 8">
              <a:extLst>
                <a:ext uri="{FF2B5EF4-FFF2-40B4-BE49-F238E27FC236}">
                  <a16:creationId xmlns:a16="http://schemas.microsoft.com/office/drawing/2014/main" id="{BE13DB0D-D6F9-1F3B-2D97-9F5F69D3C500}"/>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12" name="Rectangle: Rounded Corners 11">
              <a:extLst>
                <a:ext uri="{FF2B5EF4-FFF2-40B4-BE49-F238E27FC236}">
                  <a16:creationId xmlns:a16="http://schemas.microsoft.com/office/drawing/2014/main" id="{C310956A-620E-C351-2A18-07410B3FEE6C}"/>
                </a:ext>
              </a:extLst>
            </p:cNvPr>
            <p:cNvSpPr/>
            <p:nvPr userDrawn="1"/>
          </p:nvSpPr>
          <p:spPr>
            <a:xfrm>
              <a:off x="7719060" y="5463540"/>
              <a:ext cx="2747010" cy="429260"/>
            </a:xfrm>
            <a:prstGeom prst="roundRect">
              <a:avLst>
                <a:gd name="adj" fmla="val 50000"/>
              </a:avLst>
            </a:prstGeom>
            <a:solidFill>
              <a:schemeClr val="tx1">
                <a:lumMod val="75000"/>
                <a:lumOff val="25000"/>
              </a:schemeClr>
            </a:solidFill>
            <a:ln>
              <a:noFill/>
            </a:ln>
            <a:effectLst>
              <a:softEdge rad="152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a:solidFill>
                  <a:schemeClr val="bg1"/>
                </a:solidFill>
              </a:endParaRPr>
            </a:p>
          </p:txBody>
        </p:sp>
        <p:pic>
          <p:nvPicPr>
            <p:cNvPr id="10" name="Picture 9">
              <a:extLst>
                <a:ext uri="{FF2B5EF4-FFF2-40B4-BE49-F238E27FC236}">
                  <a16:creationId xmlns:a16="http://schemas.microsoft.com/office/drawing/2014/main" id="{E09D17AB-3FEC-4F35-6E16-AD8DFCEABDAC}"/>
                </a:ext>
              </a:extLst>
            </p:cNvPr>
            <p:cNvPicPr>
              <a:picLocks noChangeAspect="1"/>
            </p:cNvPicPr>
            <p:nvPr userDrawn="1"/>
          </p:nvPicPr>
          <p:blipFill rotWithShape="1">
            <a:blip r:embed="rId2"/>
            <a:srcRect l="3400" t="3999" r="3272" b="4802"/>
            <a:stretch/>
          </p:blipFill>
          <p:spPr>
            <a:xfrm rot="16200000">
              <a:off x="6490614" y="1840755"/>
              <a:ext cx="5194468" cy="2550704"/>
            </a:xfrm>
            <a:prstGeom prst="roundRect">
              <a:avLst/>
            </a:prstGeom>
            <a:effectLst/>
          </p:spPr>
        </p:pic>
      </p:grpSp>
      <p:sp>
        <p:nvSpPr>
          <p:cNvPr id="6" name="Text Placeholder 5">
            <a:extLst>
              <a:ext uri="{FF2B5EF4-FFF2-40B4-BE49-F238E27FC236}">
                <a16:creationId xmlns:a16="http://schemas.microsoft.com/office/drawing/2014/main" id="{D283890A-B4B9-8B9D-C6D5-6000F69B9909}"/>
              </a:ext>
            </a:extLst>
          </p:cNvPr>
          <p:cNvSpPr>
            <a:spLocks noGrp="1"/>
          </p:cNvSpPr>
          <p:nvPr userDrawn="1">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userDrawn="1">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userDrawn="1">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1" name="Picture Placeholder 2">
            <a:extLst>
              <a:ext uri="{FF2B5EF4-FFF2-40B4-BE49-F238E27FC236}">
                <a16:creationId xmlns:a16="http://schemas.microsoft.com/office/drawing/2014/main" id="{B20DECD5-3736-A0F3-D482-4D852D920A52}"/>
              </a:ext>
            </a:extLst>
          </p:cNvPr>
          <p:cNvSpPr>
            <a:spLocks noGrp="1"/>
          </p:cNvSpPr>
          <p:nvPr userDrawn="1">
            <p:ph type="pic" sz="quarter" idx="13" hasCustomPrompt="1"/>
          </p:nvPr>
        </p:nvSpPr>
        <p:spPr>
          <a:xfrm>
            <a:off x="7968488" y="1122091"/>
            <a:ext cx="2248408" cy="4043467"/>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lang="en-US"/>
              <a:t>CLICK ICON TO ADD IMAGE</a:t>
            </a:r>
          </a:p>
        </p:txBody>
      </p:sp>
    </p:spTree>
    <p:extLst>
      <p:ext uri="{BB962C8B-B14F-4D97-AF65-F5344CB8AC3E}">
        <p14:creationId xmlns:p14="http://schemas.microsoft.com/office/powerpoint/2010/main" val="4048404922"/>
      </p:ext>
    </p:extLst>
  </p:cSld>
  <p:clrMapOvr>
    <a:masterClrMapping/>
  </p:clrMapOvr>
  <p:extLst>
    <p:ext uri="{DCECCB84-F9BA-43D5-87BE-67443E8EF086}">
      <p15:sldGuideLst xmlns:p15="http://schemas.microsoft.com/office/powerpoint/2012/main"/>
    </p:ext>
  </p:extLst>
</p:sldLayout>
</file>

<file path=ppt/slideLayouts/slideLayout144.xml><?xml version="1.0" encoding="utf-8"?>
<p:sldLayout xmlns:a="http://schemas.openxmlformats.org/drawingml/2006/main" xmlns:r="http://schemas.openxmlformats.org/officeDocument/2006/relationships" xmlns:p="http://schemas.openxmlformats.org/presentationml/2006/main" showMasterSp="0" preserve="1" userDrawn="1">
  <p:cSld name="Title and text_Dark background full">
    <p:bg>
      <p:bgPr>
        <a:solidFill>
          <a:srgbClr val="404C7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lvl1pPr>
              <a:defRPr>
                <a:solidFill>
                  <a:schemeClr val="bg1"/>
                </a:solidFill>
              </a:defRPr>
            </a:lvl1pPr>
          </a:lstStyle>
          <a:p>
            <a:r>
              <a:rPr lang="en-US"/>
              <a:t>Click to edit master title style</a:t>
            </a:r>
          </a:p>
        </p:txBody>
      </p:sp>
      <p:sp>
        <p:nvSpPr>
          <p:cNvPr id="4" name="Text Placeholder 13">
            <a:extLst>
              <a:ext uri="{FF2B5EF4-FFF2-40B4-BE49-F238E27FC236}">
                <a16:creationId xmlns:a16="http://schemas.microsoft.com/office/drawing/2014/main" id="{9D92EEC5-C143-5881-D121-5C2E890A316E}"/>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solidFill>
                  <a:schemeClr val="bg1"/>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9" name="Text Placeholder 7">
            <a:extLst>
              <a:ext uri="{FF2B5EF4-FFF2-40B4-BE49-F238E27FC236}">
                <a16:creationId xmlns:a16="http://schemas.microsoft.com/office/drawing/2014/main" id="{5DEADCDE-EC40-1E8B-6C0D-A5E7B293726A}"/>
              </a:ext>
            </a:extLst>
          </p:cNvPr>
          <p:cNvSpPr>
            <a:spLocks noGrp="1"/>
          </p:cNvSpPr>
          <p:nvPr>
            <p:ph type="body" sz="quarter" idx="11"/>
          </p:nvPr>
        </p:nvSpPr>
        <p:spPr>
          <a:xfrm>
            <a:off x="495300" y="1709738"/>
            <a:ext cx="11201400" cy="17113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3" name="Group 2">
            <a:extLst>
              <a:ext uri="{FF2B5EF4-FFF2-40B4-BE49-F238E27FC236}">
                <a16:creationId xmlns:a16="http://schemas.microsoft.com/office/drawing/2014/main" id="{1FEBBB96-9AB2-10A0-B229-1969EFE9EA49}"/>
              </a:ext>
            </a:extLst>
          </p:cNvPr>
          <p:cNvGrpSpPr/>
          <p:nvPr userDrawn="1"/>
        </p:nvGrpSpPr>
        <p:grpSpPr>
          <a:xfrm>
            <a:off x="495300" y="6415613"/>
            <a:ext cx="11443746" cy="290222"/>
            <a:chOff x="495300" y="6415613"/>
            <a:chExt cx="11443746" cy="290222"/>
          </a:xfrm>
        </p:grpSpPr>
        <p:pic>
          <p:nvPicPr>
            <p:cNvPr id="7" name="Graphic 6">
              <a:extLst>
                <a:ext uri="{FF2B5EF4-FFF2-40B4-BE49-F238E27FC236}">
                  <a16:creationId xmlns:a16="http://schemas.microsoft.com/office/drawing/2014/main" id="{4C99D2C5-9F3E-EA73-2C39-B34D1AB834F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C26C30F1-D10B-FBE2-700B-302437FBFDE1}"/>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grpSp>
    </p:spTree>
    <p:extLst>
      <p:ext uri="{BB962C8B-B14F-4D97-AF65-F5344CB8AC3E}">
        <p14:creationId xmlns:p14="http://schemas.microsoft.com/office/powerpoint/2010/main" val="1093375726"/>
      </p:ext>
    </p:extLst>
  </p:cSld>
  <p:clrMapOvr>
    <a:masterClrMapping/>
  </p:clrMapOvr>
  <p:extLst>
    <p:ext uri="{DCECCB84-F9BA-43D5-87BE-67443E8EF086}">
      <p15:sldGuideLst xmlns:p15="http://schemas.microsoft.com/office/powerpoint/2012/main"/>
    </p:ext>
  </p:extLst>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Image bottom_dark background">
    <p:bg>
      <p:bgPr>
        <a:solidFill>
          <a:srgbClr val="404C7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lvl1pPr>
              <a:defRPr>
                <a:solidFill>
                  <a:srgbClr val="FFFFFF"/>
                </a:solidFill>
              </a:defRPr>
            </a:lvl1p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solidFill>
                  <a:srgbClr val="FFFFFF"/>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 name="Picture Placeholder 3">
            <a:extLst>
              <a:ext uri="{FF2B5EF4-FFF2-40B4-BE49-F238E27FC236}">
                <a16:creationId xmlns:a16="http://schemas.microsoft.com/office/drawing/2014/main" id="{9290FF53-915C-2C30-10D3-421821FAA030}"/>
              </a:ext>
            </a:extLst>
          </p:cNvPr>
          <p:cNvSpPr>
            <a:spLocks noGrp="1"/>
          </p:cNvSpPr>
          <p:nvPr>
            <p:ph type="pic" sz="quarter" idx="11"/>
          </p:nvPr>
        </p:nvSpPr>
        <p:spPr>
          <a:xfrm>
            <a:off x="0" y="4196857"/>
            <a:ext cx="12192000" cy="2051226"/>
          </a:xfrm>
          <a:custGeom>
            <a:avLst/>
            <a:gdLst>
              <a:gd name="connsiteX0" fmla="*/ 6285010 w 12192000"/>
              <a:gd name="connsiteY0" fmla="*/ 1484 h 2051226"/>
              <a:gd name="connsiteX1" fmla="*/ 12109571 w 12192000"/>
              <a:gd name="connsiteY1" fmla="*/ 1628746 h 2051226"/>
              <a:gd name="connsiteX2" fmla="*/ 12192000 w 12192000"/>
              <a:gd name="connsiteY2" fmla="*/ 1679447 h 2051226"/>
              <a:gd name="connsiteX3" fmla="*/ 12192000 w 12192000"/>
              <a:gd name="connsiteY3" fmla="*/ 2051226 h 2051226"/>
              <a:gd name="connsiteX4" fmla="*/ 0 w 12192000"/>
              <a:gd name="connsiteY4" fmla="*/ 2051226 h 2051226"/>
              <a:gd name="connsiteX5" fmla="*/ 0 w 12192000"/>
              <a:gd name="connsiteY5" fmla="*/ 1680116 h 2051226"/>
              <a:gd name="connsiteX6" fmla="*/ 155135 w 12192000"/>
              <a:gd name="connsiteY6" fmla="*/ 1586238 h 2051226"/>
              <a:gd name="connsiteX7" fmla="*/ 5882126 w 12192000"/>
              <a:gd name="connsiteY7" fmla="*/ 1927 h 2051226"/>
              <a:gd name="connsiteX8" fmla="*/ 6285010 w 12192000"/>
              <a:gd name="connsiteY8" fmla="*/ 1484 h 20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051226">
                <a:moveTo>
                  <a:pt x="6285010" y="1484"/>
                </a:moveTo>
                <a:cubicBezTo>
                  <a:pt x="8299428" y="33223"/>
                  <a:pt x="10309317" y="574416"/>
                  <a:pt x="12109571" y="1628746"/>
                </a:cubicBezTo>
                <a:lnTo>
                  <a:pt x="12192000" y="1679447"/>
                </a:lnTo>
                <a:lnTo>
                  <a:pt x="12192000" y="2051226"/>
                </a:lnTo>
                <a:lnTo>
                  <a:pt x="0" y="2051226"/>
                </a:lnTo>
                <a:lnTo>
                  <a:pt x="0" y="1680116"/>
                </a:lnTo>
                <a:lnTo>
                  <a:pt x="155135" y="1586238"/>
                </a:lnTo>
                <a:cubicBezTo>
                  <a:pt x="1924743" y="566817"/>
                  <a:pt x="3899001" y="37541"/>
                  <a:pt x="5882126" y="1927"/>
                </a:cubicBezTo>
                <a:cubicBezTo>
                  <a:pt x="6016401" y="-484"/>
                  <a:pt x="6150715" y="-632"/>
                  <a:pt x="6285010" y="1484"/>
                </a:cubicBezTo>
                <a:close/>
              </a:path>
            </a:pathLst>
          </a:custGeom>
          <a:solidFill>
            <a:schemeClr val="accent3"/>
          </a:solidFill>
        </p:spPr>
        <p:txBody>
          <a:bodyPr wrap="square" bIns="731520" anchor="ctr" anchorCtr="0">
            <a:noAutofit/>
          </a:bodyPr>
          <a:lstStyle>
            <a:lvl1pPr marL="0" indent="0" algn="ctr">
              <a:buNone/>
              <a:defRPr sz="1200" cap="all" baseline="0">
                <a:solidFill>
                  <a:schemeClr val="bg1"/>
                </a:solidFill>
              </a:defRPr>
            </a:lvl1pPr>
          </a:lstStyle>
          <a:p>
            <a:r>
              <a:rPr lang="en-US"/>
              <a:t>Click icon to add picture</a:t>
            </a:r>
          </a:p>
        </p:txBody>
      </p:sp>
      <p:sp>
        <p:nvSpPr>
          <p:cNvPr id="11" name="Text Placeholder 7">
            <a:extLst>
              <a:ext uri="{FF2B5EF4-FFF2-40B4-BE49-F238E27FC236}">
                <a16:creationId xmlns:a16="http://schemas.microsoft.com/office/drawing/2014/main" id="{9E642396-4C93-59BA-6563-927637AB6CFE}"/>
              </a:ext>
            </a:extLst>
          </p:cNvPr>
          <p:cNvSpPr>
            <a:spLocks noGrp="1"/>
          </p:cNvSpPr>
          <p:nvPr>
            <p:ph type="body" sz="quarter" idx="12"/>
          </p:nvPr>
        </p:nvSpPr>
        <p:spPr>
          <a:xfrm>
            <a:off x="495300" y="1709928"/>
            <a:ext cx="11201400" cy="1711559"/>
          </a:xfrm>
        </p:spPr>
        <p:txBody>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58889691"/>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Image right_dark background">
    <p:bg>
      <p:bgPr>
        <a:solidFill>
          <a:srgbClr val="404C71"/>
        </a:solidFill>
        <a:effectLst/>
      </p:bgPr>
    </p:bg>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2">
            <a:extLst>
              <a:ext uri="{FF2B5EF4-FFF2-40B4-BE49-F238E27FC236}">
                <a16:creationId xmlns:a16="http://schemas.microsoft.com/office/drawing/2014/main" id="{ACE532E4-2851-3B0C-0E05-BC5E85073EC8}"/>
              </a:ext>
            </a:extLst>
          </p:cNvPr>
          <p:cNvSpPr>
            <a:spLocks noGrp="1"/>
          </p:cNvSpPr>
          <p:nvPr>
            <p:ph type="pic" sz="quarter" idx="10"/>
          </p:nvPr>
        </p:nvSpPr>
        <p:spPr>
          <a:xfrm>
            <a:off x="6096000" y="30482"/>
            <a:ext cx="6096000" cy="6177279"/>
          </a:xfrm>
          <a:custGeom>
            <a:avLst/>
            <a:gdLst>
              <a:gd name="connsiteX0" fmla="*/ 3147850 w 6096000"/>
              <a:gd name="connsiteY0" fmla="*/ 0 h 6177279"/>
              <a:gd name="connsiteX1" fmla="*/ 6096000 w 6096000"/>
              <a:gd name="connsiteY1" fmla="*/ 0 h 6177279"/>
              <a:gd name="connsiteX2" fmla="*/ 6096000 w 6096000"/>
              <a:gd name="connsiteY2" fmla="*/ 6177279 h 6177279"/>
              <a:gd name="connsiteX3" fmla="*/ 3147364 w 6096000"/>
              <a:gd name="connsiteY3" fmla="*/ 6177279 h 6177279"/>
              <a:gd name="connsiteX4" fmla="*/ 1294022 w 6096000"/>
              <a:gd name="connsiteY4" fmla="*/ 5716973 h 6177279"/>
              <a:gd name="connsiteX5" fmla="*/ 323374 w 6096000"/>
              <a:gd name="connsiteY5" fmla="*/ 4632565 h 6177279"/>
              <a:gd name="connsiteX6" fmla="*/ 120607 w 6096000"/>
              <a:gd name="connsiteY6" fmla="*/ 4045330 h 6177279"/>
              <a:gd name="connsiteX7" fmla="*/ 102174 w 6096000"/>
              <a:gd name="connsiteY7" fmla="*/ 3972123 h 6177279"/>
              <a:gd name="connsiteX8" fmla="*/ 0 w 6096000"/>
              <a:gd name="connsiteY8" fmla="*/ 3087850 h 6177279"/>
              <a:gd name="connsiteX9" fmla="*/ 0 w 6096000"/>
              <a:gd name="connsiteY9" fmla="*/ 3075737 h 6177279"/>
              <a:gd name="connsiteX10" fmla="*/ 102174 w 6096000"/>
              <a:gd name="connsiteY10" fmla="*/ 2203576 h 6177279"/>
              <a:gd name="connsiteX11" fmla="*/ 120607 w 6096000"/>
              <a:gd name="connsiteY11" fmla="*/ 2130368 h 6177279"/>
              <a:gd name="connsiteX12" fmla="*/ 323374 w 6096000"/>
              <a:gd name="connsiteY12" fmla="*/ 1543134 h 6177279"/>
              <a:gd name="connsiteX13" fmla="*/ 1294022 w 6096000"/>
              <a:gd name="connsiteY13" fmla="*/ 458726 h 6177279"/>
              <a:gd name="connsiteX14" fmla="*/ 2865242 w 6096000"/>
              <a:gd name="connsiteY14" fmla="*/ 7203 h 6177279"/>
              <a:gd name="connsiteX0" fmla="*/ 3147850 w 6096000"/>
              <a:gd name="connsiteY0" fmla="*/ 0 h 6177279"/>
              <a:gd name="connsiteX1" fmla="*/ 6096000 w 6096000"/>
              <a:gd name="connsiteY1" fmla="*/ 0 h 6177279"/>
              <a:gd name="connsiteX2" fmla="*/ 6092142 w 6096000"/>
              <a:gd name="connsiteY2" fmla="*/ 3198855 h 6177279"/>
              <a:gd name="connsiteX3" fmla="*/ 6096000 w 6096000"/>
              <a:gd name="connsiteY3" fmla="*/ 6177279 h 6177279"/>
              <a:gd name="connsiteX4" fmla="*/ 3147364 w 6096000"/>
              <a:gd name="connsiteY4" fmla="*/ 6177279 h 6177279"/>
              <a:gd name="connsiteX5" fmla="*/ 1294022 w 6096000"/>
              <a:gd name="connsiteY5" fmla="*/ 5716973 h 6177279"/>
              <a:gd name="connsiteX6" fmla="*/ 323374 w 6096000"/>
              <a:gd name="connsiteY6" fmla="*/ 4632565 h 6177279"/>
              <a:gd name="connsiteX7" fmla="*/ 120607 w 6096000"/>
              <a:gd name="connsiteY7" fmla="*/ 4045330 h 6177279"/>
              <a:gd name="connsiteX8" fmla="*/ 102174 w 6096000"/>
              <a:gd name="connsiteY8" fmla="*/ 3972123 h 6177279"/>
              <a:gd name="connsiteX9" fmla="*/ 0 w 6096000"/>
              <a:gd name="connsiteY9" fmla="*/ 3087850 h 6177279"/>
              <a:gd name="connsiteX10" fmla="*/ 0 w 6096000"/>
              <a:gd name="connsiteY10" fmla="*/ 3075737 h 6177279"/>
              <a:gd name="connsiteX11" fmla="*/ 102174 w 6096000"/>
              <a:gd name="connsiteY11" fmla="*/ 2203576 h 6177279"/>
              <a:gd name="connsiteX12" fmla="*/ 120607 w 6096000"/>
              <a:gd name="connsiteY12" fmla="*/ 2130368 h 6177279"/>
              <a:gd name="connsiteX13" fmla="*/ 323374 w 6096000"/>
              <a:gd name="connsiteY13" fmla="*/ 1543134 h 6177279"/>
              <a:gd name="connsiteX14" fmla="*/ 1294022 w 6096000"/>
              <a:gd name="connsiteY14" fmla="*/ 458726 h 6177279"/>
              <a:gd name="connsiteX15" fmla="*/ 2865242 w 6096000"/>
              <a:gd name="connsiteY15" fmla="*/ 7203 h 6177279"/>
              <a:gd name="connsiteX16" fmla="*/ 3147850 w 6096000"/>
              <a:gd name="connsiteY16" fmla="*/ 0 h 6177279"/>
              <a:gd name="connsiteX0" fmla="*/ 6092142 w 6183582"/>
              <a:gd name="connsiteY0" fmla="*/ 3198855 h 6177279"/>
              <a:gd name="connsiteX1" fmla="*/ 6096000 w 6183582"/>
              <a:gd name="connsiteY1" fmla="*/ 6177279 h 6177279"/>
              <a:gd name="connsiteX2" fmla="*/ 3147364 w 6183582"/>
              <a:gd name="connsiteY2" fmla="*/ 6177279 h 6177279"/>
              <a:gd name="connsiteX3" fmla="*/ 1294022 w 6183582"/>
              <a:gd name="connsiteY3" fmla="*/ 5716973 h 6177279"/>
              <a:gd name="connsiteX4" fmla="*/ 323374 w 6183582"/>
              <a:gd name="connsiteY4" fmla="*/ 4632565 h 6177279"/>
              <a:gd name="connsiteX5" fmla="*/ 120607 w 6183582"/>
              <a:gd name="connsiteY5" fmla="*/ 4045330 h 6177279"/>
              <a:gd name="connsiteX6" fmla="*/ 102174 w 6183582"/>
              <a:gd name="connsiteY6" fmla="*/ 3972123 h 6177279"/>
              <a:gd name="connsiteX7" fmla="*/ 0 w 6183582"/>
              <a:gd name="connsiteY7" fmla="*/ 3087850 h 6177279"/>
              <a:gd name="connsiteX8" fmla="*/ 0 w 6183582"/>
              <a:gd name="connsiteY8" fmla="*/ 3075737 h 6177279"/>
              <a:gd name="connsiteX9" fmla="*/ 102174 w 6183582"/>
              <a:gd name="connsiteY9" fmla="*/ 2203576 h 6177279"/>
              <a:gd name="connsiteX10" fmla="*/ 120607 w 6183582"/>
              <a:gd name="connsiteY10" fmla="*/ 2130368 h 6177279"/>
              <a:gd name="connsiteX11" fmla="*/ 323374 w 6183582"/>
              <a:gd name="connsiteY11" fmla="*/ 1543134 h 6177279"/>
              <a:gd name="connsiteX12" fmla="*/ 1294022 w 6183582"/>
              <a:gd name="connsiteY12" fmla="*/ 458726 h 6177279"/>
              <a:gd name="connsiteX13" fmla="*/ 2865242 w 6183582"/>
              <a:gd name="connsiteY13" fmla="*/ 7203 h 6177279"/>
              <a:gd name="connsiteX14" fmla="*/ 3147850 w 6183582"/>
              <a:gd name="connsiteY14" fmla="*/ 0 h 6177279"/>
              <a:gd name="connsiteX15" fmla="*/ 6096000 w 6183582"/>
              <a:gd name="connsiteY15" fmla="*/ 0 h 6177279"/>
              <a:gd name="connsiteX16" fmla="*/ 6183582 w 6183582"/>
              <a:gd name="connsiteY16" fmla="*/ 3290295 h 6177279"/>
              <a:gd name="connsiteX0" fmla="*/ 6092142 w 6096000"/>
              <a:gd name="connsiteY0" fmla="*/ 3198855 h 6177279"/>
              <a:gd name="connsiteX1" fmla="*/ 6096000 w 6096000"/>
              <a:gd name="connsiteY1" fmla="*/ 6177279 h 6177279"/>
              <a:gd name="connsiteX2" fmla="*/ 3147364 w 6096000"/>
              <a:gd name="connsiteY2" fmla="*/ 6177279 h 6177279"/>
              <a:gd name="connsiteX3" fmla="*/ 1294022 w 6096000"/>
              <a:gd name="connsiteY3" fmla="*/ 5716973 h 6177279"/>
              <a:gd name="connsiteX4" fmla="*/ 323374 w 6096000"/>
              <a:gd name="connsiteY4" fmla="*/ 4632565 h 6177279"/>
              <a:gd name="connsiteX5" fmla="*/ 120607 w 6096000"/>
              <a:gd name="connsiteY5" fmla="*/ 4045330 h 6177279"/>
              <a:gd name="connsiteX6" fmla="*/ 102174 w 6096000"/>
              <a:gd name="connsiteY6" fmla="*/ 3972123 h 6177279"/>
              <a:gd name="connsiteX7" fmla="*/ 0 w 6096000"/>
              <a:gd name="connsiteY7" fmla="*/ 3087850 h 6177279"/>
              <a:gd name="connsiteX8" fmla="*/ 0 w 6096000"/>
              <a:gd name="connsiteY8" fmla="*/ 3075737 h 6177279"/>
              <a:gd name="connsiteX9" fmla="*/ 102174 w 6096000"/>
              <a:gd name="connsiteY9" fmla="*/ 2203576 h 6177279"/>
              <a:gd name="connsiteX10" fmla="*/ 120607 w 6096000"/>
              <a:gd name="connsiteY10" fmla="*/ 2130368 h 6177279"/>
              <a:gd name="connsiteX11" fmla="*/ 323374 w 6096000"/>
              <a:gd name="connsiteY11" fmla="*/ 1543134 h 6177279"/>
              <a:gd name="connsiteX12" fmla="*/ 1294022 w 6096000"/>
              <a:gd name="connsiteY12" fmla="*/ 458726 h 6177279"/>
              <a:gd name="connsiteX13" fmla="*/ 2865242 w 6096000"/>
              <a:gd name="connsiteY13" fmla="*/ 7203 h 6177279"/>
              <a:gd name="connsiteX14" fmla="*/ 3147850 w 6096000"/>
              <a:gd name="connsiteY14" fmla="*/ 0 h 6177279"/>
              <a:gd name="connsiteX15" fmla="*/ 6096000 w 6096000"/>
              <a:gd name="connsiteY15" fmla="*/ 0 h 6177279"/>
              <a:gd name="connsiteX0" fmla="*/ 6096000 w 6096000"/>
              <a:gd name="connsiteY0" fmla="*/ 6177279 h 6177279"/>
              <a:gd name="connsiteX1" fmla="*/ 3147364 w 6096000"/>
              <a:gd name="connsiteY1" fmla="*/ 6177279 h 6177279"/>
              <a:gd name="connsiteX2" fmla="*/ 1294022 w 6096000"/>
              <a:gd name="connsiteY2" fmla="*/ 5716973 h 6177279"/>
              <a:gd name="connsiteX3" fmla="*/ 323374 w 6096000"/>
              <a:gd name="connsiteY3" fmla="*/ 4632565 h 6177279"/>
              <a:gd name="connsiteX4" fmla="*/ 120607 w 6096000"/>
              <a:gd name="connsiteY4" fmla="*/ 4045330 h 6177279"/>
              <a:gd name="connsiteX5" fmla="*/ 102174 w 6096000"/>
              <a:gd name="connsiteY5" fmla="*/ 3972123 h 6177279"/>
              <a:gd name="connsiteX6" fmla="*/ 0 w 6096000"/>
              <a:gd name="connsiteY6" fmla="*/ 3087850 h 6177279"/>
              <a:gd name="connsiteX7" fmla="*/ 0 w 6096000"/>
              <a:gd name="connsiteY7" fmla="*/ 3075737 h 6177279"/>
              <a:gd name="connsiteX8" fmla="*/ 102174 w 6096000"/>
              <a:gd name="connsiteY8" fmla="*/ 2203576 h 6177279"/>
              <a:gd name="connsiteX9" fmla="*/ 120607 w 6096000"/>
              <a:gd name="connsiteY9" fmla="*/ 2130368 h 6177279"/>
              <a:gd name="connsiteX10" fmla="*/ 323374 w 6096000"/>
              <a:gd name="connsiteY10" fmla="*/ 1543134 h 6177279"/>
              <a:gd name="connsiteX11" fmla="*/ 1294022 w 6096000"/>
              <a:gd name="connsiteY11" fmla="*/ 458726 h 6177279"/>
              <a:gd name="connsiteX12" fmla="*/ 2865242 w 6096000"/>
              <a:gd name="connsiteY12" fmla="*/ 7203 h 6177279"/>
              <a:gd name="connsiteX13" fmla="*/ 3147850 w 6096000"/>
              <a:gd name="connsiteY13" fmla="*/ 0 h 6177279"/>
              <a:gd name="connsiteX14" fmla="*/ 6096000 w 6096000"/>
              <a:gd name="connsiteY14" fmla="*/ 0 h 617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96000" h="6177279">
                <a:moveTo>
                  <a:pt x="6096000" y="6177279"/>
                </a:moveTo>
                <a:lnTo>
                  <a:pt x="3147364" y="6177279"/>
                </a:lnTo>
                <a:cubicBezTo>
                  <a:pt x="2374216" y="6177279"/>
                  <a:pt x="1756436" y="6023494"/>
                  <a:pt x="1294022" y="5716973"/>
                </a:cubicBezTo>
                <a:cubicBezTo>
                  <a:pt x="832135" y="5409926"/>
                  <a:pt x="508234" y="5048631"/>
                  <a:pt x="323374" y="4632565"/>
                </a:cubicBezTo>
                <a:cubicBezTo>
                  <a:pt x="234368" y="4432431"/>
                  <a:pt x="166953" y="4236511"/>
                  <a:pt x="120607" y="4045330"/>
                </a:cubicBezTo>
                <a:lnTo>
                  <a:pt x="102174" y="3972123"/>
                </a:lnTo>
                <a:cubicBezTo>
                  <a:pt x="35813" y="3691936"/>
                  <a:pt x="0" y="3395423"/>
                  <a:pt x="0" y="3087850"/>
                </a:cubicBezTo>
                <a:lnTo>
                  <a:pt x="0" y="3075737"/>
                </a:lnTo>
                <a:cubicBezTo>
                  <a:pt x="1054" y="2772903"/>
                  <a:pt x="36340" y="2480076"/>
                  <a:pt x="102174" y="2203576"/>
                </a:cubicBezTo>
                <a:lnTo>
                  <a:pt x="120607" y="2130368"/>
                </a:lnTo>
                <a:cubicBezTo>
                  <a:pt x="166953" y="1939189"/>
                  <a:pt x="234368" y="1743268"/>
                  <a:pt x="323374" y="1543134"/>
                </a:cubicBezTo>
                <a:cubicBezTo>
                  <a:pt x="508234" y="1127067"/>
                  <a:pt x="832135" y="765773"/>
                  <a:pt x="1294022" y="458726"/>
                </a:cubicBezTo>
                <a:cubicBezTo>
                  <a:pt x="1699095" y="191904"/>
                  <a:pt x="2222718" y="40808"/>
                  <a:pt x="2865242" y="7203"/>
                </a:cubicBezTo>
                <a:lnTo>
                  <a:pt x="3147850" y="0"/>
                </a:lnTo>
                <a:lnTo>
                  <a:pt x="6096000" y="0"/>
                </a:lnTo>
              </a:path>
            </a:pathLst>
          </a:custGeom>
          <a:solidFill>
            <a:srgbClr val="738291"/>
          </a:solidFill>
          <a:ln w="41275">
            <a:solidFill>
              <a:srgbClr val="738291"/>
            </a:solid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lvl1pPr>
              <a:defRPr>
                <a:solidFill>
                  <a:srgbClr val="FFFFFF"/>
                </a:solidFill>
              </a:defRPr>
            </a:lvl1p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solidFill>
                  <a:srgbClr val="FFFFFF"/>
                </a:solidFill>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1212807838"/>
      </p:ext>
    </p:extLst>
  </p:cSld>
  <p:clrMapOvr>
    <a:masterClrMapping/>
  </p:clrMapOvr>
  <p:extLst>
    <p:ext uri="{DCECCB84-F9BA-43D5-87BE-67443E8EF086}">
      <p15:sldGuideLst xmlns:p15="http://schemas.microsoft.com/office/powerpoint/2012/main"/>
    </p:ext>
  </p:extLst>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Lime cream background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reeform: Shape 3">
            <a:extLst>
              <a:ext uri="{FF2B5EF4-FFF2-40B4-BE49-F238E27FC236}">
                <a16:creationId xmlns:a16="http://schemas.microsoft.com/office/drawing/2014/main" id="{D1FCDE61-0DE3-CC1F-C64D-1CD5FDFD1C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4198087487"/>
      </p:ext>
    </p:extLst>
  </p:cSld>
  <p:clrMapOvr>
    <a:masterClrMapping/>
  </p:clrMapOvr>
  <p:extLst>
    <p:ext uri="{DCECCB84-F9BA-43D5-87BE-67443E8EF086}">
      <p15:sldGuideLst xmlns:p15="http://schemas.microsoft.com/office/powerpoint/2012/main"/>
    </p:ext>
  </p:extLst>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Slate blue background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reeform: Shape 3">
            <a:extLst>
              <a:ext uri="{FF2B5EF4-FFF2-40B4-BE49-F238E27FC236}">
                <a16:creationId xmlns:a16="http://schemas.microsoft.com/office/drawing/2014/main" id="{D1FCDE61-0DE3-CC1F-C64D-1CD5FDFD1C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a:gsLst>
              <a:gs pos="20000">
                <a:srgbClr val="404C71">
                  <a:lumMod val="100000"/>
                </a:srgbClr>
              </a:gs>
              <a:gs pos="87000">
                <a:srgbClr val="404C71">
                  <a:lumMod val="91000"/>
                  <a:lumOff val="9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3945141438"/>
      </p:ext>
    </p:extLst>
  </p:cSld>
  <p:clrMapOvr>
    <a:masterClrMapping/>
  </p:clrMapOvr>
  <p:extLst>
    <p:ext uri="{DCECCB84-F9BA-43D5-87BE-67443E8EF086}">
      <p15:sldGuideLst xmlns:p15="http://schemas.microsoft.com/office/powerpoint/2012/main"/>
    </p:ext>
  </p:extLst>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Two-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Text Placeholder 10">
            <a:extLst>
              <a:ext uri="{FF2B5EF4-FFF2-40B4-BE49-F238E27FC236}">
                <a16:creationId xmlns:a16="http://schemas.microsoft.com/office/drawing/2014/main" id="{85D6873E-680D-856E-5C47-3336C81AF219}"/>
              </a:ext>
            </a:extLst>
          </p:cNvPr>
          <p:cNvSpPr>
            <a:spLocks noGrp="1"/>
          </p:cNvSpPr>
          <p:nvPr>
            <p:ph type="body" sz="quarter" idx="15"/>
          </p:nvPr>
        </p:nvSpPr>
        <p:spPr>
          <a:xfrm>
            <a:off x="722841" y="2127331"/>
            <a:ext cx="5029200"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5" name="Text Placeholder 10">
            <a:extLst>
              <a:ext uri="{FF2B5EF4-FFF2-40B4-BE49-F238E27FC236}">
                <a16:creationId xmlns:a16="http://schemas.microsoft.com/office/drawing/2014/main" id="{4BE0B6E6-FB84-38CF-2686-85F60934FFB2}"/>
              </a:ext>
            </a:extLst>
          </p:cNvPr>
          <p:cNvSpPr>
            <a:spLocks noGrp="1"/>
          </p:cNvSpPr>
          <p:nvPr>
            <p:ph type="body" sz="quarter" idx="16"/>
          </p:nvPr>
        </p:nvSpPr>
        <p:spPr>
          <a:xfrm>
            <a:off x="722841" y="2721593"/>
            <a:ext cx="5029200"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6" name="Straight Connector 5">
            <a:extLst>
              <a:ext uri="{FF2B5EF4-FFF2-40B4-BE49-F238E27FC236}">
                <a16:creationId xmlns:a16="http://schemas.microsoft.com/office/drawing/2014/main" id="{16831B22-A192-2ACC-6531-387BDB04C95F}"/>
              </a:ext>
            </a:extLst>
          </p:cNvPr>
          <p:cNvCxnSpPr>
            <a:cxnSpLocks/>
          </p:cNvCxnSpPr>
          <p:nvPr userDrawn="1"/>
        </p:nvCxnSpPr>
        <p:spPr>
          <a:xfrm>
            <a:off x="722841" y="2525501"/>
            <a:ext cx="5029200"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7" name="Text Placeholder 10">
            <a:extLst>
              <a:ext uri="{FF2B5EF4-FFF2-40B4-BE49-F238E27FC236}">
                <a16:creationId xmlns:a16="http://schemas.microsoft.com/office/drawing/2014/main" id="{7471CAB9-AA4F-62DC-D1ED-FC02FDE17D9E}"/>
              </a:ext>
            </a:extLst>
          </p:cNvPr>
          <p:cNvSpPr>
            <a:spLocks noGrp="1"/>
          </p:cNvSpPr>
          <p:nvPr>
            <p:ph type="body" sz="quarter" idx="17"/>
          </p:nvPr>
        </p:nvSpPr>
        <p:spPr>
          <a:xfrm>
            <a:off x="6471920" y="2127331"/>
            <a:ext cx="5029200"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9" name="Text Placeholder 10">
            <a:extLst>
              <a:ext uri="{FF2B5EF4-FFF2-40B4-BE49-F238E27FC236}">
                <a16:creationId xmlns:a16="http://schemas.microsoft.com/office/drawing/2014/main" id="{9292D03C-5CF9-4A1B-F69E-7829E2D0C112}"/>
              </a:ext>
            </a:extLst>
          </p:cNvPr>
          <p:cNvSpPr>
            <a:spLocks noGrp="1"/>
          </p:cNvSpPr>
          <p:nvPr>
            <p:ph type="body" sz="quarter" idx="18"/>
          </p:nvPr>
        </p:nvSpPr>
        <p:spPr>
          <a:xfrm>
            <a:off x="6471920" y="2721593"/>
            <a:ext cx="5029200" cy="234231"/>
          </a:xfrm>
        </p:spPr>
        <p:txBody>
          <a:bodyPr anchor="t" anchorCtr="0">
            <a:spAutoFit/>
          </a:bodyPr>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0" name="Straight Connector 9">
            <a:extLst>
              <a:ext uri="{FF2B5EF4-FFF2-40B4-BE49-F238E27FC236}">
                <a16:creationId xmlns:a16="http://schemas.microsoft.com/office/drawing/2014/main" id="{A04484D2-B3D2-0767-B654-6ED4F1B014CE}"/>
              </a:ext>
            </a:extLst>
          </p:cNvPr>
          <p:cNvCxnSpPr>
            <a:cxnSpLocks/>
          </p:cNvCxnSpPr>
          <p:nvPr userDrawn="1"/>
        </p:nvCxnSpPr>
        <p:spPr>
          <a:xfrm>
            <a:off x="6471920" y="2525501"/>
            <a:ext cx="5029200"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760791"/>
      </p:ext>
    </p:extLst>
  </p:cSld>
  <p:clrMapOvr>
    <a:masterClrMapping/>
  </p:clrMapOvr>
  <p:extLst>
    <p:ext uri="{DCECCB84-F9BA-43D5-87BE-67443E8EF086}">
      <p15:sldGuideLst xmlns:p15="http://schemas.microsoft.com/office/powerpoint/2012/main"/>
    </p:ext>
  </p:extLst>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Three-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7" name="Text Placeholder 10">
            <a:extLst>
              <a:ext uri="{FF2B5EF4-FFF2-40B4-BE49-F238E27FC236}">
                <a16:creationId xmlns:a16="http://schemas.microsoft.com/office/drawing/2014/main" id="{65CA73CD-53D7-1B27-180A-8693F14CFF59}"/>
              </a:ext>
            </a:extLst>
          </p:cNvPr>
          <p:cNvSpPr>
            <a:spLocks noGrp="1"/>
          </p:cNvSpPr>
          <p:nvPr>
            <p:ph type="body" sz="quarter" idx="17"/>
          </p:nvPr>
        </p:nvSpPr>
        <p:spPr>
          <a:xfrm>
            <a:off x="722841"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8" name="Text Placeholder 10">
            <a:extLst>
              <a:ext uri="{FF2B5EF4-FFF2-40B4-BE49-F238E27FC236}">
                <a16:creationId xmlns:a16="http://schemas.microsoft.com/office/drawing/2014/main" id="{6C9E789B-61B8-8334-F869-A25455D870A7}"/>
              </a:ext>
            </a:extLst>
          </p:cNvPr>
          <p:cNvSpPr>
            <a:spLocks noGrp="1"/>
          </p:cNvSpPr>
          <p:nvPr>
            <p:ph type="body" sz="quarter" idx="18"/>
          </p:nvPr>
        </p:nvSpPr>
        <p:spPr>
          <a:xfrm>
            <a:off x="722841"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9" name="Straight Connector 8">
            <a:extLst>
              <a:ext uri="{FF2B5EF4-FFF2-40B4-BE49-F238E27FC236}">
                <a16:creationId xmlns:a16="http://schemas.microsoft.com/office/drawing/2014/main" id="{05DEB061-1071-EC01-54B6-5DAE94757E34}"/>
              </a:ext>
            </a:extLst>
          </p:cNvPr>
          <p:cNvCxnSpPr>
            <a:cxnSpLocks/>
          </p:cNvCxnSpPr>
          <p:nvPr userDrawn="1"/>
        </p:nvCxnSpPr>
        <p:spPr>
          <a:xfrm>
            <a:off x="722841"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0" name="Text Placeholder 10">
            <a:extLst>
              <a:ext uri="{FF2B5EF4-FFF2-40B4-BE49-F238E27FC236}">
                <a16:creationId xmlns:a16="http://schemas.microsoft.com/office/drawing/2014/main" id="{35A526B8-311F-7101-6786-FFDE301C44AD}"/>
              </a:ext>
            </a:extLst>
          </p:cNvPr>
          <p:cNvSpPr>
            <a:spLocks noGrp="1"/>
          </p:cNvSpPr>
          <p:nvPr>
            <p:ph type="body" sz="quarter" idx="19"/>
          </p:nvPr>
        </p:nvSpPr>
        <p:spPr>
          <a:xfrm>
            <a:off x="4571217"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1" name="Text Placeholder 10">
            <a:extLst>
              <a:ext uri="{FF2B5EF4-FFF2-40B4-BE49-F238E27FC236}">
                <a16:creationId xmlns:a16="http://schemas.microsoft.com/office/drawing/2014/main" id="{B466C524-C9E5-E1CB-6CA7-3E7D4136193C}"/>
              </a:ext>
            </a:extLst>
          </p:cNvPr>
          <p:cNvSpPr>
            <a:spLocks noGrp="1"/>
          </p:cNvSpPr>
          <p:nvPr>
            <p:ph type="body" sz="quarter" idx="20"/>
          </p:nvPr>
        </p:nvSpPr>
        <p:spPr>
          <a:xfrm>
            <a:off x="4571217"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3" name="Straight Connector 12">
            <a:extLst>
              <a:ext uri="{FF2B5EF4-FFF2-40B4-BE49-F238E27FC236}">
                <a16:creationId xmlns:a16="http://schemas.microsoft.com/office/drawing/2014/main" id="{7E241253-81B1-1862-06D1-583CBE8E3C2A}"/>
              </a:ext>
            </a:extLst>
          </p:cNvPr>
          <p:cNvCxnSpPr>
            <a:cxnSpLocks/>
          </p:cNvCxnSpPr>
          <p:nvPr userDrawn="1"/>
        </p:nvCxnSpPr>
        <p:spPr>
          <a:xfrm>
            <a:off x="4571217"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5" name="Text Placeholder 10">
            <a:extLst>
              <a:ext uri="{FF2B5EF4-FFF2-40B4-BE49-F238E27FC236}">
                <a16:creationId xmlns:a16="http://schemas.microsoft.com/office/drawing/2014/main" id="{6B8294A8-0D2B-3D55-0649-295C213FDF48}"/>
              </a:ext>
            </a:extLst>
          </p:cNvPr>
          <p:cNvSpPr>
            <a:spLocks noGrp="1"/>
          </p:cNvSpPr>
          <p:nvPr>
            <p:ph type="body" sz="quarter" idx="21"/>
          </p:nvPr>
        </p:nvSpPr>
        <p:spPr>
          <a:xfrm>
            <a:off x="8419592"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6" name="Text Placeholder 10">
            <a:extLst>
              <a:ext uri="{FF2B5EF4-FFF2-40B4-BE49-F238E27FC236}">
                <a16:creationId xmlns:a16="http://schemas.microsoft.com/office/drawing/2014/main" id="{E24A01F6-A21D-BDC7-A8D1-31F7E7947B64}"/>
              </a:ext>
            </a:extLst>
          </p:cNvPr>
          <p:cNvSpPr>
            <a:spLocks noGrp="1"/>
          </p:cNvSpPr>
          <p:nvPr>
            <p:ph type="body" sz="quarter" idx="22"/>
          </p:nvPr>
        </p:nvSpPr>
        <p:spPr>
          <a:xfrm>
            <a:off x="8419592"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7" name="Straight Connector 16">
            <a:extLst>
              <a:ext uri="{FF2B5EF4-FFF2-40B4-BE49-F238E27FC236}">
                <a16:creationId xmlns:a16="http://schemas.microsoft.com/office/drawing/2014/main" id="{50DCA207-2A10-85D4-1C65-3EE9C98ABB22}"/>
              </a:ext>
            </a:extLst>
          </p:cNvPr>
          <p:cNvCxnSpPr>
            <a:cxnSpLocks/>
          </p:cNvCxnSpPr>
          <p:nvPr userDrawn="1"/>
        </p:nvCxnSpPr>
        <p:spPr>
          <a:xfrm>
            <a:off x="8419592"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2407593"/>
      </p:ext>
    </p:extLst>
  </p:cSld>
  <p:clrMapOvr>
    <a:masterClrMapping/>
  </p:clrMapOvr>
  <p:extLst>
    <p:ext uri="{DCECCB84-F9BA-43D5-87BE-67443E8EF086}">
      <p15:sldGuideLst xmlns:p15="http://schemas.microsoft.com/office/powerpoint/2012/main"/>
    </p:ext>
  </p:extLst>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Four-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Text Placeholder 10">
            <a:extLst>
              <a:ext uri="{FF2B5EF4-FFF2-40B4-BE49-F238E27FC236}">
                <a16:creationId xmlns:a16="http://schemas.microsoft.com/office/drawing/2014/main" id="{26CCD990-CC25-84C9-3370-6B90E4CCA525}"/>
              </a:ext>
            </a:extLst>
          </p:cNvPr>
          <p:cNvSpPr>
            <a:spLocks noGrp="1"/>
          </p:cNvSpPr>
          <p:nvPr>
            <p:ph type="body" sz="quarter" idx="19"/>
          </p:nvPr>
        </p:nvSpPr>
        <p:spPr>
          <a:xfrm>
            <a:off x="722841"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5" name="Text Placeholder 10">
            <a:extLst>
              <a:ext uri="{FF2B5EF4-FFF2-40B4-BE49-F238E27FC236}">
                <a16:creationId xmlns:a16="http://schemas.microsoft.com/office/drawing/2014/main" id="{4DEEE82B-0A22-C2FD-D899-635873D5A58A}"/>
              </a:ext>
            </a:extLst>
          </p:cNvPr>
          <p:cNvSpPr>
            <a:spLocks noGrp="1"/>
          </p:cNvSpPr>
          <p:nvPr>
            <p:ph type="body" sz="quarter" idx="20"/>
          </p:nvPr>
        </p:nvSpPr>
        <p:spPr>
          <a:xfrm>
            <a:off x="722841"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6" name="Straight Connector 5">
            <a:extLst>
              <a:ext uri="{FF2B5EF4-FFF2-40B4-BE49-F238E27FC236}">
                <a16:creationId xmlns:a16="http://schemas.microsoft.com/office/drawing/2014/main" id="{464C87A1-7896-BF51-BB64-F705A5D17B3E}"/>
              </a:ext>
            </a:extLst>
          </p:cNvPr>
          <p:cNvCxnSpPr>
            <a:cxnSpLocks/>
          </p:cNvCxnSpPr>
          <p:nvPr userDrawn="1"/>
        </p:nvCxnSpPr>
        <p:spPr>
          <a:xfrm>
            <a:off x="722841"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7" name="Text Placeholder 10">
            <a:extLst>
              <a:ext uri="{FF2B5EF4-FFF2-40B4-BE49-F238E27FC236}">
                <a16:creationId xmlns:a16="http://schemas.microsoft.com/office/drawing/2014/main" id="{FD6F0F82-DCDD-6958-8293-87100B1FDA73}"/>
              </a:ext>
            </a:extLst>
          </p:cNvPr>
          <p:cNvSpPr>
            <a:spLocks noGrp="1"/>
          </p:cNvSpPr>
          <p:nvPr>
            <p:ph type="body" sz="quarter" idx="21"/>
          </p:nvPr>
        </p:nvSpPr>
        <p:spPr>
          <a:xfrm>
            <a:off x="3574937"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8" name="Text Placeholder 10">
            <a:extLst>
              <a:ext uri="{FF2B5EF4-FFF2-40B4-BE49-F238E27FC236}">
                <a16:creationId xmlns:a16="http://schemas.microsoft.com/office/drawing/2014/main" id="{CC718AB6-F3C2-0A03-408C-0988FED1E64F}"/>
              </a:ext>
            </a:extLst>
          </p:cNvPr>
          <p:cNvSpPr>
            <a:spLocks noGrp="1"/>
          </p:cNvSpPr>
          <p:nvPr>
            <p:ph type="body" sz="quarter" idx="22"/>
          </p:nvPr>
        </p:nvSpPr>
        <p:spPr>
          <a:xfrm>
            <a:off x="3574937"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9" name="Straight Connector 8">
            <a:extLst>
              <a:ext uri="{FF2B5EF4-FFF2-40B4-BE49-F238E27FC236}">
                <a16:creationId xmlns:a16="http://schemas.microsoft.com/office/drawing/2014/main" id="{CF7F83E3-A173-930B-59B9-27C6120050B6}"/>
              </a:ext>
            </a:extLst>
          </p:cNvPr>
          <p:cNvCxnSpPr>
            <a:cxnSpLocks/>
          </p:cNvCxnSpPr>
          <p:nvPr userDrawn="1"/>
        </p:nvCxnSpPr>
        <p:spPr>
          <a:xfrm>
            <a:off x="3574937"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2" name="Text Placeholder 10">
            <a:extLst>
              <a:ext uri="{FF2B5EF4-FFF2-40B4-BE49-F238E27FC236}">
                <a16:creationId xmlns:a16="http://schemas.microsoft.com/office/drawing/2014/main" id="{A5A87D64-E570-2A86-D958-66E05384556A}"/>
              </a:ext>
            </a:extLst>
          </p:cNvPr>
          <p:cNvSpPr>
            <a:spLocks noGrp="1"/>
          </p:cNvSpPr>
          <p:nvPr>
            <p:ph type="body" sz="quarter" idx="23"/>
          </p:nvPr>
        </p:nvSpPr>
        <p:spPr>
          <a:xfrm>
            <a:off x="6427033"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4" name="Text Placeholder 10">
            <a:extLst>
              <a:ext uri="{FF2B5EF4-FFF2-40B4-BE49-F238E27FC236}">
                <a16:creationId xmlns:a16="http://schemas.microsoft.com/office/drawing/2014/main" id="{752154E4-9E79-038E-C44F-C036650FED2A}"/>
              </a:ext>
            </a:extLst>
          </p:cNvPr>
          <p:cNvSpPr>
            <a:spLocks noGrp="1"/>
          </p:cNvSpPr>
          <p:nvPr>
            <p:ph type="body" sz="quarter" idx="24"/>
          </p:nvPr>
        </p:nvSpPr>
        <p:spPr>
          <a:xfrm>
            <a:off x="6427033"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8" name="Straight Connector 17">
            <a:extLst>
              <a:ext uri="{FF2B5EF4-FFF2-40B4-BE49-F238E27FC236}">
                <a16:creationId xmlns:a16="http://schemas.microsoft.com/office/drawing/2014/main" id="{A587F1BB-7F06-EBBC-BBF5-E333D3FB1D60}"/>
              </a:ext>
            </a:extLst>
          </p:cNvPr>
          <p:cNvCxnSpPr>
            <a:cxnSpLocks/>
          </p:cNvCxnSpPr>
          <p:nvPr userDrawn="1"/>
        </p:nvCxnSpPr>
        <p:spPr>
          <a:xfrm>
            <a:off x="6427033"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9" name="Text Placeholder 10">
            <a:extLst>
              <a:ext uri="{FF2B5EF4-FFF2-40B4-BE49-F238E27FC236}">
                <a16:creationId xmlns:a16="http://schemas.microsoft.com/office/drawing/2014/main" id="{F5EF9C5E-5DC8-E79B-230D-76B2C1556939}"/>
              </a:ext>
            </a:extLst>
          </p:cNvPr>
          <p:cNvSpPr>
            <a:spLocks noGrp="1"/>
          </p:cNvSpPr>
          <p:nvPr>
            <p:ph type="body" sz="quarter" idx="25"/>
          </p:nvPr>
        </p:nvSpPr>
        <p:spPr>
          <a:xfrm>
            <a:off x="9279128"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20" name="Text Placeholder 10">
            <a:extLst>
              <a:ext uri="{FF2B5EF4-FFF2-40B4-BE49-F238E27FC236}">
                <a16:creationId xmlns:a16="http://schemas.microsoft.com/office/drawing/2014/main" id="{885532C5-9626-5A3B-935D-03F108C935CA}"/>
              </a:ext>
            </a:extLst>
          </p:cNvPr>
          <p:cNvSpPr>
            <a:spLocks noGrp="1"/>
          </p:cNvSpPr>
          <p:nvPr>
            <p:ph type="body" sz="quarter" idx="26"/>
          </p:nvPr>
        </p:nvSpPr>
        <p:spPr>
          <a:xfrm>
            <a:off x="9279128"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21" name="Straight Connector 20">
            <a:extLst>
              <a:ext uri="{FF2B5EF4-FFF2-40B4-BE49-F238E27FC236}">
                <a16:creationId xmlns:a16="http://schemas.microsoft.com/office/drawing/2014/main" id="{412D3D6D-5B85-659B-AD8C-384EBA08117A}"/>
              </a:ext>
            </a:extLst>
          </p:cNvPr>
          <p:cNvCxnSpPr>
            <a:cxnSpLocks/>
          </p:cNvCxnSpPr>
          <p:nvPr userDrawn="1"/>
        </p:nvCxnSpPr>
        <p:spPr>
          <a:xfrm>
            <a:off x="9279128"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336539"/>
      </p:ext>
    </p:extLst>
  </p:cSld>
  <p:clrMapOvr>
    <a:masterClrMapping/>
  </p:clrMapOvr>
  <p:extLst>
    <p:ext uri="{DCECCB84-F9BA-43D5-87BE-67443E8EF086}">
      <p15:sldGuideLst xmlns:p15="http://schemas.microsoft.com/office/powerpoint/2012/main"/>
    </p:ext>
  </p:extLst>
</p:sldLayout>
</file>

<file path=ppt/slideLayouts/slideLayout152.xml><?xml version="1.0" encoding="utf-8"?>
<p:sldLayout xmlns:a="http://schemas.openxmlformats.org/drawingml/2006/main" xmlns:r="http://schemas.openxmlformats.org/officeDocument/2006/relationships" xmlns:p="http://schemas.openxmlformats.org/presentationml/2006/main" showMasterSp="0" preserve="1" userDrawn="1">
  <p:cSld name="Section slide">
    <p:bg>
      <p:bgPr>
        <a:solidFill>
          <a:srgbClr val="15003B"/>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90FC8D1-2A3E-C07F-F358-7ECAB3104C0A}"/>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2" name="Title 1">
            <a:extLst>
              <a:ext uri="{FF2B5EF4-FFF2-40B4-BE49-F238E27FC236}">
                <a16:creationId xmlns:a16="http://schemas.microsoft.com/office/drawing/2014/main" id="{DDD86C85-52D2-3E2D-6588-885B328B826A}"/>
              </a:ext>
            </a:extLst>
          </p:cNvPr>
          <p:cNvSpPr>
            <a:spLocks noGrp="1"/>
          </p:cNvSpPr>
          <p:nvPr>
            <p:ph type="ctrTitle"/>
          </p:nvPr>
        </p:nvSpPr>
        <p:spPr>
          <a:xfrm>
            <a:off x="1795780" y="3198168"/>
            <a:ext cx="9144000" cy="461665"/>
          </a:xfrm>
        </p:spPr>
        <p:txBody>
          <a:bodyPr anchor="ctr" anchorCtr="0"/>
          <a:lstStyle>
            <a:lvl1pPr algn="l">
              <a:defRPr sz="3000">
                <a:solidFill>
                  <a:schemeClr val="bg1"/>
                </a:solidFill>
              </a:defRPr>
            </a:lvl1pPr>
          </a:lstStyle>
          <a:p>
            <a:r>
              <a:rPr lang="en-US"/>
              <a:t>Click to edit Master title style</a:t>
            </a:r>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a:p>
        </p:txBody>
      </p:sp>
      <p:pic>
        <p:nvPicPr>
          <p:cNvPr id="3" name="Graphic 2">
            <a:extLst>
              <a:ext uri="{FF2B5EF4-FFF2-40B4-BE49-F238E27FC236}">
                <a16:creationId xmlns:a16="http://schemas.microsoft.com/office/drawing/2014/main" id="{14414E44-D57F-8D60-4F03-0A6A226F558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986730BE-61D5-58DF-D232-2058B1E11B42}"/>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2954494400"/>
      </p:ext>
    </p:extLst>
  </p:cSld>
  <p:clrMapOvr>
    <a:masterClrMapping/>
  </p:clrMapOvr>
  <p:extLst>
    <p:ext uri="{DCECCB84-F9BA-43D5-87BE-67443E8EF086}">
      <p15:sldGuideLst xmlns:p15="http://schemas.microsoft.com/office/powerpoint/2012/main"/>
    </p:ext>
  </p:extLst>
</p:sldLayout>
</file>

<file path=ppt/slideLayouts/slideLayout153.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rgbClr val="15003B"/>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082B8DB-F67A-5FEC-691F-85BB86C9F342}"/>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5" name="Rectangle 4">
            <a:extLst>
              <a:ext uri="{FF2B5EF4-FFF2-40B4-BE49-F238E27FC236}">
                <a16:creationId xmlns:a16="http://schemas.microsoft.com/office/drawing/2014/main" id="{A0862DE5-7647-5A2B-B77A-21241775BC44}"/>
              </a:ext>
            </a:extLst>
          </p:cNvPr>
          <p:cNvSpPr/>
          <p:nvPr userDrawn="1"/>
        </p:nvSpPr>
        <p:spPr>
          <a:xfrm>
            <a:off x="0" y="0"/>
            <a:ext cx="12192000" cy="6857999"/>
          </a:xfrm>
          <a:prstGeom prst="rect">
            <a:avLst/>
          </a:prstGeom>
          <a:gradFill>
            <a:gsLst>
              <a:gs pos="0">
                <a:srgbClr val="15003B">
                  <a:alpha val="0"/>
                </a:srgbClr>
              </a:gs>
              <a:gs pos="100000">
                <a:srgbClr val="15003B">
                  <a:alpha val="63922"/>
                </a:srgb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a:solidFill>
                <a:schemeClr val="bg1"/>
              </a:solidFill>
            </a:endParaRPr>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a:p>
        </p:txBody>
      </p:sp>
      <p:sp>
        <p:nvSpPr>
          <p:cNvPr id="6" name="Title 1">
            <a:extLst>
              <a:ext uri="{FF2B5EF4-FFF2-40B4-BE49-F238E27FC236}">
                <a16:creationId xmlns:a16="http://schemas.microsoft.com/office/drawing/2014/main" id="{B96A5387-06E4-F27A-19CE-92E992886DE9}"/>
              </a:ext>
            </a:extLst>
          </p:cNvPr>
          <p:cNvSpPr txBox="1">
            <a:spLocks/>
          </p:cNvSpPr>
          <p:nvPr userDrawn="1"/>
        </p:nvSpPr>
        <p:spPr>
          <a:xfrm>
            <a:off x="1795780" y="3198168"/>
            <a:ext cx="9144000" cy="461665"/>
          </a:xfrm>
          <a:prstGeom prst="rect">
            <a:avLst/>
          </a:prstGeom>
        </p:spPr>
        <p:txBody>
          <a:bodyPr vert="horz" wrap="square" lIns="0" tIns="0" rIns="0" bIns="0" rtlCol="0" anchor="ctr" anchorCtr="0">
            <a:spAutoFit/>
          </a:bodyPr>
          <a:lstStyle>
            <a:lvl1pPr algn="l" defTabSz="914400" rtl="0" eaLnBrk="1" latinLnBrk="0" hangingPunct="1">
              <a:lnSpc>
                <a:spcPct val="100000"/>
              </a:lnSpc>
              <a:spcBef>
                <a:spcPct val="0"/>
              </a:spcBef>
              <a:buNone/>
              <a:defRPr sz="3000" b="0" kern="1200">
                <a:solidFill>
                  <a:schemeClr val="bg1"/>
                </a:solidFill>
                <a:latin typeface="Poppins ExtraLight" panose="00000300000000000000" pitchFamily="2" charset="0"/>
                <a:ea typeface="+mj-ea"/>
                <a:cs typeface="Poppins ExtraLight" panose="00000300000000000000" pitchFamily="2" charset="0"/>
              </a:defRPr>
            </a:lvl1pPr>
          </a:lstStyle>
          <a:p>
            <a:r>
              <a:rPr lang="en-US" spc="30" baseline="0"/>
              <a:t>Thank you!</a:t>
            </a:r>
          </a:p>
        </p:txBody>
      </p:sp>
      <p:pic>
        <p:nvPicPr>
          <p:cNvPr id="2" name="Graphic 1">
            <a:extLst>
              <a:ext uri="{FF2B5EF4-FFF2-40B4-BE49-F238E27FC236}">
                <a16:creationId xmlns:a16="http://schemas.microsoft.com/office/drawing/2014/main" id="{9874A743-627F-7AD9-8292-F0F6C8B23BC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7" name="TextBox 6">
            <a:extLst>
              <a:ext uri="{FF2B5EF4-FFF2-40B4-BE49-F238E27FC236}">
                <a16:creationId xmlns:a16="http://schemas.microsoft.com/office/drawing/2014/main" id="{A4D19655-7540-65A2-40BE-8F9FAB019BD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608130330"/>
      </p:ext>
    </p:extLst>
  </p:cSld>
  <p:clrMapOvr>
    <a:masterClrMapping/>
  </p:clrMapOvr>
  <p:extLst>
    <p:ext uri="{DCECCB84-F9BA-43D5-87BE-67443E8EF086}">
      <p15:sldGuideLst xmlns:p15="http://schemas.microsoft.com/office/powerpoint/2012/main"/>
    </p:ext>
  </p:extLst>
</p:sldLayout>
</file>

<file path=ppt/slideLayouts/slideLayout154.xml><?xml version="1.0" encoding="utf-8"?>
<p:sldLayout xmlns:a="http://schemas.openxmlformats.org/drawingml/2006/main" xmlns:r="http://schemas.openxmlformats.org/officeDocument/2006/relationships" xmlns:p="http://schemas.openxmlformats.org/presentationml/2006/main" type="blank" preserve="1">
  <p:cSld name="Footer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8781369"/>
      </p:ext>
    </p:extLst>
  </p:cSld>
  <p:clrMapOvr>
    <a:masterClrMapping/>
  </p:clrMapOvr>
  <p:extLst>
    <p:ext uri="{DCECCB84-F9BA-43D5-87BE-67443E8EF086}">
      <p15:sldGuideLst xmlns:p15="http://schemas.microsoft.com/office/powerpoint/2012/main"/>
    </p:ext>
  </p:extLst>
</p:sldLayout>
</file>

<file path=ppt/slideLayouts/slideLayout15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5378718"/>
      </p:ext>
    </p:extLst>
  </p:cSld>
  <p:clrMapOvr>
    <a:masterClrMapping/>
  </p:clrMapOvr>
  <p:extLst>
    <p:ext uri="{DCECCB84-F9BA-43D5-87BE-67443E8EF086}">
      <p15:sldGuideLst xmlns:p15="http://schemas.microsoft.com/office/powerpoint/2012/main"/>
    </p:ext>
  </p:extLst>
</p:sldLayout>
</file>

<file path=ppt/slideLayouts/slideLayout156.xml><?xml version="1.0" encoding="utf-8"?>
<p:sldLayout xmlns:a="http://schemas.openxmlformats.org/drawingml/2006/main" xmlns:r="http://schemas.openxmlformats.org/officeDocument/2006/relationships" xmlns:p="http://schemas.openxmlformats.org/presentationml/2006/main" showMasterSp="0" preserve="1" userDrawn="1">
  <p:cSld name="Title with image">
    <p:bg>
      <p:bgPr>
        <a:solidFill>
          <a:srgbClr val="15003B"/>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CC33D1B-E058-3B62-71D4-6FD1F378B273}"/>
              </a:ext>
            </a:extLst>
          </p:cNvPr>
          <p:cNvPicPr>
            <a:picLocks noChangeAspect="1"/>
          </p:cNvPicPr>
          <p:nvPr userDrawn="1"/>
        </p:nvPicPr>
        <p:blipFill rotWithShape="1">
          <a:blip r:embed="rId2">
            <a:alphaModFix amt="19000"/>
          </a:blip>
          <a:srcRect t="595" b="1389"/>
          <a:stretch/>
        </p:blipFill>
        <p:spPr>
          <a:xfrm flipV="1">
            <a:off x="0" y="-4"/>
            <a:ext cx="9940002" cy="6858003"/>
          </a:xfrm>
          <a:prstGeom prst="rect">
            <a:avLst/>
          </a:prstGeom>
        </p:spPr>
      </p:pic>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Picture Placeholder 19">
            <a:extLst>
              <a:ext uri="{FF2B5EF4-FFF2-40B4-BE49-F238E27FC236}">
                <a16:creationId xmlns:a16="http://schemas.microsoft.com/office/drawing/2014/main" id="{349AD04E-31A4-BFA0-0535-20CC06483A0B}"/>
              </a:ext>
            </a:extLst>
          </p:cNvPr>
          <p:cNvSpPr>
            <a:spLocks noGrp="1"/>
          </p:cNvSpPr>
          <p:nvPr>
            <p:ph type="pic" sz="quarter" idx="10"/>
          </p:nvPr>
        </p:nvSpPr>
        <p:spPr>
          <a:xfrm>
            <a:off x="6418500" y="206430"/>
            <a:ext cx="5773500" cy="6445141"/>
          </a:xfrm>
          <a:custGeom>
            <a:avLst/>
            <a:gdLst>
              <a:gd name="connsiteX0" fmla="*/ 3283431 w 5773500"/>
              <a:gd name="connsiteY0" fmla="*/ 0 h 6445141"/>
              <a:gd name="connsiteX1" fmla="*/ 3489734 w 5773500"/>
              <a:gd name="connsiteY1" fmla="*/ 0 h 6445141"/>
              <a:gd name="connsiteX2" fmla="*/ 5689117 w 5773500"/>
              <a:gd name="connsiteY2" fmla="*/ 0 h 6445141"/>
              <a:gd name="connsiteX3" fmla="*/ 5773500 w 5773500"/>
              <a:gd name="connsiteY3" fmla="*/ 0 h 6445141"/>
              <a:gd name="connsiteX4" fmla="*/ 5773500 w 5773500"/>
              <a:gd name="connsiteY4" fmla="*/ 6445141 h 6445141"/>
              <a:gd name="connsiteX5" fmla="*/ 5689117 w 5773500"/>
              <a:gd name="connsiteY5" fmla="*/ 6445141 h 6445141"/>
              <a:gd name="connsiteX6" fmla="*/ 3489098 w 5773500"/>
              <a:gd name="connsiteY6" fmla="*/ 6445141 h 6445141"/>
              <a:gd name="connsiteX7" fmla="*/ 3282795 w 5773500"/>
              <a:gd name="connsiteY7" fmla="*/ 6445141 h 6445141"/>
              <a:gd name="connsiteX8" fmla="*/ 1346061 w 5773500"/>
              <a:gd name="connsiteY8" fmla="*/ 5966775 h 6445141"/>
              <a:gd name="connsiteX9" fmla="*/ 338963 w 5773500"/>
              <a:gd name="connsiteY9" fmla="*/ 4843172 h 6445141"/>
              <a:gd name="connsiteX10" fmla="*/ 126555 w 5773500"/>
              <a:gd name="connsiteY10" fmla="*/ 4227567 h 6445141"/>
              <a:gd name="connsiteX11" fmla="*/ 106967 w 5773500"/>
              <a:gd name="connsiteY11" fmla="*/ 4149473 h 6445141"/>
              <a:gd name="connsiteX12" fmla="*/ 107095 w 5773500"/>
              <a:gd name="connsiteY12" fmla="*/ 4149346 h 6445141"/>
              <a:gd name="connsiteX13" fmla="*/ 0 w 5773500"/>
              <a:gd name="connsiteY13" fmla="*/ 3221616 h 6445141"/>
              <a:gd name="connsiteX14" fmla="*/ 0 w 5773500"/>
              <a:gd name="connsiteY14" fmla="*/ 3208896 h 6445141"/>
              <a:gd name="connsiteX15" fmla="*/ 107095 w 5773500"/>
              <a:gd name="connsiteY15" fmla="*/ 2293887 h 6445141"/>
              <a:gd name="connsiteX16" fmla="*/ 126936 w 5773500"/>
              <a:gd name="connsiteY16" fmla="*/ 2214901 h 6445141"/>
              <a:gd name="connsiteX17" fmla="*/ 339092 w 5773500"/>
              <a:gd name="connsiteY17" fmla="*/ 1600187 h 6445141"/>
              <a:gd name="connsiteX18" fmla="*/ 1345806 w 5773500"/>
              <a:gd name="connsiteY18" fmla="*/ 476838 h 6445141"/>
              <a:gd name="connsiteX19" fmla="*/ 3283431 w 5773500"/>
              <a:gd name="connsiteY19" fmla="*/ 0 h 6445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773500" h="6445141">
                <a:moveTo>
                  <a:pt x="3283431" y="0"/>
                </a:moveTo>
                <a:lnTo>
                  <a:pt x="3489734" y="0"/>
                </a:lnTo>
                <a:lnTo>
                  <a:pt x="5689117" y="0"/>
                </a:lnTo>
                <a:lnTo>
                  <a:pt x="5773500" y="0"/>
                </a:lnTo>
                <a:lnTo>
                  <a:pt x="5773500" y="6445141"/>
                </a:lnTo>
                <a:lnTo>
                  <a:pt x="5689117" y="6445141"/>
                </a:lnTo>
                <a:lnTo>
                  <a:pt x="3489098" y="6445141"/>
                </a:lnTo>
                <a:lnTo>
                  <a:pt x="3282795" y="6445141"/>
                </a:lnTo>
                <a:cubicBezTo>
                  <a:pt x="2476024" y="6445141"/>
                  <a:pt x="1824425" y="6284116"/>
                  <a:pt x="1346061" y="5966775"/>
                </a:cubicBezTo>
                <a:cubicBezTo>
                  <a:pt x="867315" y="5648289"/>
                  <a:pt x="528478" y="5270278"/>
                  <a:pt x="338963" y="4843172"/>
                </a:cubicBezTo>
                <a:cubicBezTo>
                  <a:pt x="246624" y="4635469"/>
                  <a:pt x="175269" y="4428657"/>
                  <a:pt x="126555" y="4227567"/>
                </a:cubicBezTo>
                <a:lnTo>
                  <a:pt x="106967" y="4149473"/>
                </a:lnTo>
                <a:lnTo>
                  <a:pt x="107095" y="4149346"/>
                </a:lnTo>
                <a:cubicBezTo>
                  <a:pt x="35995" y="3849049"/>
                  <a:pt x="0" y="3536922"/>
                  <a:pt x="0" y="3221616"/>
                </a:cubicBezTo>
                <a:lnTo>
                  <a:pt x="0" y="3208896"/>
                </a:lnTo>
                <a:cubicBezTo>
                  <a:pt x="1144" y="2895753"/>
                  <a:pt x="37139" y="2587825"/>
                  <a:pt x="107095" y="2293887"/>
                </a:cubicBezTo>
                <a:lnTo>
                  <a:pt x="126936" y="2214901"/>
                </a:lnTo>
                <a:cubicBezTo>
                  <a:pt x="175396" y="2014702"/>
                  <a:pt x="246877" y="1807891"/>
                  <a:pt x="339092" y="1600187"/>
                </a:cubicBezTo>
                <a:cubicBezTo>
                  <a:pt x="528605" y="1173081"/>
                  <a:pt x="867441" y="795070"/>
                  <a:pt x="1345806" y="476838"/>
                </a:cubicBezTo>
                <a:cubicBezTo>
                  <a:pt x="1825824" y="160387"/>
                  <a:pt x="2477677" y="0"/>
                  <a:pt x="3283431" y="0"/>
                </a:cubicBezTo>
                <a:close/>
              </a:path>
            </a:pathLst>
          </a:custGeom>
          <a:solidFill>
            <a:srgbClr val="404C71"/>
          </a:solidFill>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r>
              <a:rPr lang="en-US"/>
              <a:t>Click icon to add picture</a:t>
            </a:r>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baseline="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85349B48-DF92-B317-33C1-7B9F4821C80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3A28D637-261D-E874-22EE-4F88B6DD3D1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224363491"/>
      </p:ext>
    </p:extLst>
  </p:cSld>
  <p:clrMapOvr>
    <a:masterClrMapping/>
  </p:clrMapOvr>
  <p:extLst>
    <p:ext uri="{DCECCB84-F9BA-43D5-87BE-67443E8EF086}">
      <p15:sldGuideLst xmlns:p15="http://schemas.microsoft.com/office/powerpoint/2012/main"/>
    </p:ext>
  </p:extLst>
</p:sldLayout>
</file>

<file path=ppt/slideLayouts/slideLayout157.xml><?xml version="1.0" encoding="utf-8"?>
<p:sldLayout xmlns:a="http://schemas.openxmlformats.org/drawingml/2006/main" xmlns:r="http://schemas.openxmlformats.org/officeDocument/2006/relationships" xmlns:p="http://schemas.openxmlformats.org/presentationml/2006/main" showMasterSp="0" preserve="1" userDrawn="1">
  <p:cSld name="Title with image 2">
    <p:bg>
      <p:bgPr>
        <a:solidFill>
          <a:srgbClr val="15003B"/>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CC33D1B-E058-3B62-71D4-6FD1F378B273}"/>
              </a:ext>
            </a:extLst>
          </p:cNvPr>
          <p:cNvPicPr>
            <a:picLocks noChangeAspect="1"/>
          </p:cNvPicPr>
          <p:nvPr userDrawn="1"/>
        </p:nvPicPr>
        <p:blipFill rotWithShape="1">
          <a:blip r:embed="rId2">
            <a:alphaModFix amt="19000"/>
          </a:blip>
          <a:srcRect t="595" b="1389"/>
          <a:stretch/>
        </p:blipFill>
        <p:spPr>
          <a:xfrm flipV="1">
            <a:off x="0" y="-4"/>
            <a:ext cx="9940002" cy="6858003"/>
          </a:xfrm>
          <a:prstGeom prst="rect">
            <a:avLst/>
          </a:prstGeom>
        </p:spPr>
      </p:pic>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rgbClr val="8CF58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Picture Placeholder 3">
            <a:extLst>
              <a:ext uri="{FF2B5EF4-FFF2-40B4-BE49-F238E27FC236}">
                <a16:creationId xmlns:a16="http://schemas.microsoft.com/office/drawing/2014/main" id="{314BE74B-64EF-C5FE-D883-35137DBF35A7}"/>
              </a:ext>
            </a:extLst>
          </p:cNvPr>
          <p:cNvSpPr>
            <a:spLocks noGrp="1"/>
          </p:cNvSpPr>
          <p:nvPr>
            <p:ph type="pic" sz="quarter" idx="10"/>
          </p:nvPr>
        </p:nvSpPr>
        <p:spPr>
          <a:xfrm>
            <a:off x="6296580" y="70327"/>
            <a:ext cx="5895420" cy="6717348"/>
          </a:xfrm>
          <a:custGeom>
            <a:avLst/>
            <a:gdLst>
              <a:gd name="connsiteX0" fmla="*/ 3422104 w 5895420"/>
              <a:gd name="connsiteY0" fmla="*/ 0 h 6717348"/>
              <a:gd name="connsiteX1" fmla="*/ 3637121 w 5895420"/>
              <a:gd name="connsiteY1" fmla="*/ 0 h 6717348"/>
              <a:gd name="connsiteX2" fmla="*/ 5895420 w 5895420"/>
              <a:gd name="connsiteY2" fmla="*/ 0 h 6717348"/>
              <a:gd name="connsiteX3" fmla="*/ 5895420 w 5895420"/>
              <a:gd name="connsiteY3" fmla="*/ 6717348 h 6717348"/>
              <a:gd name="connsiteX4" fmla="*/ 3636458 w 5895420"/>
              <a:gd name="connsiteY4" fmla="*/ 6717348 h 6717348"/>
              <a:gd name="connsiteX5" fmla="*/ 3421442 w 5895420"/>
              <a:gd name="connsiteY5" fmla="*/ 6717348 h 6717348"/>
              <a:gd name="connsiteX6" fmla="*/ 1402911 w 5895420"/>
              <a:gd name="connsiteY6" fmla="*/ 6218779 h 6717348"/>
              <a:gd name="connsiteX7" fmla="*/ 353279 w 5895420"/>
              <a:gd name="connsiteY7" fmla="*/ 5047721 h 6717348"/>
              <a:gd name="connsiteX8" fmla="*/ 131900 w 5895420"/>
              <a:gd name="connsiteY8" fmla="*/ 4406116 h 6717348"/>
              <a:gd name="connsiteX9" fmla="*/ 111485 w 5895420"/>
              <a:gd name="connsiteY9" fmla="*/ 4324724 h 6717348"/>
              <a:gd name="connsiteX10" fmla="*/ 111618 w 5895420"/>
              <a:gd name="connsiteY10" fmla="*/ 4324592 h 6717348"/>
              <a:gd name="connsiteX11" fmla="*/ 0 w 5895420"/>
              <a:gd name="connsiteY11" fmla="*/ 3357680 h 6717348"/>
              <a:gd name="connsiteX12" fmla="*/ 0 w 5895420"/>
              <a:gd name="connsiteY12" fmla="*/ 3344422 h 6717348"/>
              <a:gd name="connsiteX13" fmla="*/ 111618 w 5895420"/>
              <a:gd name="connsiteY13" fmla="*/ 2390768 h 6717348"/>
              <a:gd name="connsiteX14" fmla="*/ 132297 w 5895420"/>
              <a:gd name="connsiteY14" fmla="*/ 2308447 h 6717348"/>
              <a:gd name="connsiteX15" fmla="*/ 353414 w 5895420"/>
              <a:gd name="connsiteY15" fmla="*/ 1667770 h 6717348"/>
              <a:gd name="connsiteX16" fmla="*/ 1402645 w 5895420"/>
              <a:gd name="connsiteY16" fmla="*/ 496977 h 6717348"/>
              <a:gd name="connsiteX17" fmla="*/ 3422104 w 5895420"/>
              <a:gd name="connsiteY17" fmla="*/ 0 h 6717348"/>
              <a:gd name="connsiteX0" fmla="*/ 3422104 w 5895420"/>
              <a:gd name="connsiteY0" fmla="*/ 0 h 6717348"/>
              <a:gd name="connsiteX1" fmla="*/ 3637121 w 5895420"/>
              <a:gd name="connsiteY1" fmla="*/ 0 h 6717348"/>
              <a:gd name="connsiteX2" fmla="*/ 5895420 w 5895420"/>
              <a:gd name="connsiteY2" fmla="*/ 0 h 6717348"/>
              <a:gd name="connsiteX3" fmla="*/ 5891066 w 5895420"/>
              <a:gd name="connsiteY3" fmla="*/ 2150359 h 6717348"/>
              <a:gd name="connsiteX4" fmla="*/ 5895420 w 5895420"/>
              <a:gd name="connsiteY4" fmla="*/ 6717348 h 6717348"/>
              <a:gd name="connsiteX5" fmla="*/ 3636458 w 5895420"/>
              <a:gd name="connsiteY5" fmla="*/ 6717348 h 6717348"/>
              <a:gd name="connsiteX6" fmla="*/ 3421442 w 5895420"/>
              <a:gd name="connsiteY6" fmla="*/ 6717348 h 6717348"/>
              <a:gd name="connsiteX7" fmla="*/ 1402911 w 5895420"/>
              <a:gd name="connsiteY7" fmla="*/ 6218779 h 6717348"/>
              <a:gd name="connsiteX8" fmla="*/ 353279 w 5895420"/>
              <a:gd name="connsiteY8" fmla="*/ 5047721 h 6717348"/>
              <a:gd name="connsiteX9" fmla="*/ 131900 w 5895420"/>
              <a:gd name="connsiteY9" fmla="*/ 4406116 h 6717348"/>
              <a:gd name="connsiteX10" fmla="*/ 111485 w 5895420"/>
              <a:gd name="connsiteY10" fmla="*/ 4324724 h 6717348"/>
              <a:gd name="connsiteX11" fmla="*/ 111618 w 5895420"/>
              <a:gd name="connsiteY11" fmla="*/ 4324592 h 6717348"/>
              <a:gd name="connsiteX12" fmla="*/ 0 w 5895420"/>
              <a:gd name="connsiteY12" fmla="*/ 3357680 h 6717348"/>
              <a:gd name="connsiteX13" fmla="*/ 0 w 5895420"/>
              <a:gd name="connsiteY13" fmla="*/ 3344422 h 6717348"/>
              <a:gd name="connsiteX14" fmla="*/ 111618 w 5895420"/>
              <a:gd name="connsiteY14" fmla="*/ 2390768 h 6717348"/>
              <a:gd name="connsiteX15" fmla="*/ 132297 w 5895420"/>
              <a:gd name="connsiteY15" fmla="*/ 2308447 h 6717348"/>
              <a:gd name="connsiteX16" fmla="*/ 353414 w 5895420"/>
              <a:gd name="connsiteY16" fmla="*/ 1667770 h 6717348"/>
              <a:gd name="connsiteX17" fmla="*/ 1402645 w 5895420"/>
              <a:gd name="connsiteY17" fmla="*/ 496977 h 6717348"/>
              <a:gd name="connsiteX18" fmla="*/ 3422104 w 5895420"/>
              <a:gd name="connsiteY18" fmla="*/ 0 h 6717348"/>
              <a:gd name="connsiteX0" fmla="*/ 5891066 w 5982506"/>
              <a:gd name="connsiteY0" fmla="*/ 2150359 h 6717348"/>
              <a:gd name="connsiteX1" fmla="*/ 5895420 w 5982506"/>
              <a:gd name="connsiteY1" fmla="*/ 6717348 h 6717348"/>
              <a:gd name="connsiteX2" fmla="*/ 3636458 w 5982506"/>
              <a:gd name="connsiteY2" fmla="*/ 6717348 h 6717348"/>
              <a:gd name="connsiteX3" fmla="*/ 3421442 w 5982506"/>
              <a:gd name="connsiteY3" fmla="*/ 6717348 h 6717348"/>
              <a:gd name="connsiteX4" fmla="*/ 1402911 w 5982506"/>
              <a:gd name="connsiteY4" fmla="*/ 6218779 h 6717348"/>
              <a:gd name="connsiteX5" fmla="*/ 353279 w 5982506"/>
              <a:gd name="connsiteY5" fmla="*/ 5047721 h 6717348"/>
              <a:gd name="connsiteX6" fmla="*/ 131900 w 5982506"/>
              <a:gd name="connsiteY6" fmla="*/ 4406116 h 6717348"/>
              <a:gd name="connsiteX7" fmla="*/ 111485 w 5982506"/>
              <a:gd name="connsiteY7" fmla="*/ 4324724 h 6717348"/>
              <a:gd name="connsiteX8" fmla="*/ 111618 w 5982506"/>
              <a:gd name="connsiteY8" fmla="*/ 4324592 h 6717348"/>
              <a:gd name="connsiteX9" fmla="*/ 0 w 5982506"/>
              <a:gd name="connsiteY9" fmla="*/ 3357680 h 6717348"/>
              <a:gd name="connsiteX10" fmla="*/ 0 w 5982506"/>
              <a:gd name="connsiteY10" fmla="*/ 3344422 h 6717348"/>
              <a:gd name="connsiteX11" fmla="*/ 111618 w 5982506"/>
              <a:gd name="connsiteY11" fmla="*/ 2390768 h 6717348"/>
              <a:gd name="connsiteX12" fmla="*/ 132297 w 5982506"/>
              <a:gd name="connsiteY12" fmla="*/ 2308447 h 6717348"/>
              <a:gd name="connsiteX13" fmla="*/ 353414 w 5982506"/>
              <a:gd name="connsiteY13" fmla="*/ 1667770 h 6717348"/>
              <a:gd name="connsiteX14" fmla="*/ 1402645 w 5982506"/>
              <a:gd name="connsiteY14" fmla="*/ 496977 h 6717348"/>
              <a:gd name="connsiteX15" fmla="*/ 3422104 w 5982506"/>
              <a:gd name="connsiteY15" fmla="*/ 0 h 6717348"/>
              <a:gd name="connsiteX16" fmla="*/ 3637121 w 5982506"/>
              <a:gd name="connsiteY16" fmla="*/ 0 h 6717348"/>
              <a:gd name="connsiteX17" fmla="*/ 5895420 w 5982506"/>
              <a:gd name="connsiteY17" fmla="*/ 0 h 6717348"/>
              <a:gd name="connsiteX18" fmla="*/ 5982506 w 5982506"/>
              <a:gd name="connsiteY18" fmla="*/ 2241799 h 6717348"/>
              <a:gd name="connsiteX0" fmla="*/ 5891066 w 5895420"/>
              <a:gd name="connsiteY0" fmla="*/ 2150359 h 6717348"/>
              <a:gd name="connsiteX1" fmla="*/ 5895420 w 5895420"/>
              <a:gd name="connsiteY1" fmla="*/ 6717348 h 6717348"/>
              <a:gd name="connsiteX2" fmla="*/ 3636458 w 5895420"/>
              <a:gd name="connsiteY2" fmla="*/ 6717348 h 6717348"/>
              <a:gd name="connsiteX3" fmla="*/ 3421442 w 5895420"/>
              <a:gd name="connsiteY3" fmla="*/ 6717348 h 6717348"/>
              <a:gd name="connsiteX4" fmla="*/ 1402911 w 5895420"/>
              <a:gd name="connsiteY4" fmla="*/ 6218779 h 6717348"/>
              <a:gd name="connsiteX5" fmla="*/ 353279 w 5895420"/>
              <a:gd name="connsiteY5" fmla="*/ 5047721 h 6717348"/>
              <a:gd name="connsiteX6" fmla="*/ 131900 w 5895420"/>
              <a:gd name="connsiteY6" fmla="*/ 4406116 h 6717348"/>
              <a:gd name="connsiteX7" fmla="*/ 111485 w 5895420"/>
              <a:gd name="connsiteY7" fmla="*/ 4324724 h 6717348"/>
              <a:gd name="connsiteX8" fmla="*/ 111618 w 5895420"/>
              <a:gd name="connsiteY8" fmla="*/ 4324592 h 6717348"/>
              <a:gd name="connsiteX9" fmla="*/ 0 w 5895420"/>
              <a:gd name="connsiteY9" fmla="*/ 3357680 h 6717348"/>
              <a:gd name="connsiteX10" fmla="*/ 0 w 5895420"/>
              <a:gd name="connsiteY10" fmla="*/ 3344422 h 6717348"/>
              <a:gd name="connsiteX11" fmla="*/ 111618 w 5895420"/>
              <a:gd name="connsiteY11" fmla="*/ 2390768 h 6717348"/>
              <a:gd name="connsiteX12" fmla="*/ 132297 w 5895420"/>
              <a:gd name="connsiteY12" fmla="*/ 2308447 h 6717348"/>
              <a:gd name="connsiteX13" fmla="*/ 353414 w 5895420"/>
              <a:gd name="connsiteY13" fmla="*/ 1667770 h 6717348"/>
              <a:gd name="connsiteX14" fmla="*/ 1402645 w 5895420"/>
              <a:gd name="connsiteY14" fmla="*/ 496977 h 6717348"/>
              <a:gd name="connsiteX15" fmla="*/ 3422104 w 5895420"/>
              <a:gd name="connsiteY15" fmla="*/ 0 h 6717348"/>
              <a:gd name="connsiteX16" fmla="*/ 3637121 w 5895420"/>
              <a:gd name="connsiteY16" fmla="*/ 0 h 6717348"/>
              <a:gd name="connsiteX17" fmla="*/ 5895420 w 5895420"/>
              <a:gd name="connsiteY17" fmla="*/ 0 h 6717348"/>
              <a:gd name="connsiteX0" fmla="*/ 5895420 w 5895420"/>
              <a:gd name="connsiteY0" fmla="*/ 6717348 h 6717348"/>
              <a:gd name="connsiteX1" fmla="*/ 3636458 w 5895420"/>
              <a:gd name="connsiteY1" fmla="*/ 6717348 h 6717348"/>
              <a:gd name="connsiteX2" fmla="*/ 3421442 w 5895420"/>
              <a:gd name="connsiteY2" fmla="*/ 6717348 h 6717348"/>
              <a:gd name="connsiteX3" fmla="*/ 1402911 w 5895420"/>
              <a:gd name="connsiteY3" fmla="*/ 6218779 h 6717348"/>
              <a:gd name="connsiteX4" fmla="*/ 353279 w 5895420"/>
              <a:gd name="connsiteY4" fmla="*/ 5047721 h 6717348"/>
              <a:gd name="connsiteX5" fmla="*/ 131900 w 5895420"/>
              <a:gd name="connsiteY5" fmla="*/ 4406116 h 6717348"/>
              <a:gd name="connsiteX6" fmla="*/ 111485 w 5895420"/>
              <a:gd name="connsiteY6" fmla="*/ 4324724 h 6717348"/>
              <a:gd name="connsiteX7" fmla="*/ 111618 w 5895420"/>
              <a:gd name="connsiteY7" fmla="*/ 4324592 h 6717348"/>
              <a:gd name="connsiteX8" fmla="*/ 0 w 5895420"/>
              <a:gd name="connsiteY8" fmla="*/ 3357680 h 6717348"/>
              <a:gd name="connsiteX9" fmla="*/ 0 w 5895420"/>
              <a:gd name="connsiteY9" fmla="*/ 3344422 h 6717348"/>
              <a:gd name="connsiteX10" fmla="*/ 111618 w 5895420"/>
              <a:gd name="connsiteY10" fmla="*/ 2390768 h 6717348"/>
              <a:gd name="connsiteX11" fmla="*/ 132297 w 5895420"/>
              <a:gd name="connsiteY11" fmla="*/ 2308447 h 6717348"/>
              <a:gd name="connsiteX12" fmla="*/ 353414 w 5895420"/>
              <a:gd name="connsiteY12" fmla="*/ 1667770 h 6717348"/>
              <a:gd name="connsiteX13" fmla="*/ 1402645 w 5895420"/>
              <a:gd name="connsiteY13" fmla="*/ 496977 h 6717348"/>
              <a:gd name="connsiteX14" fmla="*/ 3422104 w 5895420"/>
              <a:gd name="connsiteY14" fmla="*/ 0 h 6717348"/>
              <a:gd name="connsiteX15" fmla="*/ 3637121 w 5895420"/>
              <a:gd name="connsiteY15" fmla="*/ 0 h 6717348"/>
              <a:gd name="connsiteX16" fmla="*/ 5895420 w 5895420"/>
              <a:gd name="connsiteY16" fmla="*/ 0 h 6717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95420" h="6717348">
                <a:moveTo>
                  <a:pt x="5895420" y="6717348"/>
                </a:moveTo>
                <a:lnTo>
                  <a:pt x="3636458" y="6717348"/>
                </a:lnTo>
                <a:lnTo>
                  <a:pt x="3421442" y="6717348"/>
                </a:lnTo>
                <a:cubicBezTo>
                  <a:pt x="2580597" y="6717348"/>
                  <a:pt x="1901479" y="6549522"/>
                  <a:pt x="1402911" y="6218779"/>
                </a:cubicBezTo>
                <a:cubicBezTo>
                  <a:pt x="903946" y="5886842"/>
                  <a:pt x="550798" y="5492866"/>
                  <a:pt x="353279" y="5047721"/>
                </a:cubicBezTo>
                <a:cubicBezTo>
                  <a:pt x="257040" y="4831246"/>
                  <a:pt x="182672" y="4615699"/>
                  <a:pt x="131900" y="4406116"/>
                </a:cubicBezTo>
                <a:lnTo>
                  <a:pt x="111485" y="4324724"/>
                </a:lnTo>
                <a:lnTo>
                  <a:pt x="111618" y="4324592"/>
                </a:lnTo>
                <a:cubicBezTo>
                  <a:pt x="37515" y="4011612"/>
                  <a:pt x="0" y="3686302"/>
                  <a:pt x="0" y="3357680"/>
                </a:cubicBezTo>
                <a:lnTo>
                  <a:pt x="0" y="3344422"/>
                </a:lnTo>
                <a:cubicBezTo>
                  <a:pt x="1193" y="3018054"/>
                  <a:pt x="38708" y="2697120"/>
                  <a:pt x="111618" y="2390768"/>
                </a:cubicBezTo>
                <a:lnTo>
                  <a:pt x="132297" y="2308447"/>
                </a:lnTo>
                <a:cubicBezTo>
                  <a:pt x="182804" y="2099792"/>
                  <a:pt x="257304" y="1884246"/>
                  <a:pt x="353414" y="1667770"/>
                </a:cubicBezTo>
                <a:cubicBezTo>
                  <a:pt x="550931" y="1222626"/>
                  <a:pt x="904077" y="828649"/>
                  <a:pt x="1402645" y="496977"/>
                </a:cubicBezTo>
                <a:cubicBezTo>
                  <a:pt x="1902937" y="167161"/>
                  <a:pt x="2582320" y="0"/>
                  <a:pt x="3422104" y="0"/>
                </a:cubicBezTo>
                <a:lnTo>
                  <a:pt x="3637121" y="0"/>
                </a:lnTo>
                <a:lnTo>
                  <a:pt x="5895420" y="0"/>
                </a:lnTo>
              </a:path>
            </a:pathLst>
          </a:custGeom>
          <a:solidFill>
            <a:srgbClr val="404C71"/>
          </a:solidFill>
          <a:ln w="57150">
            <a:noFill/>
          </a:ln>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r>
              <a:rPr lang="en-US"/>
              <a:t>Click icon to add picture</a:t>
            </a:r>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5" name="Graphic 4">
            <a:extLst>
              <a:ext uri="{FF2B5EF4-FFF2-40B4-BE49-F238E27FC236}">
                <a16:creationId xmlns:a16="http://schemas.microsoft.com/office/drawing/2014/main" id="{14B60D14-D98A-77D9-675E-DC4FC5D25276}"/>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773E019E-8CFC-A112-C6B0-16CF8FDFB80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118114374"/>
      </p:ext>
    </p:extLst>
  </p:cSld>
  <p:clrMapOvr>
    <a:masterClrMapping/>
  </p:clrMapOvr>
  <p:extLst>
    <p:ext uri="{DCECCB84-F9BA-43D5-87BE-67443E8EF086}">
      <p15:sldGuideLst xmlns:p15="http://schemas.microsoft.com/office/powerpoint/2012/main"/>
    </p:ext>
  </p:extLst>
</p:sldLayout>
</file>

<file path=ppt/slideLayouts/slideLayout158.xml><?xml version="1.0" encoding="utf-8"?>
<p:sldLayout xmlns:a="http://schemas.openxmlformats.org/drawingml/2006/main" xmlns:r="http://schemas.openxmlformats.org/officeDocument/2006/relationships" xmlns:p="http://schemas.openxmlformats.org/presentationml/2006/main" showMasterSp="0" preserve="1" userDrawn="1">
  <p:cSld name="Title_pattern 1">
    <p:bg>
      <p:bgPr>
        <a:solidFill>
          <a:srgbClr val="15003B"/>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62215D6-3915-CE7B-E2B7-BA8C03479C4A}"/>
              </a:ext>
            </a:extLst>
          </p:cNvPr>
          <p:cNvGrpSpPr/>
          <p:nvPr userDrawn="1"/>
        </p:nvGrpSpPr>
        <p:grpSpPr>
          <a:xfrm>
            <a:off x="0" y="-5"/>
            <a:ext cx="12192000" cy="6858005"/>
            <a:chOff x="0" y="-5"/>
            <a:chExt cx="12192000" cy="6858005"/>
          </a:xfrm>
        </p:grpSpPr>
        <p:pic>
          <p:nvPicPr>
            <p:cNvPr id="5" name="Picture 4">
              <a:extLst>
                <a:ext uri="{FF2B5EF4-FFF2-40B4-BE49-F238E27FC236}">
                  <a16:creationId xmlns:a16="http://schemas.microsoft.com/office/drawing/2014/main" id="{289AFA62-65D9-B6AB-DE74-D1F18EBB41C3}"/>
                </a:ext>
              </a:extLst>
            </p:cNvPr>
            <p:cNvPicPr>
              <a:picLocks noChangeAspect="1"/>
            </p:cNvPicPr>
            <p:nvPr/>
          </p:nvPicPr>
          <p:blipFill rotWithShape="1">
            <a:blip r:embed="rId2">
              <a:alphaModFix amt="42000"/>
            </a:blip>
            <a:srcRect t="19721" r="1887" b="1876"/>
            <a:stretch/>
          </p:blipFill>
          <p:spPr>
            <a:xfrm>
              <a:off x="0" y="-5"/>
              <a:ext cx="12192000" cy="6858005"/>
            </a:xfrm>
            <a:prstGeom prst="rect">
              <a:avLst/>
            </a:prstGeom>
          </p:spPr>
        </p:pic>
        <p:sp>
          <p:nvSpPr>
            <p:cNvPr id="6" name="Rectangle 5">
              <a:extLst>
                <a:ext uri="{FF2B5EF4-FFF2-40B4-BE49-F238E27FC236}">
                  <a16:creationId xmlns:a16="http://schemas.microsoft.com/office/drawing/2014/main" id="{E86714FB-1BFC-F51D-E5D0-0AEBF0547293}"/>
                </a:ext>
              </a:extLst>
            </p:cNvPr>
            <p:cNvSpPr/>
            <p:nvPr/>
          </p:nvSpPr>
          <p:spPr>
            <a:xfrm>
              <a:off x="0" y="0"/>
              <a:ext cx="12192000" cy="6858000"/>
            </a:xfrm>
            <a:prstGeom prst="rect">
              <a:avLst/>
            </a:prstGeom>
            <a:gradFill>
              <a:gsLst>
                <a:gs pos="20000">
                  <a:srgbClr val="15003B">
                    <a:alpha val="75000"/>
                  </a:srgbClr>
                </a:gs>
                <a:gs pos="79000">
                  <a:srgbClr val="15003B">
                    <a:alpha val="0"/>
                  </a:srgbClr>
                </a:gs>
              </a:gsLst>
              <a:lin ang="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E50489D8-4CB8-4E57-21B9-43997BD7C6D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7" name="TextBox 6">
            <a:extLst>
              <a:ext uri="{FF2B5EF4-FFF2-40B4-BE49-F238E27FC236}">
                <a16:creationId xmlns:a16="http://schemas.microsoft.com/office/drawing/2014/main" id="{1231E476-4E6A-C478-409F-5729199D274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2446995155"/>
      </p:ext>
    </p:extLst>
  </p:cSld>
  <p:clrMapOvr>
    <a:masterClrMapping/>
  </p:clrMapOvr>
  <p:extLst>
    <p:ext uri="{DCECCB84-F9BA-43D5-87BE-67443E8EF086}">
      <p15:sldGuideLst xmlns:p15="http://schemas.microsoft.com/office/powerpoint/2012/main"/>
    </p:ext>
  </p:extLst>
</p:sldLayout>
</file>

<file path=ppt/slideLayouts/slideLayout159.xml><?xml version="1.0" encoding="utf-8"?>
<p:sldLayout xmlns:a="http://schemas.openxmlformats.org/drawingml/2006/main" xmlns:r="http://schemas.openxmlformats.org/officeDocument/2006/relationships" xmlns:p="http://schemas.openxmlformats.org/presentationml/2006/main" showMasterSp="0" preserve="1" userDrawn="1">
  <p:cSld name="Title_pattern 2">
    <p:bg>
      <p:bgPr>
        <a:solidFill>
          <a:srgbClr val="15003B"/>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659867-097A-2DD7-1A8B-DF30D2C0F901}"/>
              </a:ext>
            </a:extLst>
          </p:cNvPr>
          <p:cNvPicPr>
            <a:picLocks noChangeAspect="1"/>
          </p:cNvPicPr>
          <p:nvPr userDrawn="1"/>
        </p:nvPicPr>
        <p:blipFill>
          <a:blip r:embed="rId2"/>
          <a:stretch>
            <a:fillRect/>
          </a:stretch>
        </p:blipFill>
        <p:spPr>
          <a:xfrm>
            <a:off x="0" y="0"/>
            <a:ext cx="12192000" cy="6857999"/>
          </a:xfrm>
          <a:prstGeom prst="rect">
            <a:avLst/>
          </a:prstGeom>
        </p:spPr>
      </p:pic>
      <p:cxnSp>
        <p:nvCxnSpPr>
          <p:cNvPr id="30" name="Straight Connector 29">
            <a:extLst>
              <a:ext uri="{FF2B5EF4-FFF2-40B4-BE49-F238E27FC236}">
                <a16:creationId xmlns:a16="http://schemas.microsoft.com/office/drawing/2014/main" id="{F8EFCEE9-02AA-02FA-5845-AD8FDC84ED3C}"/>
              </a:ext>
            </a:extLst>
          </p:cNvPr>
          <p:cNvCxnSpPr>
            <a:cxnSpLocks/>
          </p:cNvCxnSpPr>
          <p:nvPr userDrawn="1"/>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baseline="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4" name="Graphic 3">
            <a:extLst>
              <a:ext uri="{FF2B5EF4-FFF2-40B4-BE49-F238E27FC236}">
                <a16:creationId xmlns:a16="http://schemas.microsoft.com/office/drawing/2014/main" id="{4AAC3625-E6AD-A598-E9BB-79F0E45BCD75}"/>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F8CBFDC5-31D1-A5CB-8ED5-DC5B18F4B2D7}"/>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577347440"/>
      </p:ext>
    </p:extLst>
  </p:cSld>
  <p:clrMapOvr>
    <a:masterClrMapping/>
  </p:clrMapOvr>
  <p:extLst>
    <p:ext uri="{DCECCB84-F9BA-43D5-87BE-67443E8EF086}">
      <p15:sldGuideLst xmlns:p15="http://schemas.microsoft.com/office/powerpoint/2012/main"/>
    </p:ext>
  </p:extLst>
</p:sldLayout>
</file>

<file path=ppt/slideLayouts/slideLayout160.xml><?xml version="1.0" encoding="utf-8"?>
<p:sldLayout xmlns:a="http://schemas.openxmlformats.org/drawingml/2006/main" xmlns:r="http://schemas.openxmlformats.org/officeDocument/2006/relationships" xmlns:p="http://schemas.openxmlformats.org/presentationml/2006/main" showMasterSp="0" preserve="1" userDrawn="1">
  <p:cSld name="Title_pattern 3">
    <p:bg>
      <p:bgPr>
        <a:solidFill>
          <a:srgbClr val="15003B"/>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110F32-D8D1-CC26-E2F8-B19D798CD186}"/>
              </a:ext>
            </a:extLst>
          </p:cNvPr>
          <p:cNvPicPr>
            <a:picLocks noChangeAspect="1"/>
          </p:cNvPicPr>
          <p:nvPr userDrawn="1"/>
        </p:nvPicPr>
        <p:blipFill>
          <a:blip r:embed="rId2">
            <a:alphaModFix amt="13000"/>
          </a:blip>
          <a:stretch>
            <a:fillRect/>
          </a:stretch>
        </p:blipFill>
        <p:spPr>
          <a:xfrm>
            <a:off x="0" y="0"/>
            <a:ext cx="12192000" cy="6858000"/>
          </a:xfrm>
          <a:prstGeom prst="rect">
            <a:avLst/>
          </a:prstGeom>
        </p:spPr>
      </p:pic>
      <p:cxnSp>
        <p:nvCxnSpPr>
          <p:cNvPr id="30" name="Straight Connector 29">
            <a:extLst>
              <a:ext uri="{FF2B5EF4-FFF2-40B4-BE49-F238E27FC236}">
                <a16:creationId xmlns:a16="http://schemas.microsoft.com/office/drawing/2014/main" id="{F8EFCEE9-02AA-02FA-5845-AD8FDC84ED3C}"/>
              </a:ext>
            </a:extLst>
          </p:cNvPr>
          <p:cNvCxnSpPr>
            <a:cxnSpLocks/>
          </p:cNvCxnSpPr>
          <p:nvPr userDrawn="1"/>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33CF18B9-9F8B-8FBC-B925-EB0CAFF3807E}"/>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0256946D-4008-8DB3-179B-EA02C8D661E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241248667"/>
      </p:ext>
    </p:extLst>
  </p:cSld>
  <p:clrMapOvr>
    <a:masterClrMapping/>
  </p:clrMapOvr>
  <p:extLst>
    <p:ext uri="{DCECCB84-F9BA-43D5-87BE-67443E8EF086}">
      <p15:sldGuideLst xmlns:p15="http://schemas.microsoft.com/office/powerpoint/2012/main"/>
    </p:ext>
  </p:extLst>
</p:sldLayout>
</file>

<file path=ppt/slideLayouts/slideLayout161.xml><?xml version="1.0" encoding="utf-8"?>
<p:sldLayout xmlns:a="http://schemas.openxmlformats.org/drawingml/2006/main" xmlns:r="http://schemas.openxmlformats.org/officeDocument/2006/relationships" xmlns:p="http://schemas.openxmlformats.org/presentationml/2006/main" showMasterSp="0" preserve="1" userDrawn="1">
  <p:cSld name="Title_dark navy">
    <p:bg>
      <p:bgPr>
        <a:solidFill>
          <a:srgbClr val="15003B"/>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C51CEFC5-B0B1-875D-C643-DF44658C569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680439A1-5D1A-A00D-B981-951382C83D1D}"/>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108024609"/>
      </p:ext>
    </p:extLst>
  </p:cSld>
  <p:clrMapOvr>
    <a:masterClrMapping/>
  </p:clrMapOvr>
  <p:extLst>
    <p:ext uri="{DCECCB84-F9BA-43D5-87BE-67443E8EF086}">
      <p15:sldGuideLst xmlns:p15="http://schemas.microsoft.com/office/powerpoint/2012/main"/>
    </p:ext>
  </p:extLst>
</p:sldLayout>
</file>

<file path=ppt/slideLayouts/slideLayout162.xml><?xml version="1.0" encoding="utf-8"?>
<p:sldLayout xmlns:a="http://schemas.openxmlformats.org/drawingml/2006/main" xmlns:r="http://schemas.openxmlformats.org/officeDocument/2006/relationships" xmlns:p="http://schemas.openxmlformats.org/presentationml/2006/main" showMasterSp="0" preserve="1" userDrawn="1">
  <p:cSld name="Title_TV image 1">
    <p:bg>
      <p:bgPr>
        <a:solidFill>
          <a:srgbClr val="15003B"/>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833EB7-FDC4-923C-C5F4-C347547C4A01}"/>
              </a:ext>
            </a:extLst>
          </p:cNvPr>
          <p:cNvPicPr>
            <a:picLocks noChangeAspect="1"/>
          </p:cNvPicPr>
          <p:nvPr/>
        </p:nvPicPr>
        <p:blipFill>
          <a:blip r:embed="rId2"/>
          <a:stretch>
            <a:fillRect/>
          </a:stretch>
        </p:blipFill>
        <p:spPr>
          <a:xfrm>
            <a:off x="0" y="0"/>
            <a:ext cx="12192000" cy="6857999"/>
          </a:xfrm>
          <a:prstGeom prst="rect">
            <a:avLst/>
          </a:prstGeom>
        </p:spPr>
      </p:pic>
      <p:grpSp>
        <p:nvGrpSpPr>
          <p:cNvPr id="8" name="Group 7">
            <a:extLst>
              <a:ext uri="{FF2B5EF4-FFF2-40B4-BE49-F238E27FC236}">
                <a16:creationId xmlns:a16="http://schemas.microsoft.com/office/drawing/2014/main" id="{0F7D1115-C2F8-2197-5A02-9FBF771B00EA}"/>
              </a:ext>
            </a:extLst>
          </p:cNvPr>
          <p:cNvGrpSpPr/>
          <p:nvPr/>
        </p:nvGrpSpPr>
        <p:grpSpPr>
          <a:xfrm>
            <a:off x="5656580" y="-1"/>
            <a:ext cx="6535420" cy="6499281"/>
            <a:chOff x="5476240" y="-1"/>
            <a:chExt cx="6535420" cy="6499281"/>
          </a:xfrm>
        </p:grpSpPr>
        <p:sp>
          <p:nvSpPr>
            <p:cNvPr id="9" name="Freeform: Shape 8">
              <a:extLst>
                <a:ext uri="{FF2B5EF4-FFF2-40B4-BE49-F238E27FC236}">
                  <a16:creationId xmlns:a16="http://schemas.microsoft.com/office/drawing/2014/main" id="{BD1A9BEE-28E9-7F3A-249C-BAAC31EB04B5}"/>
                </a:ext>
              </a:extLst>
            </p:cNvPr>
            <p:cNvSpPr/>
            <p:nvPr/>
          </p:nvSpPr>
          <p:spPr>
            <a:xfrm>
              <a:off x="7061200" y="5588000"/>
              <a:ext cx="4135120" cy="629920"/>
            </a:xfrm>
            <a:custGeom>
              <a:avLst/>
              <a:gdLst>
                <a:gd name="connsiteX0" fmla="*/ 274320 w 4064000"/>
                <a:gd name="connsiteY0" fmla="*/ 10160 h 629920"/>
                <a:gd name="connsiteX1" fmla="*/ 0 w 4064000"/>
                <a:gd name="connsiteY1" fmla="*/ 182880 h 629920"/>
                <a:gd name="connsiteX2" fmla="*/ 518160 w 4064000"/>
                <a:gd name="connsiteY2" fmla="*/ 233680 h 629920"/>
                <a:gd name="connsiteX3" fmla="*/ 985520 w 4064000"/>
                <a:gd name="connsiteY3" fmla="*/ 284480 h 629920"/>
                <a:gd name="connsiteX4" fmla="*/ 1290320 w 4064000"/>
                <a:gd name="connsiteY4" fmla="*/ 325120 h 629920"/>
                <a:gd name="connsiteX5" fmla="*/ 1625600 w 4064000"/>
                <a:gd name="connsiteY5" fmla="*/ 365760 h 629920"/>
                <a:gd name="connsiteX6" fmla="*/ 2072640 w 4064000"/>
                <a:gd name="connsiteY6" fmla="*/ 426720 h 629920"/>
                <a:gd name="connsiteX7" fmla="*/ 2428240 w 4064000"/>
                <a:gd name="connsiteY7" fmla="*/ 477520 h 629920"/>
                <a:gd name="connsiteX8" fmla="*/ 2651760 w 4064000"/>
                <a:gd name="connsiteY8" fmla="*/ 508000 h 629920"/>
                <a:gd name="connsiteX9" fmla="*/ 2946400 w 4064000"/>
                <a:gd name="connsiteY9" fmla="*/ 558800 h 629920"/>
                <a:gd name="connsiteX10" fmla="*/ 3098800 w 4064000"/>
                <a:gd name="connsiteY10" fmla="*/ 609600 h 629920"/>
                <a:gd name="connsiteX11" fmla="*/ 3149600 w 4064000"/>
                <a:gd name="connsiteY11" fmla="*/ 629920 h 629920"/>
                <a:gd name="connsiteX12" fmla="*/ 4064000 w 4064000"/>
                <a:gd name="connsiteY12" fmla="*/ 487680 h 629920"/>
                <a:gd name="connsiteX13" fmla="*/ 1076960 w 4064000"/>
                <a:gd name="connsiteY13" fmla="*/ 81280 h 629920"/>
                <a:gd name="connsiteX14" fmla="*/ 335280 w 4064000"/>
                <a:gd name="connsiteY14" fmla="*/ 0 h 629920"/>
                <a:gd name="connsiteX0" fmla="*/ 345440 w 4135120"/>
                <a:gd name="connsiteY0" fmla="*/ 10160 h 629920"/>
                <a:gd name="connsiteX1" fmla="*/ 0 w 4135120"/>
                <a:gd name="connsiteY1" fmla="*/ 177800 h 629920"/>
                <a:gd name="connsiteX2" fmla="*/ 589280 w 4135120"/>
                <a:gd name="connsiteY2" fmla="*/ 233680 h 629920"/>
                <a:gd name="connsiteX3" fmla="*/ 1056640 w 4135120"/>
                <a:gd name="connsiteY3" fmla="*/ 284480 h 629920"/>
                <a:gd name="connsiteX4" fmla="*/ 1361440 w 4135120"/>
                <a:gd name="connsiteY4" fmla="*/ 325120 h 629920"/>
                <a:gd name="connsiteX5" fmla="*/ 1696720 w 4135120"/>
                <a:gd name="connsiteY5" fmla="*/ 365760 h 629920"/>
                <a:gd name="connsiteX6" fmla="*/ 2143760 w 4135120"/>
                <a:gd name="connsiteY6" fmla="*/ 426720 h 629920"/>
                <a:gd name="connsiteX7" fmla="*/ 2499360 w 4135120"/>
                <a:gd name="connsiteY7" fmla="*/ 477520 h 629920"/>
                <a:gd name="connsiteX8" fmla="*/ 2722880 w 4135120"/>
                <a:gd name="connsiteY8" fmla="*/ 508000 h 629920"/>
                <a:gd name="connsiteX9" fmla="*/ 3017520 w 4135120"/>
                <a:gd name="connsiteY9" fmla="*/ 558800 h 629920"/>
                <a:gd name="connsiteX10" fmla="*/ 3169920 w 4135120"/>
                <a:gd name="connsiteY10" fmla="*/ 609600 h 629920"/>
                <a:gd name="connsiteX11" fmla="*/ 3220720 w 4135120"/>
                <a:gd name="connsiteY11" fmla="*/ 629920 h 629920"/>
                <a:gd name="connsiteX12" fmla="*/ 4135120 w 4135120"/>
                <a:gd name="connsiteY12" fmla="*/ 487680 h 629920"/>
                <a:gd name="connsiteX13" fmla="*/ 1148080 w 4135120"/>
                <a:gd name="connsiteY13" fmla="*/ 81280 h 629920"/>
                <a:gd name="connsiteX14" fmla="*/ 406400 w 4135120"/>
                <a:gd name="connsiteY14" fmla="*/ 0 h 62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35120" h="629920">
                  <a:moveTo>
                    <a:pt x="345440" y="10160"/>
                  </a:moveTo>
                  <a:lnTo>
                    <a:pt x="0" y="177800"/>
                  </a:lnTo>
                  <a:lnTo>
                    <a:pt x="589280" y="233680"/>
                  </a:lnTo>
                  <a:lnTo>
                    <a:pt x="1056640" y="284480"/>
                  </a:lnTo>
                  <a:lnTo>
                    <a:pt x="1361440" y="325120"/>
                  </a:lnTo>
                  <a:lnTo>
                    <a:pt x="1696720" y="365760"/>
                  </a:lnTo>
                  <a:lnTo>
                    <a:pt x="2143760" y="426720"/>
                  </a:lnTo>
                  <a:lnTo>
                    <a:pt x="2499360" y="477520"/>
                  </a:lnTo>
                  <a:lnTo>
                    <a:pt x="2722880" y="508000"/>
                  </a:lnTo>
                  <a:lnTo>
                    <a:pt x="3017520" y="558800"/>
                  </a:lnTo>
                  <a:lnTo>
                    <a:pt x="3169920" y="609600"/>
                  </a:lnTo>
                  <a:lnTo>
                    <a:pt x="3220720" y="629920"/>
                  </a:lnTo>
                  <a:lnTo>
                    <a:pt x="4135120" y="487680"/>
                  </a:lnTo>
                  <a:lnTo>
                    <a:pt x="1148080" y="81280"/>
                  </a:lnTo>
                  <a:lnTo>
                    <a:pt x="406400" y="0"/>
                  </a:lnTo>
                </a:path>
              </a:pathLst>
            </a:custGeom>
            <a:solidFill>
              <a:schemeClr val="bg1"/>
            </a:solidFill>
            <a:ln>
              <a:noFill/>
            </a:ln>
            <a:effectLst>
              <a:outerShdw blurRad="152400" dist="241300" dir="5400000" algn="t" rotWithShape="0">
                <a:prstClr val="black">
                  <a:alpha val="62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pic>
          <p:nvPicPr>
            <p:cNvPr id="10" name="Picture 9" descr="A screen with a white letter on it&#10;&#10;Description automatically generated">
              <a:extLst>
                <a:ext uri="{FF2B5EF4-FFF2-40B4-BE49-F238E27FC236}">
                  <a16:creationId xmlns:a16="http://schemas.microsoft.com/office/drawing/2014/main" id="{7AF2A81B-F88D-784A-F2E6-7948367B839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476240" y="-1"/>
              <a:ext cx="6535420" cy="6499281"/>
            </a:xfrm>
            <a:prstGeom prst="rect">
              <a:avLst/>
            </a:prstGeom>
          </p:spPr>
        </p:pic>
      </p:grp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299" y="3016909"/>
            <a:ext cx="4979525" cy="615553"/>
          </a:xfrm>
          <a:prstGeom prst="rect">
            <a:avLst/>
          </a:prstGeom>
        </p:spPr>
        <p:txBody>
          <a:bodyPr vert="horz" wrap="square" lIns="0" tIns="0" rIns="0" bIns="0" rtlCol="0" anchor="b" anchorCtr="0">
            <a:spAutoFit/>
          </a:bodyPr>
          <a:lstStyle>
            <a:lvl1pPr>
              <a:defRPr sz="4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4503722"/>
            <a:ext cx="4987144" cy="307777"/>
          </a:xfrm>
        </p:spPr>
        <p:txBody>
          <a:bodyPr vert="horz" wrap="square" lIns="0" tIns="0" rIns="0" bIns="0" rtlCol="0" anchor="t" anchorCtr="0">
            <a:spAutoFit/>
          </a:bodyPr>
          <a:lstStyle>
            <a:lvl1pPr marL="0" indent="0">
              <a:lnSpc>
                <a:spcPct val="110000"/>
              </a:lnSpc>
              <a:buNone/>
              <a:defRPr lang="en-US" sz="20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cxnSp>
        <p:nvCxnSpPr>
          <p:cNvPr id="13" name="Straight Connector 12">
            <a:extLst>
              <a:ext uri="{FF2B5EF4-FFF2-40B4-BE49-F238E27FC236}">
                <a16:creationId xmlns:a16="http://schemas.microsoft.com/office/drawing/2014/main" id="{479F9C70-8EB0-186C-4616-500399FEB9DD}"/>
              </a:ext>
            </a:extLst>
          </p:cNvPr>
          <p:cNvCxnSpPr>
            <a:cxnSpLocks/>
          </p:cNvCxnSpPr>
          <p:nvPr userDrawn="1"/>
        </p:nvCxnSpPr>
        <p:spPr>
          <a:xfrm>
            <a:off x="495300" y="4036189"/>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pic>
        <p:nvPicPr>
          <p:cNvPr id="7" name="Graphic 6">
            <a:extLst>
              <a:ext uri="{FF2B5EF4-FFF2-40B4-BE49-F238E27FC236}">
                <a16:creationId xmlns:a16="http://schemas.microsoft.com/office/drawing/2014/main" id="{C54AE989-7B05-B1E7-FCAD-01F570C4750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A6F5BA91-D630-77CE-90E8-ADA3204EADA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99867478"/>
      </p:ext>
    </p:extLst>
  </p:cSld>
  <p:clrMapOvr>
    <a:masterClrMapping/>
  </p:clrMapOvr>
  <p:extLst>
    <p:ext uri="{DCECCB84-F9BA-43D5-87BE-67443E8EF086}">
      <p15:sldGuideLst xmlns:p15="http://schemas.microsoft.com/office/powerpoint/2012/main"/>
    </p:ext>
  </p:extLst>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Text Placeholder 7">
            <a:extLst>
              <a:ext uri="{FF2B5EF4-FFF2-40B4-BE49-F238E27FC236}">
                <a16:creationId xmlns:a16="http://schemas.microsoft.com/office/drawing/2014/main" id="{261F6083-70C9-94DB-F4DD-5F460AD086FE}"/>
              </a:ext>
            </a:extLst>
          </p:cNvPr>
          <p:cNvSpPr>
            <a:spLocks noGrp="1"/>
          </p:cNvSpPr>
          <p:nvPr>
            <p:ph type="body" sz="quarter" idx="12"/>
          </p:nvPr>
        </p:nvSpPr>
        <p:spPr>
          <a:xfrm>
            <a:off x="495300" y="1709928"/>
            <a:ext cx="11201400" cy="166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56556760"/>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499268568"/>
      </p:ext>
    </p:extLst>
  </p:cSld>
  <p:clrMapOvr>
    <a:masterClrMapping/>
  </p:clrMapOvr>
  <p:extLst>
    <p:ext uri="{DCECCB84-F9BA-43D5-87BE-67443E8EF086}">
      <p15:sldGuideLst xmlns:p15="http://schemas.microsoft.com/office/powerpoint/2012/main"/>
    </p:ext>
  </p:extLst>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2C2013D5-ACC1-018F-A111-33F3C6918687}"/>
              </a:ext>
            </a:extLst>
          </p:cNvPr>
          <p:cNvSpPr>
            <a:spLocks noGrp="1"/>
          </p:cNvSpPr>
          <p:nvPr>
            <p:ph type="pic" sz="quarter" idx="23" hasCustomPrompt="1"/>
          </p:nvPr>
        </p:nvSpPr>
        <p:spPr>
          <a:xfrm>
            <a:off x="9768139"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5" name="Picture Placeholder 24">
            <a:extLst>
              <a:ext uri="{FF2B5EF4-FFF2-40B4-BE49-F238E27FC236}">
                <a16:creationId xmlns:a16="http://schemas.microsoft.com/office/drawing/2014/main" id="{051D3ADD-7A38-C89C-3B82-C84DEB4839B4}"/>
              </a:ext>
            </a:extLst>
          </p:cNvPr>
          <p:cNvSpPr>
            <a:spLocks noGrp="1"/>
          </p:cNvSpPr>
          <p:nvPr>
            <p:ph type="pic" sz="quarter" idx="14" hasCustomPrompt="1"/>
          </p:nvPr>
        </p:nvSpPr>
        <p:spPr>
          <a:xfrm>
            <a:off x="9768139"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9" name="Picture Placeholder 28">
            <a:extLst>
              <a:ext uri="{FF2B5EF4-FFF2-40B4-BE49-F238E27FC236}">
                <a16:creationId xmlns:a16="http://schemas.microsoft.com/office/drawing/2014/main" id="{1A1ECF12-D847-9A7A-8BFE-88079F715919}"/>
              </a:ext>
            </a:extLst>
          </p:cNvPr>
          <p:cNvSpPr>
            <a:spLocks noGrp="1"/>
          </p:cNvSpPr>
          <p:nvPr>
            <p:ph type="pic" sz="quarter" idx="17" hasCustomPrompt="1"/>
          </p:nvPr>
        </p:nvSpPr>
        <p:spPr>
          <a:xfrm>
            <a:off x="6845312"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16" name="Picture Placeholder 15">
            <a:extLst>
              <a:ext uri="{FF2B5EF4-FFF2-40B4-BE49-F238E27FC236}">
                <a16:creationId xmlns:a16="http://schemas.microsoft.com/office/drawing/2014/main" id="{F9E27C02-DBC6-1F74-DFCA-1FD634E0AD51}"/>
              </a:ext>
            </a:extLst>
          </p:cNvPr>
          <p:cNvSpPr>
            <a:spLocks noGrp="1"/>
          </p:cNvSpPr>
          <p:nvPr>
            <p:ph type="pic" sz="quarter" idx="11" hasCustomPrompt="1"/>
          </p:nvPr>
        </p:nvSpPr>
        <p:spPr>
          <a:xfrm>
            <a:off x="999658"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6" name="Text Placeholder 17">
            <a:extLst>
              <a:ext uri="{FF2B5EF4-FFF2-40B4-BE49-F238E27FC236}">
                <a16:creationId xmlns:a16="http://schemas.microsoft.com/office/drawing/2014/main" id="{4024A1B8-0764-5921-6CBB-D13F6FFE514B}"/>
              </a:ext>
            </a:extLst>
          </p:cNvPr>
          <p:cNvSpPr>
            <a:spLocks noGrp="1"/>
          </p:cNvSpPr>
          <p:nvPr>
            <p:ph type="body" sz="quarter" idx="15" hasCustomPrompt="1"/>
          </p:nvPr>
        </p:nvSpPr>
        <p:spPr>
          <a:xfrm>
            <a:off x="9109621"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27" name="Text Placeholder 17">
            <a:extLst>
              <a:ext uri="{FF2B5EF4-FFF2-40B4-BE49-F238E27FC236}">
                <a16:creationId xmlns:a16="http://schemas.microsoft.com/office/drawing/2014/main" id="{5B7F8112-9B28-53CB-9BD6-A9A47CA86089}"/>
              </a:ext>
            </a:extLst>
          </p:cNvPr>
          <p:cNvSpPr>
            <a:spLocks noGrp="1"/>
          </p:cNvSpPr>
          <p:nvPr>
            <p:ph type="body" sz="quarter" idx="16" hasCustomPrompt="1"/>
          </p:nvPr>
        </p:nvSpPr>
        <p:spPr>
          <a:xfrm>
            <a:off x="9109621"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8" name="Text Placeholder 17">
            <a:extLst>
              <a:ext uri="{FF2B5EF4-FFF2-40B4-BE49-F238E27FC236}">
                <a16:creationId xmlns:a16="http://schemas.microsoft.com/office/drawing/2014/main" id="{E4BFEF31-BDDA-4CC7-01FC-50F7E705720A}"/>
              </a:ext>
            </a:extLst>
          </p:cNvPr>
          <p:cNvSpPr>
            <a:spLocks noGrp="1"/>
          </p:cNvSpPr>
          <p:nvPr>
            <p:ph type="body" sz="quarter" idx="12" hasCustomPrompt="1"/>
          </p:nvPr>
        </p:nvSpPr>
        <p:spPr>
          <a:xfrm>
            <a:off x="340116"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19" name="Text Placeholder 17">
            <a:extLst>
              <a:ext uri="{FF2B5EF4-FFF2-40B4-BE49-F238E27FC236}">
                <a16:creationId xmlns:a16="http://schemas.microsoft.com/office/drawing/2014/main" id="{00F3FD41-F2F0-8555-E060-0BF99D403EA0}"/>
              </a:ext>
            </a:extLst>
          </p:cNvPr>
          <p:cNvSpPr>
            <a:spLocks noGrp="1"/>
          </p:cNvSpPr>
          <p:nvPr>
            <p:ph type="body" sz="quarter" idx="13" hasCustomPrompt="1"/>
          </p:nvPr>
        </p:nvSpPr>
        <p:spPr>
          <a:xfrm>
            <a:off x="340116"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30" name="Text Placeholder 17">
            <a:extLst>
              <a:ext uri="{FF2B5EF4-FFF2-40B4-BE49-F238E27FC236}">
                <a16:creationId xmlns:a16="http://schemas.microsoft.com/office/drawing/2014/main" id="{9F56B4BD-00AF-3C82-1FB4-8437F5CC484B}"/>
              </a:ext>
            </a:extLst>
          </p:cNvPr>
          <p:cNvSpPr>
            <a:spLocks noGrp="1"/>
          </p:cNvSpPr>
          <p:nvPr>
            <p:ph type="body" sz="quarter" idx="18" hasCustomPrompt="1"/>
          </p:nvPr>
        </p:nvSpPr>
        <p:spPr>
          <a:xfrm>
            <a:off x="6186452"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31" name="Text Placeholder 17">
            <a:extLst>
              <a:ext uri="{FF2B5EF4-FFF2-40B4-BE49-F238E27FC236}">
                <a16:creationId xmlns:a16="http://schemas.microsoft.com/office/drawing/2014/main" id="{1D4D05B9-554A-504B-FCCD-4C3187ED1E74}"/>
              </a:ext>
            </a:extLst>
          </p:cNvPr>
          <p:cNvSpPr>
            <a:spLocks noGrp="1"/>
          </p:cNvSpPr>
          <p:nvPr>
            <p:ph type="body" sz="quarter" idx="19" hasCustomPrompt="1"/>
          </p:nvPr>
        </p:nvSpPr>
        <p:spPr>
          <a:xfrm>
            <a:off x="6186452"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36" name="Picture Placeholder 35">
            <a:extLst>
              <a:ext uri="{FF2B5EF4-FFF2-40B4-BE49-F238E27FC236}">
                <a16:creationId xmlns:a16="http://schemas.microsoft.com/office/drawing/2014/main" id="{115541C7-7645-4067-DB92-31711C8021B7}"/>
              </a:ext>
            </a:extLst>
          </p:cNvPr>
          <p:cNvSpPr>
            <a:spLocks noGrp="1"/>
          </p:cNvSpPr>
          <p:nvPr>
            <p:ph type="pic" sz="quarter" idx="20" hasCustomPrompt="1"/>
          </p:nvPr>
        </p:nvSpPr>
        <p:spPr>
          <a:xfrm>
            <a:off x="3922485"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37" name="Text Placeholder 17">
            <a:extLst>
              <a:ext uri="{FF2B5EF4-FFF2-40B4-BE49-F238E27FC236}">
                <a16:creationId xmlns:a16="http://schemas.microsoft.com/office/drawing/2014/main" id="{04248490-8731-C7E3-A354-465637418E08}"/>
              </a:ext>
            </a:extLst>
          </p:cNvPr>
          <p:cNvSpPr>
            <a:spLocks noGrp="1"/>
          </p:cNvSpPr>
          <p:nvPr>
            <p:ph type="body" sz="quarter" idx="21" hasCustomPrompt="1"/>
          </p:nvPr>
        </p:nvSpPr>
        <p:spPr>
          <a:xfrm>
            <a:off x="3263284"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38" name="Text Placeholder 17">
            <a:extLst>
              <a:ext uri="{FF2B5EF4-FFF2-40B4-BE49-F238E27FC236}">
                <a16:creationId xmlns:a16="http://schemas.microsoft.com/office/drawing/2014/main" id="{9E91AEC7-0877-1BDC-6844-4254A5432D2A}"/>
              </a:ext>
            </a:extLst>
          </p:cNvPr>
          <p:cNvSpPr>
            <a:spLocks noGrp="1"/>
          </p:cNvSpPr>
          <p:nvPr>
            <p:ph type="body" sz="quarter" idx="22" hasCustomPrompt="1"/>
          </p:nvPr>
        </p:nvSpPr>
        <p:spPr>
          <a:xfrm>
            <a:off x="3263284"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0" name="Picture Placeholder 39">
            <a:extLst>
              <a:ext uri="{FF2B5EF4-FFF2-40B4-BE49-F238E27FC236}">
                <a16:creationId xmlns:a16="http://schemas.microsoft.com/office/drawing/2014/main" id="{355328A2-2857-CA65-BBF0-140EAE5D26C3}"/>
              </a:ext>
            </a:extLst>
          </p:cNvPr>
          <p:cNvSpPr>
            <a:spLocks noGrp="1"/>
          </p:cNvSpPr>
          <p:nvPr>
            <p:ph type="pic" sz="quarter" idx="24" hasCustomPrompt="1"/>
          </p:nvPr>
        </p:nvSpPr>
        <p:spPr>
          <a:xfrm>
            <a:off x="6845312"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1" name="Picture Placeholder 40">
            <a:extLst>
              <a:ext uri="{FF2B5EF4-FFF2-40B4-BE49-F238E27FC236}">
                <a16:creationId xmlns:a16="http://schemas.microsoft.com/office/drawing/2014/main" id="{A72053B2-E10D-9C5D-B0D4-D110D8B9F7CD}"/>
              </a:ext>
            </a:extLst>
          </p:cNvPr>
          <p:cNvSpPr>
            <a:spLocks noGrp="1"/>
          </p:cNvSpPr>
          <p:nvPr>
            <p:ph type="pic" sz="quarter" idx="25" hasCustomPrompt="1"/>
          </p:nvPr>
        </p:nvSpPr>
        <p:spPr>
          <a:xfrm>
            <a:off x="999658"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2" name="Text Placeholder 17">
            <a:extLst>
              <a:ext uri="{FF2B5EF4-FFF2-40B4-BE49-F238E27FC236}">
                <a16:creationId xmlns:a16="http://schemas.microsoft.com/office/drawing/2014/main" id="{399A5C1C-014C-E7BF-CCDF-05A9A8A38909}"/>
              </a:ext>
            </a:extLst>
          </p:cNvPr>
          <p:cNvSpPr>
            <a:spLocks noGrp="1"/>
          </p:cNvSpPr>
          <p:nvPr>
            <p:ph type="body" sz="quarter" idx="26" hasCustomPrompt="1"/>
          </p:nvPr>
        </p:nvSpPr>
        <p:spPr>
          <a:xfrm>
            <a:off x="9109621"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3" name="Text Placeholder 17">
            <a:extLst>
              <a:ext uri="{FF2B5EF4-FFF2-40B4-BE49-F238E27FC236}">
                <a16:creationId xmlns:a16="http://schemas.microsoft.com/office/drawing/2014/main" id="{3C687E3E-7C0A-E79C-B9B9-17F78D616C97}"/>
              </a:ext>
            </a:extLst>
          </p:cNvPr>
          <p:cNvSpPr>
            <a:spLocks noGrp="1"/>
          </p:cNvSpPr>
          <p:nvPr>
            <p:ph type="body" sz="quarter" idx="27" hasCustomPrompt="1"/>
          </p:nvPr>
        </p:nvSpPr>
        <p:spPr>
          <a:xfrm>
            <a:off x="9109621"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4" name="Text Placeholder 17">
            <a:extLst>
              <a:ext uri="{FF2B5EF4-FFF2-40B4-BE49-F238E27FC236}">
                <a16:creationId xmlns:a16="http://schemas.microsoft.com/office/drawing/2014/main" id="{E1238981-12EF-6642-872F-35699BA46F52}"/>
              </a:ext>
            </a:extLst>
          </p:cNvPr>
          <p:cNvSpPr>
            <a:spLocks noGrp="1"/>
          </p:cNvSpPr>
          <p:nvPr>
            <p:ph type="body" sz="quarter" idx="28" hasCustomPrompt="1"/>
          </p:nvPr>
        </p:nvSpPr>
        <p:spPr>
          <a:xfrm>
            <a:off x="340116"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5" name="Text Placeholder 17">
            <a:extLst>
              <a:ext uri="{FF2B5EF4-FFF2-40B4-BE49-F238E27FC236}">
                <a16:creationId xmlns:a16="http://schemas.microsoft.com/office/drawing/2014/main" id="{DD039479-4760-53C4-F52B-8DE6E94DF635}"/>
              </a:ext>
            </a:extLst>
          </p:cNvPr>
          <p:cNvSpPr>
            <a:spLocks noGrp="1"/>
          </p:cNvSpPr>
          <p:nvPr>
            <p:ph type="body" sz="quarter" idx="29" hasCustomPrompt="1"/>
          </p:nvPr>
        </p:nvSpPr>
        <p:spPr>
          <a:xfrm>
            <a:off x="340116"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6" name="Text Placeholder 17">
            <a:extLst>
              <a:ext uri="{FF2B5EF4-FFF2-40B4-BE49-F238E27FC236}">
                <a16:creationId xmlns:a16="http://schemas.microsoft.com/office/drawing/2014/main" id="{A7C3D197-E04C-E39C-45F9-3F7394DF2731}"/>
              </a:ext>
            </a:extLst>
          </p:cNvPr>
          <p:cNvSpPr>
            <a:spLocks noGrp="1"/>
          </p:cNvSpPr>
          <p:nvPr>
            <p:ph type="body" sz="quarter" idx="30" hasCustomPrompt="1"/>
          </p:nvPr>
        </p:nvSpPr>
        <p:spPr>
          <a:xfrm>
            <a:off x="6186452"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7" name="Text Placeholder 17">
            <a:extLst>
              <a:ext uri="{FF2B5EF4-FFF2-40B4-BE49-F238E27FC236}">
                <a16:creationId xmlns:a16="http://schemas.microsoft.com/office/drawing/2014/main" id="{A9889176-7795-E01C-3B82-13952D020EFF}"/>
              </a:ext>
            </a:extLst>
          </p:cNvPr>
          <p:cNvSpPr>
            <a:spLocks noGrp="1"/>
          </p:cNvSpPr>
          <p:nvPr>
            <p:ph type="body" sz="quarter" idx="31" hasCustomPrompt="1"/>
          </p:nvPr>
        </p:nvSpPr>
        <p:spPr>
          <a:xfrm>
            <a:off x="6186452"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8" name="Picture Placeholder 47">
            <a:extLst>
              <a:ext uri="{FF2B5EF4-FFF2-40B4-BE49-F238E27FC236}">
                <a16:creationId xmlns:a16="http://schemas.microsoft.com/office/drawing/2014/main" id="{D2B6195C-0CFE-72D6-F448-7FD839874666}"/>
              </a:ext>
            </a:extLst>
          </p:cNvPr>
          <p:cNvSpPr>
            <a:spLocks noGrp="1"/>
          </p:cNvSpPr>
          <p:nvPr>
            <p:ph type="pic" sz="quarter" idx="32" hasCustomPrompt="1"/>
          </p:nvPr>
        </p:nvSpPr>
        <p:spPr>
          <a:xfrm>
            <a:off x="3922485"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9" name="Text Placeholder 17">
            <a:extLst>
              <a:ext uri="{FF2B5EF4-FFF2-40B4-BE49-F238E27FC236}">
                <a16:creationId xmlns:a16="http://schemas.microsoft.com/office/drawing/2014/main" id="{ED96FCA1-0BF2-4C20-4BE1-B96B6C7995C4}"/>
              </a:ext>
            </a:extLst>
          </p:cNvPr>
          <p:cNvSpPr>
            <a:spLocks noGrp="1"/>
          </p:cNvSpPr>
          <p:nvPr>
            <p:ph type="body" sz="quarter" idx="33" hasCustomPrompt="1"/>
          </p:nvPr>
        </p:nvSpPr>
        <p:spPr>
          <a:xfrm>
            <a:off x="3263284"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50" name="Text Placeholder 17">
            <a:extLst>
              <a:ext uri="{FF2B5EF4-FFF2-40B4-BE49-F238E27FC236}">
                <a16:creationId xmlns:a16="http://schemas.microsoft.com/office/drawing/2014/main" id="{D3ECC87E-4D5E-600B-025B-B5EA705E28CB}"/>
              </a:ext>
            </a:extLst>
          </p:cNvPr>
          <p:cNvSpPr>
            <a:spLocks noGrp="1"/>
          </p:cNvSpPr>
          <p:nvPr>
            <p:ph type="body" sz="quarter" idx="34" hasCustomPrompt="1"/>
          </p:nvPr>
        </p:nvSpPr>
        <p:spPr>
          <a:xfrm>
            <a:off x="3263284"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Tree>
    <p:extLst>
      <p:ext uri="{BB962C8B-B14F-4D97-AF65-F5344CB8AC3E}">
        <p14:creationId xmlns:p14="http://schemas.microsoft.com/office/powerpoint/2010/main" val="3965222639"/>
      </p:ext>
    </p:extLst>
  </p:cSld>
  <p:clrMapOvr>
    <a:masterClrMapping/>
  </p:clrMapOvr>
  <p:extLst>
    <p:ext uri="{DCECCB84-F9BA-43D5-87BE-67443E8EF086}">
      <p15:sldGuideLst xmlns:p15="http://schemas.microsoft.com/office/powerpoint/2012/main"/>
    </p:ext>
  </p:extLst>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Image botto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Picture Placeholder 3">
            <a:extLst>
              <a:ext uri="{FF2B5EF4-FFF2-40B4-BE49-F238E27FC236}">
                <a16:creationId xmlns:a16="http://schemas.microsoft.com/office/drawing/2014/main" id="{9290FF53-915C-2C30-10D3-421821FAA030}"/>
              </a:ext>
            </a:extLst>
          </p:cNvPr>
          <p:cNvSpPr>
            <a:spLocks noGrp="1"/>
          </p:cNvSpPr>
          <p:nvPr>
            <p:ph type="pic" sz="quarter" idx="11"/>
          </p:nvPr>
        </p:nvSpPr>
        <p:spPr>
          <a:xfrm>
            <a:off x="0" y="4196857"/>
            <a:ext cx="12192000" cy="2051226"/>
          </a:xfrm>
          <a:custGeom>
            <a:avLst/>
            <a:gdLst>
              <a:gd name="connsiteX0" fmla="*/ 6285010 w 12192000"/>
              <a:gd name="connsiteY0" fmla="*/ 1484 h 2051226"/>
              <a:gd name="connsiteX1" fmla="*/ 12109571 w 12192000"/>
              <a:gd name="connsiteY1" fmla="*/ 1628746 h 2051226"/>
              <a:gd name="connsiteX2" fmla="*/ 12192000 w 12192000"/>
              <a:gd name="connsiteY2" fmla="*/ 1679447 h 2051226"/>
              <a:gd name="connsiteX3" fmla="*/ 12192000 w 12192000"/>
              <a:gd name="connsiteY3" fmla="*/ 2051226 h 2051226"/>
              <a:gd name="connsiteX4" fmla="*/ 0 w 12192000"/>
              <a:gd name="connsiteY4" fmla="*/ 2051226 h 2051226"/>
              <a:gd name="connsiteX5" fmla="*/ 0 w 12192000"/>
              <a:gd name="connsiteY5" fmla="*/ 1680116 h 2051226"/>
              <a:gd name="connsiteX6" fmla="*/ 155135 w 12192000"/>
              <a:gd name="connsiteY6" fmla="*/ 1586238 h 2051226"/>
              <a:gd name="connsiteX7" fmla="*/ 5882126 w 12192000"/>
              <a:gd name="connsiteY7" fmla="*/ 1927 h 2051226"/>
              <a:gd name="connsiteX8" fmla="*/ 6285010 w 12192000"/>
              <a:gd name="connsiteY8" fmla="*/ 1484 h 20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051226">
                <a:moveTo>
                  <a:pt x="6285010" y="1484"/>
                </a:moveTo>
                <a:cubicBezTo>
                  <a:pt x="8299428" y="33223"/>
                  <a:pt x="10309317" y="574416"/>
                  <a:pt x="12109571" y="1628746"/>
                </a:cubicBezTo>
                <a:lnTo>
                  <a:pt x="12192000" y="1679447"/>
                </a:lnTo>
                <a:lnTo>
                  <a:pt x="12192000" y="2051226"/>
                </a:lnTo>
                <a:lnTo>
                  <a:pt x="0" y="2051226"/>
                </a:lnTo>
                <a:lnTo>
                  <a:pt x="0" y="1680116"/>
                </a:lnTo>
                <a:lnTo>
                  <a:pt x="155135" y="1586238"/>
                </a:lnTo>
                <a:cubicBezTo>
                  <a:pt x="1924743" y="566817"/>
                  <a:pt x="3899001" y="37541"/>
                  <a:pt x="5882126" y="1927"/>
                </a:cubicBezTo>
                <a:cubicBezTo>
                  <a:pt x="6016401" y="-484"/>
                  <a:pt x="6150715" y="-632"/>
                  <a:pt x="6285010" y="1484"/>
                </a:cubicBezTo>
                <a:close/>
              </a:path>
            </a:pathLst>
          </a:custGeom>
          <a:solidFill>
            <a:srgbClr val="738291"/>
          </a:solidFill>
        </p:spPr>
        <p:txBody>
          <a:bodyPr wrap="square" bIns="731520" anchor="ctr" anchorCtr="0">
            <a:noAutofit/>
          </a:bodyPr>
          <a:lstStyle>
            <a:lvl1pPr marL="0" indent="0" algn="ctr">
              <a:buNone/>
              <a:defRPr sz="1200" cap="all" baseline="0">
                <a:solidFill>
                  <a:schemeClr val="bg1"/>
                </a:solidFill>
              </a:defRPr>
            </a:lvl1pPr>
          </a:lstStyle>
          <a:p>
            <a:r>
              <a:rPr lang="en-US"/>
              <a:t>Click icon to add picture</a:t>
            </a:r>
          </a:p>
        </p:txBody>
      </p:sp>
      <p:sp>
        <p:nvSpPr>
          <p:cNvPr id="11" name="Text Placeholder 7">
            <a:extLst>
              <a:ext uri="{FF2B5EF4-FFF2-40B4-BE49-F238E27FC236}">
                <a16:creationId xmlns:a16="http://schemas.microsoft.com/office/drawing/2014/main" id="{9E642396-4C93-59BA-6563-927637AB6CFE}"/>
              </a:ext>
            </a:extLst>
          </p:cNvPr>
          <p:cNvSpPr>
            <a:spLocks noGrp="1"/>
          </p:cNvSpPr>
          <p:nvPr>
            <p:ph type="body" sz="quarter" idx="12"/>
          </p:nvPr>
        </p:nvSpPr>
        <p:spPr>
          <a:xfrm>
            <a:off x="495300" y="1709928"/>
            <a:ext cx="11201400" cy="166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35396691"/>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Image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2">
            <a:extLst>
              <a:ext uri="{FF2B5EF4-FFF2-40B4-BE49-F238E27FC236}">
                <a16:creationId xmlns:a16="http://schemas.microsoft.com/office/drawing/2014/main" id="{ACE532E4-2851-3B0C-0E05-BC5E85073EC8}"/>
              </a:ext>
            </a:extLst>
          </p:cNvPr>
          <p:cNvSpPr>
            <a:spLocks noGrp="1"/>
          </p:cNvSpPr>
          <p:nvPr>
            <p:ph type="pic" sz="quarter" idx="10"/>
          </p:nvPr>
        </p:nvSpPr>
        <p:spPr>
          <a:xfrm>
            <a:off x="6096000" y="30482"/>
            <a:ext cx="6096000" cy="6177279"/>
          </a:xfrm>
          <a:custGeom>
            <a:avLst/>
            <a:gdLst>
              <a:gd name="connsiteX0" fmla="*/ 3147850 w 6096000"/>
              <a:gd name="connsiteY0" fmla="*/ 0 h 6177279"/>
              <a:gd name="connsiteX1" fmla="*/ 6096000 w 6096000"/>
              <a:gd name="connsiteY1" fmla="*/ 0 h 6177279"/>
              <a:gd name="connsiteX2" fmla="*/ 6096000 w 6096000"/>
              <a:gd name="connsiteY2" fmla="*/ 6177279 h 6177279"/>
              <a:gd name="connsiteX3" fmla="*/ 3147364 w 6096000"/>
              <a:gd name="connsiteY3" fmla="*/ 6177279 h 6177279"/>
              <a:gd name="connsiteX4" fmla="*/ 1294022 w 6096000"/>
              <a:gd name="connsiteY4" fmla="*/ 5716973 h 6177279"/>
              <a:gd name="connsiteX5" fmla="*/ 323374 w 6096000"/>
              <a:gd name="connsiteY5" fmla="*/ 4632565 h 6177279"/>
              <a:gd name="connsiteX6" fmla="*/ 120607 w 6096000"/>
              <a:gd name="connsiteY6" fmla="*/ 4045330 h 6177279"/>
              <a:gd name="connsiteX7" fmla="*/ 102174 w 6096000"/>
              <a:gd name="connsiteY7" fmla="*/ 3972123 h 6177279"/>
              <a:gd name="connsiteX8" fmla="*/ 0 w 6096000"/>
              <a:gd name="connsiteY8" fmla="*/ 3087850 h 6177279"/>
              <a:gd name="connsiteX9" fmla="*/ 0 w 6096000"/>
              <a:gd name="connsiteY9" fmla="*/ 3075737 h 6177279"/>
              <a:gd name="connsiteX10" fmla="*/ 102174 w 6096000"/>
              <a:gd name="connsiteY10" fmla="*/ 2203576 h 6177279"/>
              <a:gd name="connsiteX11" fmla="*/ 120607 w 6096000"/>
              <a:gd name="connsiteY11" fmla="*/ 2130368 h 6177279"/>
              <a:gd name="connsiteX12" fmla="*/ 323374 w 6096000"/>
              <a:gd name="connsiteY12" fmla="*/ 1543134 h 6177279"/>
              <a:gd name="connsiteX13" fmla="*/ 1294022 w 6096000"/>
              <a:gd name="connsiteY13" fmla="*/ 458726 h 6177279"/>
              <a:gd name="connsiteX14" fmla="*/ 2865242 w 6096000"/>
              <a:gd name="connsiteY14" fmla="*/ 7203 h 6177279"/>
              <a:gd name="connsiteX0" fmla="*/ 3147850 w 6096000"/>
              <a:gd name="connsiteY0" fmla="*/ 0 h 6177279"/>
              <a:gd name="connsiteX1" fmla="*/ 6096000 w 6096000"/>
              <a:gd name="connsiteY1" fmla="*/ 0 h 6177279"/>
              <a:gd name="connsiteX2" fmla="*/ 6092142 w 6096000"/>
              <a:gd name="connsiteY2" fmla="*/ 3198855 h 6177279"/>
              <a:gd name="connsiteX3" fmla="*/ 6096000 w 6096000"/>
              <a:gd name="connsiteY3" fmla="*/ 6177279 h 6177279"/>
              <a:gd name="connsiteX4" fmla="*/ 3147364 w 6096000"/>
              <a:gd name="connsiteY4" fmla="*/ 6177279 h 6177279"/>
              <a:gd name="connsiteX5" fmla="*/ 1294022 w 6096000"/>
              <a:gd name="connsiteY5" fmla="*/ 5716973 h 6177279"/>
              <a:gd name="connsiteX6" fmla="*/ 323374 w 6096000"/>
              <a:gd name="connsiteY6" fmla="*/ 4632565 h 6177279"/>
              <a:gd name="connsiteX7" fmla="*/ 120607 w 6096000"/>
              <a:gd name="connsiteY7" fmla="*/ 4045330 h 6177279"/>
              <a:gd name="connsiteX8" fmla="*/ 102174 w 6096000"/>
              <a:gd name="connsiteY8" fmla="*/ 3972123 h 6177279"/>
              <a:gd name="connsiteX9" fmla="*/ 0 w 6096000"/>
              <a:gd name="connsiteY9" fmla="*/ 3087850 h 6177279"/>
              <a:gd name="connsiteX10" fmla="*/ 0 w 6096000"/>
              <a:gd name="connsiteY10" fmla="*/ 3075737 h 6177279"/>
              <a:gd name="connsiteX11" fmla="*/ 102174 w 6096000"/>
              <a:gd name="connsiteY11" fmla="*/ 2203576 h 6177279"/>
              <a:gd name="connsiteX12" fmla="*/ 120607 w 6096000"/>
              <a:gd name="connsiteY12" fmla="*/ 2130368 h 6177279"/>
              <a:gd name="connsiteX13" fmla="*/ 323374 w 6096000"/>
              <a:gd name="connsiteY13" fmla="*/ 1543134 h 6177279"/>
              <a:gd name="connsiteX14" fmla="*/ 1294022 w 6096000"/>
              <a:gd name="connsiteY14" fmla="*/ 458726 h 6177279"/>
              <a:gd name="connsiteX15" fmla="*/ 2865242 w 6096000"/>
              <a:gd name="connsiteY15" fmla="*/ 7203 h 6177279"/>
              <a:gd name="connsiteX16" fmla="*/ 3147850 w 6096000"/>
              <a:gd name="connsiteY16" fmla="*/ 0 h 6177279"/>
              <a:gd name="connsiteX0" fmla="*/ 6092142 w 6183582"/>
              <a:gd name="connsiteY0" fmla="*/ 3198855 h 6177279"/>
              <a:gd name="connsiteX1" fmla="*/ 6096000 w 6183582"/>
              <a:gd name="connsiteY1" fmla="*/ 6177279 h 6177279"/>
              <a:gd name="connsiteX2" fmla="*/ 3147364 w 6183582"/>
              <a:gd name="connsiteY2" fmla="*/ 6177279 h 6177279"/>
              <a:gd name="connsiteX3" fmla="*/ 1294022 w 6183582"/>
              <a:gd name="connsiteY3" fmla="*/ 5716973 h 6177279"/>
              <a:gd name="connsiteX4" fmla="*/ 323374 w 6183582"/>
              <a:gd name="connsiteY4" fmla="*/ 4632565 h 6177279"/>
              <a:gd name="connsiteX5" fmla="*/ 120607 w 6183582"/>
              <a:gd name="connsiteY5" fmla="*/ 4045330 h 6177279"/>
              <a:gd name="connsiteX6" fmla="*/ 102174 w 6183582"/>
              <a:gd name="connsiteY6" fmla="*/ 3972123 h 6177279"/>
              <a:gd name="connsiteX7" fmla="*/ 0 w 6183582"/>
              <a:gd name="connsiteY7" fmla="*/ 3087850 h 6177279"/>
              <a:gd name="connsiteX8" fmla="*/ 0 w 6183582"/>
              <a:gd name="connsiteY8" fmla="*/ 3075737 h 6177279"/>
              <a:gd name="connsiteX9" fmla="*/ 102174 w 6183582"/>
              <a:gd name="connsiteY9" fmla="*/ 2203576 h 6177279"/>
              <a:gd name="connsiteX10" fmla="*/ 120607 w 6183582"/>
              <a:gd name="connsiteY10" fmla="*/ 2130368 h 6177279"/>
              <a:gd name="connsiteX11" fmla="*/ 323374 w 6183582"/>
              <a:gd name="connsiteY11" fmla="*/ 1543134 h 6177279"/>
              <a:gd name="connsiteX12" fmla="*/ 1294022 w 6183582"/>
              <a:gd name="connsiteY12" fmla="*/ 458726 h 6177279"/>
              <a:gd name="connsiteX13" fmla="*/ 2865242 w 6183582"/>
              <a:gd name="connsiteY13" fmla="*/ 7203 h 6177279"/>
              <a:gd name="connsiteX14" fmla="*/ 3147850 w 6183582"/>
              <a:gd name="connsiteY14" fmla="*/ 0 h 6177279"/>
              <a:gd name="connsiteX15" fmla="*/ 6096000 w 6183582"/>
              <a:gd name="connsiteY15" fmla="*/ 0 h 6177279"/>
              <a:gd name="connsiteX16" fmla="*/ 6183582 w 6183582"/>
              <a:gd name="connsiteY16" fmla="*/ 3290295 h 6177279"/>
              <a:gd name="connsiteX0" fmla="*/ 6092142 w 6096000"/>
              <a:gd name="connsiteY0" fmla="*/ 3198855 h 6177279"/>
              <a:gd name="connsiteX1" fmla="*/ 6096000 w 6096000"/>
              <a:gd name="connsiteY1" fmla="*/ 6177279 h 6177279"/>
              <a:gd name="connsiteX2" fmla="*/ 3147364 w 6096000"/>
              <a:gd name="connsiteY2" fmla="*/ 6177279 h 6177279"/>
              <a:gd name="connsiteX3" fmla="*/ 1294022 w 6096000"/>
              <a:gd name="connsiteY3" fmla="*/ 5716973 h 6177279"/>
              <a:gd name="connsiteX4" fmla="*/ 323374 w 6096000"/>
              <a:gd name="connsiteY4" fmla="*/ 4632565 h 6177279"/>
              <a:gd name="connsiteX5" fmla="*/ 120607 w 6096000"/>
              <a:gd name="connsiteY5" fmla="*/ 4045330 h 6177279"/>
              <a:gd name="connsiteX6" fmla="*/ 102174 w 6096000"/>
              <a:gd name="connsiteY6" fmla="*/ 3972123 h 6177279"/>
              <a:gd name="connsiteX7" fmla="*/ 0 w 6096000"/>
              <a:gd name="connsiteY7" fmla="*/ 3087850 h 6177279"/>
              <a:gd name="connsiteX8" fmla="*/ 0 w 6096000"/>
              <a:gd name="connsiteY8" fmla="*/ 3075737 h 6177279"/>
              <a:gd name="connsiteX9" fmla="*/ 102174 w 6096000"/>
              <a:gd name="connsiteY9" fmla="*/ 2203576 h 6177279"/>
              <a:gd name="connsiteX10" fmla="*/ 120607 w 6096000"/>
              <a:gd name="connsiteY10" fmla="*/ 2130368 h 6177279"/>
              <a:gd name="connsiteX11" fmla="*/ 323374 w 6096000"/>
              <a:gd name="connsiteY11" fmla="*/ 1543134 h 6177279"/>
              <a:gd name="connsiteX12" fmla="*/ 1294022 w 6096000"/>
              <a:gd name="connsiteY12" fmla="*/ 458726 h 6177279"/>
              <a:gd name="connsiteX13" fmla="*/ 2865242 w 6096000"/>
              <a:gd name="connsiteY13" fmla="*/ 7203 h 6177279"/>
              <a:gd name="connsiteX14" fmla="*/ 3147850 w 6096000"/>
              <a:gd name="connsiteY14" fmla="*/ 0 h 6177279"/>
              <a:gd name="connsiteX15" fmla="*/ 6096000 w 6096000"/>
              <a:gd name="connsiteY15" fmla="*/ 0 h 6177279"/>
              <a:gd name="connsiteX0" fmla="*/ 6096000 w 6096000"/>
              <a:gd name="connsiteY0" fmla="*/ 6177279 h 6177279"/>
              <a:gd name="connsiteX1" fmla="*/ 3147364 w 6096000"/>
              <a:gd name="connsiteY1" fmla="*/ 6177279 h 6177279"/>
              <a:gd name="connsiteX2" fmla="*/ 1294022 w 6096000"/>
              <a:gd name="connsiteY2" fmla="*/ 5716973 h 6177279"/>
              <a:gd name="connsiteX3" fmla="*/ 323374 w 6096000"/>
              <a:gd name="connsiteY3" fmla="*/ 4632565 h 6177279"/>
              <a:gd name="connsiteX4" fmla="*/ 120607 w 6096000"/>
              <a:gd name="connsiteY4" fmla="*/ 4045330 h 6177279"/>
              <a:gd name="connsiteX5" fmla="*/ 102174 w 6096000"/>
              <a:gd name="connsiteY5" fmla="*/ 3972123 h 6177279"/>
              <a:gd name="connsiteX6" fmla="*/ 0 w 6096000"/>
              <a:gd name="connsiteY6" fmla="*/ 3087850 h 6177279"/>
              <a:gd name="connsiteX7" fmla="*/ 0 w 6096000"/>
              <a:gd name="connsiteY7" fmla="*/ 3075737 h 6177279"/>
              <a:gd name="connsiteX8" fmla="*/ 102174 w 6096000"/>
              <a:gd name="connsiteY8" fmla="*/ 2203576 h 6177279"/>
              <a:gd name="connsiteX9" fmla="*/ 120607 w 6096000"/>
              <a:gd name="connsiteY9" fmla="*/ 2130368 h 6177279"/>
              <a:gd name="connsiteX10" fmla="*/ 323374 w 6096000"/>
              <a:gd name="connsiteY10" fmla="*/ 1543134 h 6177279"/>
              <a:gd name="connsiteX11" fmla="*/ 1294022 w 6096000"/>
              <a:gd name="connsiteY11" fmla="*/ 458726 h 6177279"/>
              <a:gd name="connsiteX12" fmla="*/ 2865242 w 6096000"/>
              <a:gd name="connsiteY12" fmla="*/ 7203 h 6177279"/>
              <a:gd name="connsiteX13" fmla="*/ 3147850 w 6096000"/>
              <a:gd name="connsiteY13" fmla="*/ 0 h 6177279"/>
              <a:gd name="connsiteX14" fmla="*/ 6096000 w 6096000"/>
              <a:gd name="connsiteY14" fmla="*/ 0 h 617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96000" h="6177279">
                <a:moveTo>
                  <a:pt x="6096000" y="6177279"/>
                </a:moveTo>
                <a:lnTo>
                  <a:pt x="3147364" y="6177279"/>
                </a:lnTo>
                <a:cubicBezTo>
                  <a:pt x="2374216" y="6177279"/>
                  <a:pt x="1756436" y="6023494"/>
                  <a:pt x="1294022" y="5716973"/>
                </a:cubicBezTo>
                <a:cubicBezTo>
                  <a:pt x="832135" y="5409926"/>
                  <a:pt x="508234" y="5048631"/>
                  <a:pt x="323374" y="4632565"/>
                </a:cubicBezTo>
                <a:cubicBezTo>
                  <a:pt x="234368" y="4432431"/>
                  <a:pt x="166953" y="4236511"/>
                  <a:pt x="120607" y="4045330"/>
                </a:cubicBezTo>
                <a:lnTo>
                  <a:pt x="102174" y="3972123"/>
                </a:lnTo>
                <a:cubicBezTo>
                  <a:pt x="35813" y="3691936"/>
                  <a:pt x="0" y="3395423"/>
                  <a:pt x="0" y="3087850"/>
                </a:cubicBezTo>
                <a:lnTo>
                  <a:pt x="0" y="3075737"/>
                </a:lnTo>
                <a:cubicBezTo>
                  <a:pt x="1054" y="2772903"/>
                  <a:pt x="36340" y="2480076"/>
                  <a:pt x="102174" y="2203576"/>
                </a:cubicBezTo>
                <a:lnTo>
                  <a:pt x="120607" y="2130368"/>
                </a:lnTo>
                <a:cubicBezTo>
                  <a:pt x="166953" y="1939189"/>
                  <a:pt x="234368" y="1743268"/>
                  <a:pt x="323374" y="1543134"/>
                </a:cubicBezTo>
                <a:cubicBezTo>
                  <a:pt x="508234" y="1127067"/>
                  <a:pt x="832135" y="765773"/>
                  <a:pt x="1294022" y="458726"/>
                </a:cubicBezTo>
                <a:cubicBezTo>
                  <a:pt x="1699095" y="191904"/>
                  <a:pt x="2222718" y="40808"/>
                  <a:pt x="2865242" y="7203"/>
                </a:cubicBezTo>
                <a:lnTo>
                  <a:pt x="3147850" y="0"/>
                </a:lnTo>
                <a:lnTo>
                  <a:pt x="6096000" y="0"/>
                </a:lnTo>
              </a:path>
            </a:pathLst>
          </a:custGeom>
          <a:solidFill>
            <a:srgbClr val="738291"/>
          </a:solidFill>
          <a:ln w="41275">
            <a:solidFill>
              <a:srgbClr val="738291"/>
            </a:solid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3196696527"/>
      </p:ext>
    </p:extLst>
  </p:cSld>
  <p:clrMapOvr>
    <a:masterClrMapping/>
  </p:clrMapOvr>
  <p:extLst>
    <p:ext uri="{DCECCB84-F9BA-43D5-87BE-67443E8EF086}">
      <p15:sldGuideLst xmlns:p15="http://schemas.microsoft.com/office/powerpoint/2012/main"/>
    </p:ext>
  </p:extLst>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Desktop">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15" name="Picture 14">
            <a:extLst>
              <a:ext uri="{FF2B5EF4-FFF2-40B4-BE49-F238E27FC236}">
                <a16:creationId xmlns:a16="http://schemas.microsoft.com/office/drawing/2014/main" id="{7D20E647-18E1-855D-8B25-B2FE8FD09AAE}"/>
              </a:ext>
            </a:extLst>
          </p:cNvPr>
          <p:cNvPicPr>
            <a:picLocks noChangeAspect="1"/>
          </p:cNvPicPr>
          <p:nvPr userDrawn="1"/>
        </p:nvPicPr>
        <p:blipFill>
          <a:blip r:embed="rId2"/>
          <a:stretch>
            <a:fillRect/>
          </a:stretch>
        </p:blipFill>
        <p:spPr>
          <a:xfrm>
            <a:off x="6078061" y="1312308"/>
            <a:ext cx="5687220" cy="4997052"/>
          </a:xfrm>
          <a:prstGeom prst="rect">
            <a:avLst/>
          </a:prstGeom>
        </p:spPr>
      </p:pic>
      <p:sp>
        <p:nvSpPr>
          <p:cNvPr id="16" name="Picture Placeholder 2">
            <a:extLst>
              <a:ext uri="{FF2B5EF4-FFF2-40B4-BE49-F238E27FC236}">
                <a16:creationId xmlns:a16="http://schemas.microsoft.com/office/drawing/2014/main" id="{82BF8AFB-425D-4919-B340-91304360A010}"/>
              </a:ext>
            </a:extLst>
          </p:cNvPr>
          <p:cNvSpPr>
            <a:spLocks noGrp="1"/>
          </p:cNvSpPr>
          <p:nvPr>
            <p:ph type="pic" sz="quarter" idx="13"/>
          </p:nvPr>
        </p:nvSpPr>
        <p:spPr>
          <a:xfrm>
            <a:off x="6273800" y="1531620"/>
            <a:ext cx="5267234" cy="3009900"/>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Tree>
    <p:extLst>
      <p:ext uri="{BB962C8B-B14F-4D97-AF65-F5344CB8AC3E}">
        <p14:creationId xmlns:p14="http://schemas.microsoft.com/office/powerpoint/2010/main" val="2183071892"/>
      </p:ext>
    </p:extLst>
  </p:cSld>
  <p:clrMapOvr>
    <a:masterClrMapping/>
  </p:clrMapOvr>
  <p:extLst>
    <p:ext uri="{DCECCB84-F9BA-43D5-87BE-67443E8EF086}">
      <p15:sldGuideLst xmlns:p15="http://schemas.microsoft.com/office/powerpoint/2012/main"/>
    </p:ext>
  </p:extLst>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userDrawn="1">
  <p:cSld name="Laptop">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11" name="Picture 10">
            <a:extLst>
              <a:ext uri="{FF2B5EF4-FFF2-40B4-BE49-F238E27FC236}">
                <a16:creationId xmlns:a16="http://schemas.microsoft.com/office/drawing/2014/main" id="{66AC510E-CBEE-4B29-354E-4DC61734D1E6}"/>
              </a:ext>
            </a:extLst>
          </p:cNvPr>
          <p:cNvPicPr>
            <a:picLocks noChangeAspect="1"/>
          </p:cNvPicPr>
          <p:nvPr userDrawn="1"/>
        </p:nvPicPr>
        <p:blipFill>
          <a:blip r:embed="rId2"/>
          <a:stretch>
            <a:fillRect/>
          </a:stretch>
        </p:blipFill>
        <p:spPr>
          <a:xfrm>
            <a:off x="5787344" y="1337325"/>
            <a:ext cx="6382140" cy="3942301"/>
          </a:xfrm>
          <a:prstGeom prst="rect">
            <a:avLst/>
          </a:prstGeom>
        </p:spPr>
      </p:pic>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Picture Placeholder 2">
            <a:extLst>
              <a:ext uri="{FF2B5EF4-FFF2-40B4-BE49-F238E27FC236}">
                <a16:creationId xmlns:a16="http://schemas.microsoft.com/office/drawing/2014/main" id="{ED1B8DB7-A214-0A8C-CC7A-074D51CC293C}"/>
              </a:ext>
            </a:extLst>
          </p:cNvPr>
          <p:cNvSpPr>
            <a:spLocks noGrp="1"/>
          </p:cNvSpPr>
          <p:nvPr>
            <p:ph type="pic" sz="quarter" idx="13"/>
          </p:nvPr>
        </p:nvSpPr>
        <p:spPr>
          <a:xfrm>
            <a:off x="6689819" y="1864282"/>
            <a:ext cx="4586724" cy="2881818"/>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Tree>
    <p:extLst>
      <p:ext uri="{BB962C8B-B14F-4D97-AF65-F5344CB8AC3E}">
        <p14:creationId xmlns:p14="http://schemas.microsoft.com/office/powerpoint/2010/main" val="1591658914"/>
      </p:ext>
    </p:extLst>
  </p:cSld>
  <p:clrMapOvr>
    <a:masterClrMapping/>
  </p:clrMapOvr>
  <p:extLst>
    <p:ext uri="{DCECCB84-F9BA-43D5-87BE-67443E8EF086}">
      <p15:sldGuideLst xmlns:p15="http://schemas.microsoft.com/office/powerpoint/2012/main"/>
    </p:ext>
  </p:extLst>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CTV">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4" name="Picture 3">
            <a:extLst>
              <a:ext uri="{FF2B5EF4-FFF2-40B4-BE49-F238E27FC236}">
                <a16:creationId xmlns:a16="http://schemas.microsoft.com/office/drawing/2014/main" id="{2B297849-1CF3-A93A-8239-8CEA470B1225}"/>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5163315" y="1134212"/>
            <a:ext cx="7421651" cy="4504587"/>
          </a:xfrm>
          <a:prstGeom prst="rect">
            <a:avLst/>
          </a:prstGeom>
        </p:spPr>
      </p:pic>
      <p:sp>
        <p:nvSpPr>
          <p:cNvPr id="3" name="Picture Placeholder 2">
            <a:extLst>
              <a:ext uri="{FF2B5EF4-FFF2-40B4-BE49-F238E27FC236}">
                <a16:creationId xmlns:a16="http://schemas.microsoft.com/office/drawing/2014/main" id="{4068C6A7-35A3-5ED2-3490-3D390236372F}"/>
              </a:ext>
            </a:extLst>
          </p:cNvPr>
          <p:cNvSpPr>
            <a:spLocks noGrp="1"/>
          </p:cNvSpPr>
          <p:nvPr>
            <p:ph type="pic" sz="quarter" idx="13"/>
          </p:nvPr>
        </p:nvSpPr>
        <p:spPr>
          <a:xfrm>
            <a:off x="6112832" y="1714500"/>
            <a:ext cx="5554980" cy="3112770"/>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Tree>
    <p:extLst>
      <p:ext uri="{BB962C8B-B14F-4D97-AF65-F5344CB8AC3E}">
        <p14:creationId xmlns:p14="http://schemas.microsoft.com/office/powerpoint/2010/main" val="480562478"/>
      </p:ext>
    </p:extLst>
  </p:cSld>
  <p:clrMapOvr>
    <a:masterClrMapping/>
  </p:clrMapOvr>
  <p:extLst>
    <p:ext uri="{DCECCB84-F9BA-43D5-87BE-67443E8EF086}">
      <p15:sldGuideLst xmlns:p15="http://schemas.microsoft.com/office/powerpoint/2012/main"/>
    </p:ext>
  </p:extLst>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userDrawn="1">
  <p:cSld name="Phone vertical">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D9FE3D2-5CBB-35C1-A441-4A4E91584F34}"/>
              </a:ext>
            </a:extLst>
          </p:cNvPr>
          <p:cNvGrpSpPr/>
          <p:nvPr userDrawn="1"/>
        </p:nvGrpSpPr>
        <p:grpSpPr>
          <a:xfrm>
            <a:off x="6096934" y="0"/>
            <a:ext cx="6095066" cy="6248400"/>
            <a:chOff x="6096934" y="0"/>
            <a:chExt cx="6095066" cy="6248400"/>
          </a:xfrm>
        </p:grpSpPr>
        <p:sp>
          <p:nvSpPr>
            <p:cNvPr id="9" name="Freeform: Shape 8">
              <a:extLst>
                <a:ext uri="{FF2B5EF4-FFF2-40B4-BE49-F238E27FC236}">
                  <a16:creationId xmlns:a16="http://schemas.microsoft.com/office/drawing/2014/main" id="{BE13DB0D-D6F9-1F3B-2D97-9F5F69D3C500}"/>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12" name="Rectangle: Rounded Corners 11">
              <a:extLst>
                <a:ext uri="{FF2B5EF4-FFF2-40B4-BE49-F238E27FC236}">
                  <a16:creationId xmlns:a16="http://schemas.microsoft.com/office/drawing/2014/main" id="{C310956A-620E-C351-2A18-07410B3FEE6C}"/>
                </a:ext>
              </a:extLst>
            </p:cNvPr>
            <p:cNvSpPr/>
            <p:nvPr userDrawn="1"/>
          </p:nvSpPr>
          <p:spPr>
            <a:xfrm>
              <a:off x="7719060" y="5463540"/>
              <a:ext cx="2747010" cy="429260"/>
            </a:xfrm>
            <a:prstGeom prst="roundRect">
              <a:avLst>
                <a:gd name="adj" fmla="val 50000"/>
              </a:avLst>
            </a:prstGeom>
            <a:solidFill>
              <a:schemeClr val="tx1">
                <a:lumMod val="75000"/>
                <a:lumOff val="25000"/>
              </a:schemeClr>
            </a:solidFill>
            <a:ln>
              <a:noFill/>
            </a:ln>
            <a:effectLst>
              <a:softEdge rad="152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a:solidFill>
                  <a:schemeClr val="bg1"/>
                </a:solidFill>
              </a:endParaRPr>
            </a:p>
          </p:txBody>
        </p:sp>
        <p:pic>
          <p:nvPicPr>
            <p:cNvPr id="10" name="Picture 9">
              <a:extLst>
                <a:ext uri="{FF2B5EF4-FFF2-40B4-BE49-F238E27FC236}">
                  <a16:creationId xmlns:a16="http://schemas.microsoft.com/office/drawing/2014/main" id="{E09D17AB-3FEC-4F35-6E16-AD8DFCEABDAC}"/>
                </a:ext>
              </a:extLst>
            </p:cNvPr>
            <p:cNvPicPr>
              <a:picLocks noChangeAspect="1"/>
            </p:cNvPicPr>
            <p:nvPr userDrawn="1"/>
          </p:nvPicPr>
          <p:blipFill rotWithShape="1">
            <a:blip r:embed="rId2"/>
            <a:srcRect l="3400" t="3999" r="3272" b="4802"/>
            <a:stretch/>
          </p:blipFill>
          <p:spPr>
            <a:xfrm rot="16200000">
              <a:off x="6490614" y="1840755"/>
              <a:ext cx="5194468" cy="2550704"/>
            </a:xfrm>
            <a:prstGeom prst="roundRect">
              <a:avLst/>
            </a:prstGeom>
            <a:effectLst/>
          </p:spPr>
        </p:pic>
      </p:grpSp>
      <p:sp>
        <p:nvSpPr>
          <p:cNvPr id="6" name="Text Placeholder 5">
            <a:extLst>
              <a:ext uri="{FF2B5EF4-FFF2-40B4-BE49-F238E27FC236}">
                <a16:creationId xmlns:a16="http://schemas.microsoft.com/office/drawing/2014/main" id="{D283890A-B4B9-8B9D-C6D5-6000F69B9909}"/>
              </a:ext>
            </a:extLst>
          </p:cNvPr>
          <p:cNvSpPr>
            <a:spLocks noGrp="1"/>
          </p:cNvSpPr>
          <p:nvPr userDrawn="1">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userDrawn="1">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userDrawn="1">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1" name="Picture Placeholder 2">
            <a:extLst>
              <a:ext uri="{FF2B5EF4-FFF2-40B4-BE49-F238E27FC236}">
                <a16:creationId xmlns:a16="http://schemas.microsoft.com/office/drawing/2014/main" id="{B20DECD5-3736-A0F3-D482-4D852D920A52}"/>
              </a:ext>
            </a:extLst>
          </p:cNvPr>
          <p:cNvSpPr>
            <a:spLocks noGrp="1"/>
          </p:cNvSpPr>
          <p:nvPr userDrawn="1">
            <p:ph type="pic" sz="quarter" idx="13" hasCustomPrompt="1"/>
          </p:nvPr>
        </p:nvSpPr>
        <p:spPr>
          <a:xfrm>
            <a:off x="7968488" y="1122091"/>
            <a:ext cx="2248408" cy="4043467"/>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lang="en-US"/>
              <a:t>CLICK ICON TO ADD IMAGE</a:t>
            </a:r>
          </a:p>
        </p:txBody>
      </p:sp>
    </p:spTree>
    <p:extLst>
      <p:ext uri="{BB962C8B-B14F-4D97-AF65-F5344CB8AC3E}">
        <p14:creationId xmlns:p14="http://schemas.microsoft.com/office/powerpoint/2010/main" val="838441936"/>
      </p:ext>
    </p:extLst>
  </p:cSld>
  <p:clrMapOvr>
    <a:masterClrMapping/>
  </p:clrMapOvr>
  <p:extLst>
    <p:ext uri="{DCECCB84-F9BA-43D5-87BE-67443E8EF086}">
      <p15:sldGuideLst xmlns:p15="http://schemas.microsoft.com/office/powerpoint/2012/main"/>
    </p:ext>
  </p:extLst>
</p:sldLayout>
</file>

<file path=ppt/slideLayouts/slideLayout172.xml><?xml version="1.0" encoding="utf-8"?>
<p:sldLayout xmlns:a="http://schemas.openxmlformats.org/drawingml/2006/main" xmlns:r="http://schemas.openxmlformats.org/officeDocument/2006/relationships" xmlns:p="http://schemas.openxmlformats.org/presentationml/2006/main" showMasterSp="0" preserve="1" userDrawn="1">
  <p:cSld name="Title and text_Dark background full">
    <p:bg>
      <p:bgPr>
        <a:solidFill>
          <a:srgbClr val="404C7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lvl1pPr>
              <a:defRPr>
                <a:solidFill>
                  <a:schemeClr val="bg1"/>
                </a:solidFill>
              </a:defRPr>
            </a:lvl1pPr>
          </a:lstStyle>
          <a:p>
            <a:r>
              <a:rPr lang="en-US"/>
              <a:t>Click to edit master title style</a:t>
            </a:r>
          </a:p>
        </p:txBody>
      </p:sp>
      <p:sp>
        <p:nvSpPr>
          <p:cNvPr id="4" name="Text Placeholder 13">
            <a:extLst>
              <a:ext uri="{FF2B5EF4-FFF2-40B4-BE49-F238E27FC236}">
                <a16:creationId xmlns:a16="http://schemas.microsoft.com/office/drawing/2014/main" id="{9D92EEC5-C143-5881-D121-5C2E890A316E}"/>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solidFill>
                  <a:schemeClr val="bg1"/>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9" name="Text Placeholder 7">
            <a:extLst>
              <a:ext uri="{FF2B5EF4-FFF2-40B4-BE49-F238E27FC236}">
                <a16:creationId xmlns:a16="http://schemas.microsoft.com/office/drawing/2014/main" id="{5DEADCDE-EC40-1E8B-6C0D-A5E7B293726A}"/>
              </a:ext>
            </a:extLst>
          </p:cNvPr>
          <p:cNvSpPr>
            <a:spLocks noGrp="1"/>
          </p:cNvSpPr>
          <p:nvPr>
            <p:ph type="body" sz="quarter" idx="11"/>
          </p:nvPr>
        </p:nvSpPr>
        <p:spPr>
          <a:xfrm>
            <a:off x="495300" y="1709738"/>
            <a:ext cx="11201400" cy="17113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Graphic 6">
            <a:extLst>
              <a:ext uri="{FF2B5EF4-FFF2-40B4-BE49-F238E27FC236}">
                <a16:creationId xmlns:a16="http://schemas.microsoft.com/office/drawing/2014/main" id="{4C99D2C5-9F3E-EA73-2C39-B34D1AB834F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C26C30F1-D10B-FBE2-700B-302437FBFDE1}"/>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982866965"/>
      </p:ext>
    </p:extLst>
  </p:cSld>
  <p:clrMapOvr>
    <a:masterClrMapping/>
  </p:clrMapOvr>
  <p:extLst>
    <p:ext uri="{DCECCB84-F9BA-43D5-87BE-67443E8EF086}">
      <p15:sldGuideLst xmlns:p15="http://schemas.microsoft.com/office/powerpoint/2012/main"/>
    </p:ext>
  </p:extLst>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userDrawn="1">
  <p:cSld name="Image bottom_dark background">
    <p:bg>
      <p:bgPr>
        <a:solidFill>
          <a:srgbClr val="404C7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lvl1pPr>
              <a:defRPr>
                <a:solidFill>
                  <a:srgbClr val="FFFFFF"/>
                </a:solidFill>
              </a:defRPr>
            </a:lvl1p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solidFill>
                  <a:srgbClr val="FFFFFF"/>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 name="Picture Placeholder 3">
            <a:extLst>
              <a:ext uri="{FF2B5EF4-FFF2-40B4-BE49-F238E27FC236}">
                <a16:creationId xmlns:a16="http://schemas.microsoft.com/office/drawing/2014/main" id="{9290FF53-915C-2C30-10D3-421821FAA030}"/>
              </a:ext>
            </a:extLst>
          </p:cNvPr>
          <p:cNvSpPr>
            <a:spLocks noGrp="1"/>
          </p:cNvSpPr>
          <p:nvPr>
            <p:ph type="pic" sz="quarter" idx="11"/>
          </p:nvPr>
        </p:nvSpPr>
        <p:spPr>
          <a:xfrm>
            <a:off x="0" y="4196857"/>
            <a:ext cx="12192000" cy="2051226"/>
          </a:xfrm>
          <a:custGeom>
            <a:avLst/>
            <a:gdLst>
              <a:gd name="connsiteX0" fmla="*/ 6285010 w 12192000"/>
              <a:gd name="connsiteY0" fmla="*/ 1484 h 2051226"/>
              <a:gd name="connsiteX1" fmla="*/ 12109571 w 12192000"/>
              <a:gd name="connsiteY1" fmla="*/ 1628746 h 2051226"/>
              <a:gd name="connsiteX2" fmla="*/ 12192000 w 12192000"/>
              <a:gd name="connsiteY2" fmla="*/ 1679447 h 2051226"/>
              <a:gd name="connsiteX3" fmla="*/ 12192000 w 12192000"/>
              <a:gd name="connsiteY3" fmla="*/ 2051226 h 2051226"/>
              <a:gd name="connsiteX4" fmla="*/ 0 w 12192000"/>
              <a:gd name="connsiteY4" fmla="*/ 2051226 h 2051226"/>
              <a:gd name="connsiteX5" fmla="*/ 0 w 12192000"/>
              <a:gd name="connsiteY5" fmla="*/ 1680116 h 2051226"/>
              <a:gd name="connsiteX6" fmla="*/ 155135 w 12192000"/>
              <a:gd name="connsiteY6" fmla="*/ 1586238 h 2051226"/>
              <a:gd name="connsiteX7" fmla="*/ 5882126 w 12192000"/>
              <a:gd name="connsiteY7" fmla="*/ 1927 h 2051226"/>
              <a:gd name="connsiteX8" fmla="*/ 6285010 w 12192000"/>
              <a:gd name="connsiteY8" fmla="*/ 1484 h 20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051226">
                <a:moveTo>
                  <a:pt x="6285010" y="1484"/>
                </a:moveTo>
                <a:cubicBezTo>
                  <a:pt x="8299428" y="33223"/>
                  <a:pt x="10309317" y="574416"/>
                  <a:pt x="12109571" y="1628746"/>
                </a:cubicBezTo>
                <a:lnTo>
                  <a:pt x="12192000" y="1679447"/>
                </a:lnTo>
                <a:lnTo>
                  <a:pt x="12192000" y="2051226"/>
                </a:lnTo>
                <a:lnTo>
                  <a:pt x="0" y="2051226"/>
                </a:lnTo>
                <a:lnTo>
                  <a:pt x="0" y="1680116"/>
                </a:lnTo>
                <a:lnTo>
                  <a:pt x="155135" y="1586238"/>
                </a:lnTo>
                <a:cubicBezTo>
                  <a:pt x="1924743" y="566817"/>
                  <a:pt x="3899001" y="37541"/>
                  <a:pt x="5882126" y="1927"/>
                </a:cubicBezTo>
                <a:cubicBezTo>
                  <a:pt x="6016401" y="-484"/>
                  <a:pt x="6150715" y="-632"/>
                  <a:pt x="6285010" y="1484"/>
                </a:cubicBezTo>
                <a:close/>
              </a:path>
            </a:pathLst>
          </a:custGeom>
          <a:solidFill>
            <a:schemeClr val="accent3"/>
          </a:solidFill>
        </p:spPr>
        <p:txBody>
          <a:bodyPr wrap="square" bIns="731520" anchor="ctr" anchorCtr="0">
            <a:noAutofit/>
          </a:bodyPr>
          <a:lstStyle>
            <a:lvl1pPr marL="0" indent="0" algn="ctr">
              <a:buNone/>
              <a:defRPr sz="1200" cap="all" baseline="0">
                <a:solidFill>
                  <a:schemeClr val="bg1"/>
                </a:solidFill>
              </a:defRPr>
            </a:lvl1pPr>
          </a:lstStyle>
          <a:p>
            <a:r>
              <a:rPr lang="en-US"/>
              <a:t>Click icon to add picture</a:t>
            </a:r>
          </a:p>
        </p:txBody>
      </p:sp>
      <p:sp>
        <p:nvSpPr>
          <p:cNvPr id="11" name="Text Placeholder 7">
            <a:extLst>
              <a:ext uri="{FF2B5EF4-FFF2-40B4-BE49-F238E27FC236}">
                <a16:creationId xmlns:a16="http://schemas.microsoft.com/office/drawing/2014/main" id="{9E642396-4C93-59BA-6563-927637AB6CFE}"/>
              </a:ext>
            </a:extLst>
          </p:cNvPr>
          <p:cNvSpPr>
            <a:spLocks noGrp="1"/>
          </p:cNvSpPr>
          <p:nvPr>
            <p:ph type="body" sz="quarter" idx="12"/>
          </p:nvPr>
        </p:nvSpPr>
        <p:spPr>
          <a:xfrm>
            <a:off x="495300" y="1709928"/>
            <a:ext cx="11201400" cy="1711559"/>
          </a:xfrm>
        </p:spPr>
        <p:txBody>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61615043"/>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userDrawn="1">
  <p:cSld name="Image right_dark background">
    <p:bg>
      <p:bgPr>
        <a:solidFill>
          <a:srgbClr val="404C71"/>
        </a:solidFill>
        <a:effectLst/>
      </p:bgPr>
    </p:bg>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2">
            <a:extLst>
              <a:ext uri="{FF2B5EF4-FFF2-40B4-BE49-F238E27FC236}">
                <a16:creationId xmlns:a16="http://schemas.microsoft.com/office/drawing/2014/main" id="{ACE532E4-2851-3B0C-0E05-BC5E85073EC8}"/>
              </a:ext>
            </a:extLst>
          </p:cNvPr>
          <p:cNvSpPr>
            <a:spLocks noGrp="1"/>
          </p:cNvSpPr>
          <p:nvPr>
            <p:ph type="pic" sz="quarter" idx="10"/>
          </p:nvPr>
        </p:nvSpPr>
        <p:spPr>
          <a:xfrm>
            <a:off x="6096000" y="30482"/>
            <a:ext cx="6096000" cy="6177279"/>
          </a:xfrm>
          <a:custGeom>
            <a:avLst/>
            <a:gdLst>
              <a:gd name="connsiteX0" fmla="*/ 3147850 w 6096000"/>
              <a:gd name="connsiteY0" fmla="*/ 0 h 6177279"/>
              <a:gd name="connsiteX1" fmla="*/ 6096000 w 6096000"/>
              <a:gd name="connsiteY1" fmla="*/ 0 h 6177279"/>
              <a:gd name="connsiteX2" fmla="*/ 6096000 w 6096000"/>
              <a:gd name="connsiteY2" fmla="*/ 6177279 h 6177279"/>
              <a:gd name="connsiteX3" fmla="*/ 3147364 w 6096000"/>
              <a:gd name="connsiteY3" fmla="*/ 6177279 h 6177279"/>
              <a:gd name="connsiteX4" fmla="*/ 1294022 w 6096000"/>
              <a:gd name="connsiteY4" fmla="*/ 5716973 h 6177279"/>
              <a:gd name="connsiteX5" fmla="*/ 323374 w 6096000"/>
              <a:gd name="connsiteY5" fmla="*/ 4632565 h 6177279"/>
              <a:gd name="connsiteX6" fmla="*/ 120607 w 6096000"/>
              <a:gd name="connsiteY6" fmla="*/ 4045330 h 6177279"/>
              <a:gd name="connsiteX7" fmla="*/ 102174 w 6096000"/>
              <a:gd name="connsiteY7" fmla="*/ 3972123 h 6177279"/>
              <a:gd name="connsiteX8" fmla="*/ 0 w 6096000"/>
              <a:gd name="connsiteY8" fmla="*/ 3087850 h 6177279"/>
              <a:gd name="connsiteX9" fmla="*/ 0 w 6096000"/>
              <a:gd name="connsiteY9" fmla="*/ 3075737 h 6177279"/>
              <a:gd name="connsiteX10" fmla="*/ 102174 w 6096000"/>
              <a:gd name="connsiteY10" fmla="*/ 2203576 h 6177279"/>
              <a:gd name="connsiteX11" fmla="*/ 120607 w 6096000"/>
              <a:gd name="connsiteY11" fmla="*/ 2130368 h 6177279"/>
              <a:gd name="connsiteX12" fmla="*/ 323374 w 6096000"/>
              <a:gd name="connsiteY12" fmla="*/ 1543134 h 6177279"/>
              <a:gd name="connsiteX13" fmla="*/ 1294022 w 6096000"/>
              <a:gd name="connsiteY13" fmla="*/ 458726 h 6177279"/>
              <a:gd name="connsiteX14" fmla="*/ 2865242 w 6096000"/>
              <a:gd name="connsiteY14" fmla="*/ 7203 h 6177279"/>
              <a:gd name="connsiteX0" fmla="*/ 3147850 w 6096000"/>
              <a:gd name="connsiteY0" fmla="*/ 0 h 6177279"/>
              <a:gd name="connsiteX1" fmla="*/ 6096000 w 6096000"/>
              <a:gd name="connsiteY1" fmla="*/ 0 h 6177279"/>
              <a:gd name="connsiteX2" fmla="*/ 6092142 w 6096000"/>
              <a:gd name="connsiteY2" fmla="*/ 3198855 h 6177279"/>
              <a:gd name="connsiteX3" fmla="*/ 6096000 w 6096000"/>
              <a:gd name="connsiteY3" fmla="*/ 6177279 h 6177279"/>
              <a:gd name="connsiteX4" fmla="*/ 3147364 w 6096000"/>
              <a:gd name="connsiteY4" fmla="*/ 6177279 h 6177279"/>
              <a:gd name="connsiteX5" fmla="*/ 1294022 w 6096000"/>
              <a:gd name="connsiteY5" fmla="*/ 5716973 h 6177279"/>
              <a:gd name="connsiteX6" fmla="*/ 323374 w 6096000"/>
              <a:gd name="connsiteY6" fmla="*/ 4632565 h 6177279"/>
              <a:gd name="connsiteX7" fmla="*/ 120607 w 6096000"/>
              <a:gd name="connsiteY7" fmla="*/ 4045330 h 6177279"/>
              <a:gd name="connsiteX8" fmla="*/ 102174 w 6096000"/>
              <a:gd name="connsiteY8" fmla="*/ 3972123 h 6177279"/>
              <a:gd name="connsiteX9" fmla="*/ 0 w 6096000"/>
              <a:gd name="connsiteY9" fmla="*/ 3087850 h 6177279"/>
              <a:gd name="connsiteX10" fmla="*/ 0 w 6096000"/>
              <a:gd name="connsiteY10" fmla="*/ 3075737 h 6177279"/>
              <a:gd name="connsiteX11" fmla="*/ 102174 w 6096000"/>
              <a:gd name="connsiteY11" fmla="*/ 2203576 h 6177279"/>
              <a:gd name="connsiteX12" fmla="*/ 120607 w 6096000"/>
              <a:gd name="connsiteY12" fmla="*/ 2130368 h 6177279"/>
              <a:gd name="connsiteX13" fmla="*/ 323374 w 6096000"/>
              <a:gd name="connsiteY13" fmla="*/ 1543134 h 6177279"/>
              <a:gd name="connsiteX14" fmla="*/ 1294022 w 6096000"/>
              <a:gd name="connsiteY14" fmla="*/ 458726 h 6177279"/>
              <a:gd name="connsiteX15" fmla="*/ 2865242 w 6096000"/>
              <a:gd name="connsiteY15" fmla="*/ 7203 h 6177279"/>
              <a:gd name="connsiteX16" fmla="*/ 3147850 w 6096000"/>
              <a:gd name="connsiteY16" fmla="*/ 0 h 6177279"/>
              <a:gd name="connsiteX0" fmla="*/ 6092142 w 6183582"/>
              <a:gd name="connsiteY0" fmla="*/ 3198855 h 6177279"/>
              <a:gd name="connsiteX1" fmla="*/ 6096000 w 6183582"/>
              <a:gd name="connsiteY1" fmla="*/ 6177279 h 6177279"/>
              <a:gd name="connsiteX2" fmla="*/ 3147364 w 6183582"/>
              <a:gd name="connsiteY2" fmla="*/ 6177279 h 6177279"/>
              <a:gd name="connsiteX3" fmla="*/ 1294022 w 6183582"/>
              <a:gd name="connsiteY3" fmla="*/ 5716973 h 6177279"/>
              <a:gd name="connsiteX4" fmla="*/ 323374 w 6183582"/>
              <a:gd name="connsiteY4" fmla="*/ 4632565 h 6177279"/>
              <a:gd name="connsiteX5" fmla="*/ 120607 w 6183582"/>
              <a:gd name="connsiteY5" fmla="*/ 4045330 h 6177279"/>
              <a:gd name="connsiteX6" fmla="*/ 102174 w 6183582"/>
              <a:gd name="connsiteY6" fmla="*/ 3972123 h 6177279"/>
              <a:gd name="connsiteX7" fmla="*/ 0 w 6183582"/>
              <a:gd name="connsiteY7" fmla="*/ 3087850 h 6177279"/>
              <a:gd name="connsiteX8" fmla="*/ 0 w 6183582"/>
              <a:gd name="connsiteY8" fmla="*/ 3075737 h 6177279"/>
              <a:gd name="connsiteX9" fmla="*/ 102174 w 6183582"/>
              <a:gd name="connsiteY9" fmla="*/ 2203576 h 6177279"/>
              <a:gd name="connsiteX10" fmla="*/ 120607 w 6183582"/>
              <a:gd name="connsiteY10" fmla="*/ 2130368 h 6177279"/>
              <a:gd name="connsiteX11" fmla="*/ 323374 w 6183582"/>
              <a:gd name="connsiteY11" fmla="*/ 1543134 h 6177279"/>
              <a:gd name="connsiteX12" fmla="*/ 1294022 w 6183582"/>
              <a:gd name="connsiteY12" fmla="*/ 458726 h 6177279"/>
              <a:gd name="connsiteX13" fmla="*/ 2865242 w 6183582"/>
              <a:gd name="connsiteY13" fmla="*/ 7203 h 6177279"/>
              <a:gd name="connsiteX14" fmla="*/ 3147850 w 6183582"/>
              <a:gd name="connsiteY14" fmla="*/ 0 h 6177279"/>
              <a:gd name="connsiteX15" fmla="*/ 6096000 w 6183582"/>
              <a:gd name="connsiteY15" fmla="*/ 0 h 6177279"/>
              <a:gd name="connsiteX16" fmla="*/ 6183582 w 6183582"/>
              <a:gd name="connsiteY16" fmla="*/ 3290295 h 6177279"/>
              <a:gd name="connsiteX0" fmla="*/ 6092142 w 6096000"/>
              <a:gd name="connsiteY0" fmla="*/ 3198855 h 6177279"/>
              <a:gd name="connsiteX1" fmla="*/ 6096000 w 6096000"/>
              <a:gd name="connsiteY1" fmla="*/ 6177279 h 6177279"/>
              <a:gd name="connsiteX2" fmla="*/ 3147364 w 6096000"/>
              <a:gd name="connsiteY2" fmla="*/ 6177279 h 6177279"/>
              <a:gd name="connsiteX3" fmla="*/ 1294022 w 6096000"/>
              <a:gd name="connsiteY3" fmla="*/ 5716973 h 6177279"/>
              <a:gd name="connsiteX4" fmla="*/ 323374 w 6096000"/>
              <a:gd name="connsiteY4" fmla="*/ 4632565 h 6177279"/>
              <a:gd name="connsiteX5" fmla="*/ 120607 w 6096000"/>
              <a:gd name="connsiteY5" fmla="*/ 4045330 h 6177279"/>
              <a:gd name="connsiteX6" fmla="*/ 102174 w 6096000"/>
              <a:gd name="connsiteY6" fmla="*/ 3972123 h 6177279"/>
              <a:gd name="connsiteX7" fmla="*/ 0 w 6096000"/>
              <a:gd name="connsiteY7" fmla="*/ 3087850 h 6177279"/>
              <a:gd name="connsiteX8" fmla="*/ 0 w 6096000"/>
              <a:gd name="connsiteY8" fmla="*/ 3075737 h 6177279"/>
              <a:gd name="connsiteX9" fmla="*/ 102174 w 6096000"/>
              <a:gd name="connsiteY9" fmla="*/ 2203576 h 6177279"/>
              <a:gd name="connsiteX10" fmla="*/ 120607 w 6096000"/>
              <a:gd name="connsiteY10" fmla="*/ 2130368 h 6177279"/>
              <a:gd name="connsiteX11" fmla="*/ 323374 w 6096000"/>
              <a:gd name="connsiteY11" fmla="*/ 1543134 h 6177279"/>
              <a:gd name="connsiteX12" fmla="*/ 1294022 w 6096000"/>
              <a:gd name="connsiteY12" fmla="*/ 458726 h 6177279"/>
              <a:gd name="connsiteX13" fmla="*/ 2865242 w 6096000"/>
              <a:gd name="connsiteY13" fmla="*/ 7203 h 6177279"/>
              <a:gd name="connsiteX14" fmla="*/ 3147850 w 6096000"/>
              <a:gd name="connsiteY14" fmla="*/ 0 h 6177279"/>
              <a:gd name="connsiteX15" fmla="*/ 6096000 w 6096000"/>
              <a:gd name="connsiteY15" fmla="*/ 0 h 6177279"/>
              <a:gd name="connsiteX0" fmla="*/ 6096000 w 6096000"/>
              <a:gd name="connsiteY0" fmla="*/ 6177279 h 6177279"/>
              <a:gd name="connsiteX1" fmla="*/ 3147364 w 6096000"/>
              <a:gd name="connsiteY1" fmla="*/ 6177279 h 6177279"/>
              <a:gd name="connsiteX2" fmla="*/ 1294022 w 6096000"/>
              <a:gd name="connsiteY2" fmla="*/ 5716973 h 6177279"/>
              <a:gd name="connsiteX3" fmla="*/ 323374 w 6096000"/>
              <a:gd name="connsiteY3" fmla="*/ 4632565 h 6177279"/>
              <a:gd name="connsiteX4" fmla="*/ 120607 w 6096000"/>
              <a:gd name="connsiteY4" fmla="*/ 4045330 h 6177279"/>
              <a:gd name="connsiteX5" fmla="*/ 102174 w 6096000"/>
              <a:gd name="connsiteY5" fmla="*/ 3972123 h 6177279"/>
              <a:gd name="connsiteX6" fmla="*/ 0 w 6096000"/>
              <a:gd name="connsiteY6" fmla="*/ 3087850 h 6177279"/>
              <a:gd name="connsiteX7" fmla="*/ 0 w 6096000"/>
              <a:gd name="connsiteY7" fmla="*/ 3075737 h 6177279"/>
              <a:gd name="connsiteX8" fmla="*/ 102174 w 6096000"/>
              <a:gd name="connsiteY8" fmla="*/ 2203576 h 6177279"/>
              <a:gd name="connsiteX9" fmla="*/ 120607 w 6096000"/>
              <a:gd name="connsiteY9" fmla="*/ 2130368 h 6177279"/>
              <a:gd name="connsiteX10" fmla="*/ 323374 w 6096000"/>
              <a:gd name="connsiteY10" fmla="*/ 1543134 h 6177279"/>
              <a:gd name="connsiteX11" fmla="*/ 1294022 w 6096000"/>
              <a:gd name="connsiteY11" fmla="*/ 458726 h 6177279"/>
              <a:gd name="connsiteX12" fmla="*/ 2865242 w 6096000"/>
              <a:gd name="connsiteY12" fmla="*/ 7203 h 6177279"/>
              <a:gd name="connsiteX13" fmla="*/ 3147850 w 6096000"/>
              <a:gd name="connsiteY13" fmla="*/ 0 h 6177279"/>
              <a:gd name="connsiteX14" fmla="*/ 6096000 w 6096000"/>
              <a:gd name="connsiteY14" fmla="*/ 0 h 617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96000" h="6177279">
                <a:moveTo>
                  <a:pt x="6096000" y="6177279"/>
                </a:moveTo>
                <a:lnTo>
                  <a:pt x="3147364" y="6177279"/>
                </a:lnTo>
                <a:cubicBezTo>
                  <a:pt x="2374216" y="6177279"/>
                  <a:pt x="1756436" y="6023494"/>
                  <a:pt x="1294022" y="5716973"/>
                </a:cubicBezTo>
                <a:cubicBezTo>
                  <a:pt x="832135" y="5409926"/>
                  <a:pt x="508234" y="5048631"/>
                  <a:pt x="323374" y="4632565"/>
                </a:cubicBezTo>
                <a:cubicBezTo>
                  <a:pt x="234368" y="4432431"/>
                  <a:pt x="166953" y="4236511"/>
                  <a:pt x="120607" y="4045330"/>
                </a:cubicBezTo>
                <a:lnTo>
                  <a:pt x="102174" y="3972123"/>
                </a:lnTo>
                <a:cubicBezTo>
                  <a:pt x="35813" y="3691936"/>
                  <a:pt x="0" y="3395423"/>
                  <a:pt x="0" y="3087850"/>
                </a:cubicBezTo>
                <a:lnTo>
                  <a:pt x="0" y="3075737"/>
                </a:lnTo>
                <a:cubicBezTo>
                  <a:pt x="1054" y="2772903"/>
                  <a:pt x="36340" y="2480076"/>
                  <a:pt x="102174" y="2203576"/>
                </a:cubicBezTo>
                <a:lnTo>
                  <a:pt x="120607" y="2130368"/>
                </a:lnTo>
                <a:cubicBezTo>
                  <a:pt x="166953" y="1939189"/>
                  <a:pt x="234368" y="1743268"/>
                  <a:pt x="323374" y="1543134"/>
                </a:cubicBezTo>
                <a:cubicBezTo>
                  <a:pt x="508234" y="1127067"/>
                  <a:pt x="832135" y="765773"/>
                  <a:pt x="1294022" y="458726"/>
                </a:cubicBezTo>
                <a:cubicBezTo>
                  <a:pt x="1699095" y="191904"/>
                  <a:pt x="2222718" y="40808"/>
                  <a:pt x="2865242" y="7203"/>
                </a:cubicBezTo>
                <a:lnTo>
                  <a:pt x="3147850" y="0"/>
                </a:lnTo>
                <a:lnTo>
                  <a:pt x="6096000" y="0"/>
                </a:lnTo>
              </a:path>
            </a:pathLst>
          </a:custGeom>
          <a:solidFill>
            <a:srgbClr val="738291"/>
          </a:solidFill>
          <a:ln w="41275">
            <a:solidFill>
              <a:srgbClr val="738291"/>
            </a:solid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lvl1pPr>
              <a:defRPr>
                <a:solidFill>
                  <a:srgbClr val="FFFFFF"/>
                </a:solidFill>
              </a:defRPr>
            </a:lvl1p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solidFill>
                  <a:srgbClr val="FFFFFF"/>
                </a:solidFill>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4077089737"/>
      </p:ext>
    </p:extLst>
  </p:cSld>
  <p:clrMapOvr>
    <a:masterClrMapping/>
  </p:clrMapOvr>
  <p:extLst>
    <p:ext uri="{DCECCB84-F9BA-43D5-87BE-67443E8EF086}">
      <p15:sldGuideLst xmlns:p15="http://schemas.microsoft.com/office/powerpoint/2012/main"/>
    </p:ext>
  </p:extLst>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userDrawn="1">
  <p:cSld name="Lime cream background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reeform: Shape 3">
            <a:extLst>
              <a:ext uri="{FF2B5EF4-FFF2-40B4-BE49-F238E27FC236}">
                <a16:creationId xmlns:a16="http://schemas.microsoft.com/office/drawing/2014/main" id="{D1FCDE61-0DE3-CC1F-C64D-1CD5FDFD1C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1956132773"/>
      </p:ext>
    </p:extLst>
  </p:cSld>
  <p:clrMapOvr>
    <a:masterClrMapping/>
  </p:clrMapOvr>
  <p:extLst>
    <p:ext uri="{DCECCB84-F9BA-43D5-87BE-67443E8EF086}">
      <p15:sldGuideLst xmlns:p15="http://schemas.microsoft.com/office/powerpoint/2012/main"/>
    </p:ext>
  </p:extLst>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userDrawn="1">
  <p:cSld name="Slate blue background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reeform: Shape 3">
            <a:extLst>
              <a:ext uri="{FF2B5EF4-FFF2-40B4-BE49-F238E27FC236}">
                <a16:creationId xmlns:a16="http://schemas.microsoft.com/office/drawing/2014/main" id="{D1FCDE61-0DE3-CC1F-C64D-1CD5FDFD1C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a:gsLst>
              <a:gs pos="20000">
                <a:srgbClr val="404C71">
                  <a:lumMod val="100000"/>
                </a:srgbClr>
              </a:gs>
              <a:gs pos="87000">
                <a:srgbClr val="404C71">
                  <a:lumMod val="91000"/>
                  <a:lumOff val="9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3426373558"/>
      </p:ext>
    </p:extLst>
  </p:cSld>
  <p:clrMapOvr>
    <a:masterClrMapping/>
  </p:clrMapOvr>
  <p:extLst>
    <p:ext uri="{DCECCB84-F9BA-43D5-87BE-67443E8EF086}">
      <p15:sldGuideLst xmlns:p15="http://schemas.microsoft.com/office/powerpoint/2012/main"/>
    </p:ext>
  </p:extLst>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Two-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Text Placeholder 10">
            <a:extLst>
              <a:ext uri="{FF2B5EF4-FFF2-40B4-BE49-F238E27FC236}">
                <a16:creationId xmlns:a16="http://schemas.microsoft.com/office/drawing/2014/main" id="{85D6873E-680D-856E-5C47-3336C81AF219}"/>
              </a:ext>
            </a:extLst>
          </p:cNvPr>
          <p:cNvSpPr>
            <a:spLocks noGrp="1"/>
          </p:cNvSpPr>
          <p:nvPr>
            <p:ph type="body" sz="quarter" idx="15"/>
          </p:nvPr>
        </p:nvSpPr>
        <p:spPr>
          <a:xfrm>
            <a:off x="722841" y="2127331"/>
            <a:ext cx="5029200"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5" name="Text Placeholder 10">
            <a:extLst>
              <a:ext uri="{FF2B5EF4-FFF2-40B4-BE49-F238E27FC236}">
                <a16:creationId xmlns:a16="http://schemas.microsoft.com/office/drawing/2014/main" id="{4BE0B6E6-FB84-38CF-2686-85F60934FFB2}"/>
              </a:ext>
            </a:extLst>
          </p:cNvPr>
          <p:cNvSpPr>
            <a:spLocks noGrp="1"/>
          </p:cNvSpPr>
          <p:nvPr>
            <p:ph type="body" sz="quarter" idx="16"/>
          </p:nvPr>
        </p:nvSpPr>
        <p:spPr>
          <a:xfrm>
            <a:off x="722841" y="2721593"/>
            <a:ext cx="5029200"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6" name="Straight Connector 5">
            <a:extLst>
              <a:ext uri="{FF2B5EF4-FFF2-40B4-BE49-F238E27FC236}">
                <a16:creationId xmlns:a16="http://schemas.microsoft.com/office/drawing/2014/main" id="{16831B22-A192-2ACC-6531-387BDB04C95F}"/>
              </a:ext>
            </a:extLst>
          </p:cNvPr>
          <p:cNvCxnSpPr>
            <a:cxnSpLocks/>
          </p:cNvCxnSpPr>
          <p:nvPr userDrawn="1"/>
        </p:nvCxnSpPr>
        <p:spPr>
          <a:xfrm>
            <a:off x="722841" y="2525501"/>
            <a:ext cx="5029200"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7" name="Text Placeholder 10">
            <a:extLst>
              <a:ext uri="{FF2B5EF4-FFF2-40B4-BE49-F238E27FC236}">
                <a16:creationId xmlns:a16="http://schemas.microsoft.com/office/drawing/2014/main" id="{7471CAB9-AA4F-62DC-D1ED-FC02FDE17D9E}"/>
              </a:ext>
            </a:extLst>
          </p:cNvPr>
          <p:cNvSpPr>
            <a:spLocks noGrp="1"/>
          </p:cNvSpPr>
          <p:nvPr>
            <p:ph type="body" sz="quarter" idx="17"/>
          </p:nvPr>
        </p:nvSpPr>
        <p:spPr>
          <a:xfrm>
            <a:off x="6471920" y="2127331"/>
            <a:ext cx="5029200"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9" name="Text Placeholder 10">
            <a:extLst>
              <a:ext uri="{FF2B5EF4-FFF2-40B4-BE49-F238E27FC236}">
                <a16:creationId xmlns:a16="http://schemas.microsoft.com/office/drawing/2014/main" id="{9292D03C-5CF9-4A1B-F69E-7829E2D0C112}"/>
              </a:ext>
            </a:extLst>
          </p:cNvPr>
          <p:cNvSpPr>
            <a:spLocks noGrp="1"/>
          </p:cNvSpPr>
          <p:nvPr>
            <p:ph type="body" sz="quarter" idx="18"/>
          </p:nvPr>
        </p:nvSpPr>
        <p:spPr>
          <a:xfrm>
            <a:off x="6471920" y="2721593"/>
            <a:ext cx="5029200" cy="234231"/>
          </a:xfrm>
        </p:spPr>
        <p:txBody>
          <a:bodyPr anchor="t" anchorCtr="0">
            <a:spAutoFit/>
          </a:bodyPr>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0" name="Straight Connector 9">
            <a:extLst>
              <a:ext uri="{FF2B5EF4-FFF2-40B4-BE49-F238E27FC236}">
                <a16:creationId xmlns:a16="http://schemas.microsoft.com/office/drawing/2014/main" id="{A04484D2-B3D2-0767-B654-6ED4F1B014CE}"/>
              </a:ext>
            </a:extLst>
          </p:cNvPr>
          <p:cNvCxnSpPr>
            <a:cxnSpLocks/>
          </p:cNvCxnSpPr>
          <p:nvPr userDrawn="1"/>
        </p:nvCxnSpPr>
        <p:spPr>
          <a:xfrm>
            <a:off x="6471920" y="2525501"/>
            <a:ext cx="5029200"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4915446"/>
      </p:ext>
    </p:extLst>
  </p:cSld>
  <p:clrMapOvr>
    <a:masterClrMapping/>
  </p:clrMapOvr>
  <p:extLst>
    <p:ext uri="{DCECCB84-F9BA-43D5-87BE-67443E8EF086}">
      <p15:sldGuideLst xmlns:p15="http://schemas.microsoft.com/office/powerpoint/2012/main"/>
    </p:ext>
  </p:extLst>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Three-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7" name="Text Placeholder 10">
            <a:extLst>
              <a:ext uri="{FF2B5EF4-FFF2-40B4-BE49-F238E27FC236}">
                <a16:creationId xmlns:a16="http://schemas.microsoft.com/office/drawing/2014/main" id="{65CA73CD-53D7-1B27-180A-8693F14CFF59}"/>
              </a:ext>
            </a:extLst>
          </p:cNvPr>
          <p:cNvSpPr>
            <a:spLocks noGrp="1"/>
          </p:cNvSpPr>
          <p:nvPr>
            <p:ph type="body" sz="quarter" idx="17"/>
          </p:nvPr>
        </p:nvSpPr>
        <p:spPr>
          <a:xfrm>
            <a:off x="722841"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8" name="Text Placeholder 10">
            <a:extLst>
              <a:ext uri="{FF2B5EF4-FFF2-40B4-BE49-F238E27FC236}">
                <a16:creationId xmlns:a16="http://schemas.microsoft.com/office/drawing/2014/main" id="{6C9E789B-61B8-8334-F869-A25455D870A7}"/>
              </a:ext>
            </a:extLst>
          </p:cNvPr>
          <p:cNvSpPr>
            <a:spLocks noGrp="1"/>
          </p:cNvSpPr>
          <p:nvPr>
            <p:ph type="body" sz="quarter" idx="18"/>
          </p:nvPr>
        </p:nvSpPr>
        <p:spPr>
          <a:xfrm>
            <a:off x="722841"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9" name="Straight Connector 8">
            <a:extLst>
              <a:ext uri="{FF2B5EF4-FFF2-40B4-BE49-F238E27FC236}">
                <a16:creationId xmlns:a16="http://schemas.microsoft.com/office/drawing/2014/main" id="{05DEB061-1071-EC01-54B6-5DAE94757E34}"/>
              </a:ext>
            </a:extLst>
          </p:cNvPr>
          <p:cNvCxnSpPr>
            <a:cxnSpLocks/>
          </p:cNvCxnSpPr>
          <p:nvPr userDrawn="1"/>
        </p:nvCxnSpPr>
        <p:spPr>
          <a:xfrm>
            <a:off x="722841"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0" name="Text Placeholder 10">
            <a:extLst>
              <a:ext uri="{FF2B5EF4-FFF2-40B4-BE49-F238E27FC236}">
                <a16:creationId xmlns:a16="http://schemas.microsoft.com/office/drawing/2014/main" id="{35A526B8-311F-7101-6786-FFDE301C44AD}"/>
              </a:ext>
            </a:extLst>
          </p:cNvPr>
          <p:cNvSpPr>
            <a:spLocks noGrp="1"/>
          </p:cNvSpPr>
          <p:nvPr>
            <p:ph type="body" sz="quarter" idx="19"/>
          </p:nvPr>
        </p:nvSpPr>
        <p:spPr>
          <a:xfrm>
            <a:off x="4571217"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1" name="Text Placeholder 10">
            <a:extLst>
              <a:ext uri="{FF2B5EF4-FFF2-40B4-BE49-F238E27FC236}">
                <a16:creationId xmlns:a16="http://schemas.microsoft.com/office/drawing/2014/main" id="{B466C524-C9E5-E1CB-6CA7-3E7D4136193C}"/>
              </a:ext>
            </a:extLst>
          </p:cNvPr>
          <p:cNvSpPr>
            <a:spLocks noGrp="1"/>
          </p:cNvSpPr>
          <p:nvPr>
            <p:ph type="body" sz="quarter" idx="20"/>
          </p:nvPr>
        </p:nvSpPr>
        <p:spPr>
          <a:xfrm>
            <a:off x="4571217"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3" name="Straight Connector 12">
            <a:extLst>
              <a:ext uri="{FF2B5EF4-FFF2-40B4-BE49-F238E27FC236}">
                <a16:creationId xmlns:a16="http://schemas.microsoft.com/office/drawing/2014/main" id="{7E241253-81B1-1862-06D1-583CBE8E3C2A}"/>
              </a:ext>
            </a:extLst>
          </p:cNvPr>
          <p:cNvCxnSpPr>
            <a:cxnSpLocks/>
          </p:cNvCxnSpPr>
          <p:nvPr userDrawn="1"/>
        </p:nvCxnSpPr>
        <p:spPr>
          <a:xfrm>
            <a:off x="4571217"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5" name="Text Placeholder 10">
            <a:extLst>
              <a:ext uri="{FF2B5EF4-FFF2-40B4-BE49-F238E27FC236}">
                <a16:creationId xmlns:a16="http://schemas.microsoft.com/office/drawing/2014/main" id="{6B8294A8-0D2B-3D55-0649-295C213FDF48}"/>
              </a:ext>
            </a:extLst>
          </p:cNvPr>
          <p:cNvSpPr>
            <a:spLocks noGrp="1"/>
          </p:cNvSpPr>
          <p:nvPr>
            <p:ph type="body" sz="quarter" idx="21"/>
          </p:nvPr>
        </p:nvSpPr>
        <p:spPr>
          <a:xfrm>
            <a:off x="8419592"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6" name="Text Placeholder 10">
            <a:extLst>
              <a:ext uri="{FF2B5EF4-FFF2-40B4-BE49-F238E27FC236}">
                <a16:creationId xmlns:a16="http://schemas.microsoft.com/office/drawing/2014/main" id="{E24A01F6-A21D-BDC7-A8D1-31F7E7947B64}"/>
              </a:ext>
            </a:extLst>
          </p:cNvPr>
          <p:cNvSpPr>
            <a:spLocks noGrp="1"/>
          </p:cNvSpPr>
          <p:nvPr>
            <p:ph type="body" sz="quarter" idx="22"/>
          </p:nvPr>
        </p:nvSpPr>
        <p:spPr>
          <a:xfrm>
            <a:off x="8419592"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7" name="Straight Connector 16">
            <a:extLst>
              <a:ext uri="{FF2B5EF4-FFF2-40B4-BE49-F238E27FC236}">
                <a16:creationId xmlns:a16="http://schemas.microsoft.com/office/drawing/2014/main" id="{50DCA207-2A10-85D4-1C65-3EE9C98ABB22}"/>
              </a:ext>
            </a:extLst>
          </p:cNvPr>
          <p:cNvCxnSpPr>
            <a:cxnSpLocks/>
          </p:cNvCxnSpPr>
          <p:nvPr userDrawn="1"/>
        </p:nvCxnSpPr>
        <p:spPr>
          <a:xfrm>
            <a:off x="8419592"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2647892"/>
      </p:ext>
    </p:extLst>
  </p:cSld>
  <p:clrMapOvr>
    <a:masterClrMapping/>
  </p:clrMapOvr>
  <p:extLst>
    <p:ext uri="{DCECCB84-F9BA-43D5-87BE-67443E8EF086}">
      <p15:sldGuideLst xmlns:p15="http://schemas.microsoft.com/office/powerpoint/2012/main"/>
    </p:ext>
  </p:extLst>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userDrawn="1">
  <p:cSld name="Four-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Text Placeholder 10">
            <a:extLst>
              <a:ext uri="{FF2B5EF4-FFF2-40B4-BE49-F238E27FC236}">
                <a16:creationId xmlns:a16="http://schemas.microsoft.com/office/drawing/2014/main" id="{26CCD990-CC25-84C9-3370-6B90E4CCA525}"/>
              </a:ext>
            </a:extLst>
          </p:cNvPr>
          <p:cNvSpPr>
            <a:spLocks noGrp="1"/>
          </p:cNvSpPr>
          <p:nvPr>
            <p:ph type="body" sz="quarter" idx="19"/>
          </p:nvPr>
        </p:nvSpPr>
        <p:spPr>
          <a:xfrm>
            <a:off x="722841"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5" name="Text Placeholder 10">
            <a:extLst>
              <a:ext uri="{FF2B5EF4-FFF2-40B4-BE49-F238E27FC236}">
                <a16:creationId xmlns:a16="http://schemas.microsoft.com/office/drawing/2014/main" id="{4DEEE82B-0A22-C2FD-D899-635873D5A58A}"/>
              </a:ext>
            </a:extLst>
          </p:cNvPr>
          <p:cNvSpPr>
            <a:spLocks noGrp="1"/>
          </p:cNvSpPr>
          <p:nvPr>
            <p:ph type="body" sz="quarter" idx="20"/>
          </p:nvPr>
        </p:nvSpPr>
        <p:spPr>
          <a:xfrm>
            <a:off x="722841"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6" name="Straight Connector 5">
            <a:extLst>
              <a:ext uri="{FF2B5EF4-FFF2-40B4-BE49-F238E27FC236}">
                <a16:creationId xmlns:a16="http://schemas.microsoft.com/office/drawing/2014/main" id="{464C87A1-7896-BF51-BB64-F705A5D17B3E}"/>
              </a:ext>
            </a:extLst>
          </p:cNvPr>
          <p:cNvCxnSpPr>
            <a:cxnSpLocks/>
          </p:cNvCxnSpPr>
          <p:nvPr userDrawn="1"/>
        </p:nvCxnSpPr>
        <p:spPr>
          <a:xfrm>
            <a:off x="722841"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7" name="Text Placeholder 10">
            <a:extLst>
              <a:ext uri="{FF2B5EF4-FFF2-40B4-BE49-F238E27FC236}">
                <a16:creationId xmlns:a16="http://schemas.microsoft.com/office/drawing/2014/main" id="{FD6F0F82-DCDD-6958-8293-87100B1FDA73}"/>
              </a:ext>
            </a:extLst>
          </p:cNvPr>
          <p:cNvSpPr>
            <a:spLocks noGrp="1"/>
          </p:cNvSpPr>
          <p:nvPr>
            <p:ph type="body" sz="quarter" idx="21"/>
          </p:nvPr>
        </p:nvSpPr>
        <p:spPr>
          <a:xfrm>
            <a:off x="3574937"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8" name="Text Placeholder 10">
            <a:extLst>
              <a:ext uri="{FF2B5EF4-FFF2-40B4-BE49-F238E27FC236}">
                <a16:creationId xmlns:a16="http://schemas.microsoft.com/office/drawing/2014/main" id="{CC718AB6-F3C2-0A03-408C-0988FED1E64F}"/>
              </a:ext>
            </a:extLst>
          </p:cNvPr>
          <p:cNvSpPr>
            <a:spLocks noGrp="1"/>
          </p:cNvSpPr>
          <p:nvPr>
            <p:ph type="body" sz="quarter" idx="22"/>
          </p:nvPr>
        </p:nvSpPr>
        <p:spPr>
          <a:xfrm>
            <a:off x="3574937"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9" name="Straight Connector 8">
            <a:extLst>
              <a:ext uri="{FF2B5EF4-FFF2-40B4-BE49-F238E27FC236}">
                <a16:creationId xmlns:a16="http://schemas.microsoft.com/office/drawing/2014/main" id="{CF7F83E3-A173-930B-59B9-27C6120050B6}"/>
              </a:ext>
            </a:extLst>
          </p:cNvPr>
          <p:cNvCxnSpPr>
            <a:cxnSpLocks/>
          </p:cNvCxnSpPr>
          <p:nvPr userDrawn="1"/>
        </p:nvCxnSpPr>
        <p:spPr>
          <a:xfrm>
            <a:off x="3574937"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2" name="Text Placeholder 10">
            <a:extLst>
              <a:ext uri="{FF2B5EF4-FFF2-40B4-BE49-F238E27FC236}">
                <a16:creationId xmlns:a16="http://schemas.microsoft.com/office/drawing/2014/main" id="{A5A87D64-E570-2A86-D958-66E05384556A}"/>
              </a:ext>
            </a:extLst>
          </p:cNvPr>
          <p:cNvSpPr>
            <a:spLocks noGrp="1"/>
          </p:cNvSpPr>
          <p:nvPr>
            <p:ph type="body" sz="quarter" idx="23"/>
          </p:nvPr>
        </p:nvSpPr>
        <p:spPr>
          <a:xfrm>
            <a:off x="6427033"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4" name="Text Placeholder 10">
            <a:extLst>
              <a:ext uri="{FF2B5EF4-FFF2-40B4-BE49-F238E27FC236}">
                <a16:creationId xmlns:a16="http://schemas.microsoft.com/office/drawing/2014/main" id="{752154E4-9E79-038E-C44F-C036650FED2A}"/>
              </a:ext>
            </a:extLst>
          </p:cNvPr>
          <p:cNvSpPr>
            <a:spLocks noGrp="1"/>
          </p:cNvSpPr>
          <p:nvPr>
            <p:ph type="body" sz="quarter" idx="24"/>
          </p:nvPr>
        </p:nvSpPr>
        <p:spPr>
          <a:xfrm>
            <a:off x="6427033"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8" name="Straight Connector 17">
            <a:extLst>
              <a:ext uri="{FF2B5EF4-FFF2-40B4-BE49-F238E27FC236}">
                <a16:creationId xmlns:a16="http://schemas.microsoft.com/office/drawing/2014/main" id="{A587F1BB-7F06-EBBC-BBF5-E333D3FB1D60}"/>
              </a:ext>
            </a:extLst>
          </p:cNvPr>
          <p:cNvCxnSpPr>
            <a:cxnSpLocks/>
          </p:cNvCxnSpPr>
          <p:nvPr userDrawn="1"/>
        </p:nvCxnSpPr>
        <p:spPr>
          <a:xfrm>
            <a:off x="6427033"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9" name="Text Placeholder 10">
            <a:extLst>
              <a:ext uri="{FF2B5EF4-FFF2-40B4-BE49-F238E27FC236}">
                <a16:creationId xmlns:a16="http://schemas.microsoft.com/office/drawing/2014/main" id="{F5EF9C5E-5DC8-E79B-230D-76B2C1556939}"/>
              </a:ext>
            </a:extLst>
          </p:cNvPr>
          <p:cNvSpPr>
            <a:spLocks noGrp="1"/>
          </p:cNvSpPr>
          <p:nvPr>
            <p:ph type="body" sz="quarter" idx="25"/>
          </p:nvPr>
        </p:nvSpPr>
        <p:spPr>
          <a:xfrm>
            <a:off x="9279128"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20" name="Text Placeholder 10">
            <a:extLst>
              <a:ext uri="{FF2B5EF4-FFF2-40B4-BE49-F238E27FC236}">
                <a16:creationId xmlns:a16="http://schemas.microsoft.com/office/drawing/2014/main" id="{885532C5-9626-5A3B-935D-03F108C935CA}"/>
              </a:ext>
            </a:extLst>
          </p:cNvPr>
          <p:cNvSpPr>
            <a:spLocks noGrp="1"/>
          </p:cNvSpPr>
          <p:nvPr>
            <p:ph type="body" sz="quarter" idx="26"/>
          </p:nvPr>
        </p:nvSpPr>
        <p:spPr>
          <a:xfrm>
            <a:off x="9279128"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21" name="Straight Connector 20">
            <a:extLst>
              <a:ext uri="{FF2B5EF4-FFF2-40B4-BE49-F238E27FC236}">
                <a16:creationId xmlns:a16="http://schemas.microsoft.com/office/drawing/2014/main" id="{412D3D6D-5B85-659B-AD8C-384EBA08117A}"/>
              </a:ext>
            </a:extLst>
          </p:cNvPr>
          <p:cNvCxnSpPr>
            <a:cxnSpLocks/>
          </p:cNvCxnSpPr>
          <p:nvPr userDrawn="1"/>
        </p:nvCxnSpPr>
        <p:spPr>
          <a:xfrm>
            <a:off x="9279128"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3444972"/>
      </p:ext>
    </p:extLst>
  </p:cSld>
  <p:clrMapOvr>
    <a:masterClrMapping/>
  </p:clrMapOvr>
  <p:extLst>
    <p:ext uri="{DCECCB84-F9BA-43D5-87BE-67443E8EF086}">
      <p15:sldGuideLst xmlns:p15="http://schemas.microsoft.com/office/powerpoint/2012/main"/>
    </p:ext>
  </p:extLst>
</p:sldLayout>
</file>

<file path=ppt/slideLayouts/slideLayout180.xml><?xml version="1.0" encoding="utf-8"?>
<p:sldLayout xmlns:a="http://schemas.openxmlformats.org/drawingml/2006/main" xmlns:r="http://schemas.openxmlformats.org/officeDocument/2006/relationships" xmlns:p="http://schemas.openxmlformats.org/presentationml/2006/main" showMasterSp="0" preserve="1" userDrawn="1">
  <p:cSld name="Section slide">
    <p:bg>
      <p:bgPr>
        <a:solidFill>
          <a:srgbClr val="15003B"/>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90FC8D1-2A3E-C07F-F358-7ECAB3104C0A}"/>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2" name="Title 1">
            <a:extLst>
              <a:ext uri="{FF2B5EF4-FFF2-40B4-BE49-F238E27FC236}">
                <a16:creationId xmlns:a16="http://schemas.microsoft.com/office/drawing/2014/main" id="{DDD86C85-52D2-3E2D-6588-885B328B826A}"/>
              </a:ext>
            </a:extLst>
          </p:cNvPr>
          <p:cNvSpPr>
            <a:spLocks noGrp="1"/>
          </p:cNvSpPr>
          <p:nvPr>
            <p:ph type="ctrTitle"/>
          </p:nvPr>
        </p:nvSpPr>
        <p:spPr>
          <a:xfrm>
            <a:off x="1795780" y="3198168"/>
            <a:ext cx="9144000" cy="461665"/>
          </a:xfrm>
        </p:spPr>
        <p:txBody>
          <a:bodyPr anchor="ctr" anchorCtr="0"/>
          <a:lstStyle>
            <a:lvl1pPr algn="l">
              <a:defRPr sz="3000">
                <a:solidFill>
                  <a:schemeClr val="bg1"/>
                </a:solidFill>
              </a:defRPr>
            </a:lvl1pPr>
          </a:lstStyle>
          <a:p>
            <a:r>
              <a:rPr lang="en-US"/>
              <a:t>Click to edit Master title style</a:t>
            </a:r>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a:p>
        </p:txBody>
      </p:sp>
      <p:pic>
        <p:nvPicPr>
          <p:cNvPr id="3" name="Graphic 2">
            <a:extLst>
              <a:ext uri="{FF2B5EF4-FFF2-40B4-BE49-F238E27FC236}">
                <a16:creationId xmlns:a16="http://schemas.microsoft.com/office/drawing/2014/main" id="{14414E44-D57F-8D60-4F03-0A6A226F558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986730BE-61D5-58DF-D232-2058B1E11B42}"/>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769639483"/>
      </p:ext>
    </p:extLst>
  </p:cSld>
  <p:clrMapOvr>
    <a:masterClrMapping/>
  </p:clrMapOvr>
  <p:extLst>
    <p:ext uri="{DCECCB84-F9BA-43D5-87BE-67443E8EF086}">
      <p15:sldGuideLst xmlns:p15="http://schemas.microsoft.com/office/powerpoint/2012/main"/>
    </p:ext>
  </p:extLst>
</p:sldLayout>
</file>

<file path=ppt/slideLayouts/slideLayout181.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rgbClr val="15003B"/>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082B8DB-F67A-5FEC-691F-85BB86C9F342}"/>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5" name="Rectangle 4">
            <a:extLst>
              <a:ext uri="{FF2B5EF4-FFF2-40B4-BE49-F238E27FC236}">
                <a16:creationId xmlns:a16="http://schemas.microsoft.com/office/drawing/2014/main" id="{A0862DE5-7647-5A2B-B77A-21241775BC44}"/>
              </a:ext>
            </a:extLst>
          </p:cNvPr>
          <p:cNvSpPr/>
          <p:nvPr userDrawn="1"/>
        </p:nvSpPr>
        <p:spPr>
          <a:xfrm>
            <a:off x="0" y="0"/>
            <a:ext cx="12192000" cy="6857999"/>
          </a:xfrm>
          <a:prstGeom prst="rect">
            <a:avLst/>
          </a:prstGeom>
          <a:gradFill>
            <a:gsLst>
              <a:gs pos="0">
                <a:srgbClr val="15003B">
                  <a:alpha val="0"/>
                </a:srgbClr>
              </a:gs>
              <a:gs pos="100000">
                <a:srgbClr val="15003B">
                  <a:alpha val="63922"/>
                </a:srgb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a:solidFill>
                <a:schemeClr val="bg1"/>
              </a:solidFill>
            </a:endParaRPr>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a:p>
        </p:txBody>
      </p:sp>
      <p:sp>
        <p:nvSpPr>
          <p:cNvPr id="6" name="Title 1">
            <a:extLst>
              <a:ext uri="{FF2B5EF4-FFF2-40B4-BE49-F238E27FC236}">
                <a16:creationId xmlns:a16="http://schemas.microsoft.com/office/drawing/2014/main" id="{B96A5387-06E4-F27A-19CE-92E992886DE9}"/>
              </a:ext>
            </a:extLst>
          </p:cNvPr>
          <p:cNvSpPr txBox="1">
            <a:spLocks/>
          </p:cNvSpPr>
          <p:nvPr userDrawn="1"/>
        </p:nvSpPr>
        <p:spPr>
          <a:xfrm>
            <a:off x="1795780" y="3198168"/>
            <a:ext cx="9144000" cy="461665"/>
          </a:xfrm>
          <a:prstGeom prst="rect">
            <a:avLst/>
          </a:prstGeom>
        </p:spPr>
        <p:txBody>
          <a:bodyPr vert="horz" wrap="square" lIns="0" tIns="0" rIns="0" bIns="0" rtlCol="0" anchor="ctr" anchorCtr="0">
            <a:spAutoFit/>
          </a:bodyPr>
          <a:lstStyle>
            <a:lvl1pPr algn="l" defTabSz="914400" rtl="0" eaLnBrk="1" latinLnBrk="0" hangingPunct="1">
              <a:lnSpc>
                <a:spcPct val="100000"/>
              </a:lnSpc>
              <a:spcBef>
                <a:spcPct val="0"/>
              </a:spcBef>
              <a:buNone/>
              <a:defRPr sz="3000" b="0" kern="1200">
                <a:solidFill>
                  <a:schemeClr val="bg1"/>
                </a:solidFill>
                <a:latin typeface="Poppins ExtraLight" panose="00000300000000000000" pitchFamily="2" charset="0"/>
                <a:ea typeface="+mj-ea"/>
                <a:cs typeface="Poppins ExtraLight" panose="00000300000000000000" pitchFamily="2" charset="0"/>
              </a:defRPr>
            </a:lvl1pPr>
          </a:lstStyle>
          <a:p>
            <a:r>
              <a:rPr lang="en-US" spc="30" baseline="0"/>
              <a:t>Thank you!</a:t>
            </a:r>
          </a:p>
        </p:txBody>
      </p:sp>
      <p:pic>
        <p:nvPicPr>
          <p:cNvPr id="2" name="Graphic 1">
            <a:extLst>
              <a:ext uri="{FF2B5EF4-FFF2-40B4-BE49-F238E27FC236}">
                <a16:creationId xmlns:a16="http://schemas.microsoft.com/office/drawing/2014/main" id="{9874A743-627F-7AD9-8292-F0F6C8B23BC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7" name="TextBox 6">
            <a:extLst>
              <a:ext uri="{FF2B5EF4-FFF2-40B4-BE49-F238E27FC236}">
                <a16:creationId xmlns:a16="http://schemas.microsoft.com/office/drawing/2014/main" id="{A4D19655-7540-65A2-40BE-8F9FAB019BD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4158798410"/>
      </p:ext>
    </p:extLst>
  </p:cSld>
  <p:clrMapOvr>
    <a:masterClrMapping/>
  </p:clrMapOvr>
  <p:extLst>
    <p:ext uri="{DCECCB84-F9BA-43D5-87BE-67443E8EF086}">
      <p15:sldGuideLst xmlns:p15="http://schemas.microsoft.com/office/powerpoint/2012/main"/>
    </p:ext>
  </p:extLst>
</p:sldLayout>
</file>

<file path=ppt/slideLayouts/slideLayout182.xml><?xml version="1.0" encoding="utf-8"?>
<p:sldLayout xmlns:a="http://schemas.openxmlformats.org/drawingml/2006/main" xmlns:r="http://schemas.openxmlformats.org/officeDocument/2006/relationships" xmlns:p="http://schemas.openxmlformats.org/presentationml/2006/main" type="blank" preserve="1">
  <p:cSld name="Footer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361671209"/>
      </p:ext>
    </p:extLst>
  </p:cSld>
  <p:clrMapOvr>
    <a:masterClrMapping/>
  </p:clrMapOvr>
  <p:extLst>
    <p:ext uri="{DCECCB84-F9BA-43D5-87BE-67443E8EF086}">
      <p15:sldGuideLst xmlns:p15="http://schemas.microsoft.com/office/powerpoint/2012/main"/>
    </p:ext>
  </p:extLst>
</p:sldLayout>
</file>

<file path=ppt/slideLayouts/slideLayout183.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1722111"/>
      </p:ext>
    </p:extLst>
  </p:cSld>
  <p:clrMapOvr>
    <a:masterClrMapping/>
  </p:clrMapOvr>
  <p:extLst>
    <p:ext uri="{DCECCB84-F9BA-43D5-87BE-67443E8EF086}">
      <p15:sldGuideLst xmlns:p15="http://schemas.microsoft.com/office/powerpoint/2012/main"/>
    </p:ext>
  </p:extLst>
</p:sldLayout>
</file>

<file path=ppt/slideLayouts/slideLayout184.xml><?xml version="1.0" encoding="utf-8"?>
<p:sldLayout xmlns:a="http://schemas.openxmlformats.org/drawingml/2006/main" xmlns:r="http://schemas.openxmlformats.org/officeDocument/2006/relationships" xmlns:p="http://schemas.openxmlformats.org/presentationml/2006/main" userDrawn="1">
  <p:cSld name="Nexxen Service">
    <p:spTree>
      <p:nvGrpSpPr>
        <p:cNvPr id="1" name=""/>
        <p:cNvGrpSpPr/>
        <p:nvPr/>
      </p:nvGrpSpPr>
      <p:grpSpPr>
        <a:xfrm>
          <a:off x="0" y="0"/>
          <a:ext cx="0" cy="0"/>
          <a:chOff x="0" y="0"/>
          <a:chExt cx="0" cy="0"/>
        </a:xfrm>
      </p:grpSpPr>
      <p:sp>
        <p:nvSpPr>
          <p:cNvPr id="18" name="Picture Placeholder 15">
            <a:extLst>
              <a:ext uri="{FF2B5EF4-FFF2-40B4-BE49-F238E27FC236}">
                <a16:creationId xmlns:a16="http://schemas.microsoft.com/office/drawing/2014/main" id="{444FA7A4-DCA6-9C9B-4414-5859CC38B6EC}"/>
              </a:ext>
            </a:extLst>
          </p:cNvPr>
          <p:cNvSpPr>
            <a:spLocks noGrp="1"/>
          </p:cNvSpPr>
          <p:nvPr>
            <p:ph type="pic" sz="quarter" idx="14" hasCustomPrompt="1"/>
          </p:nvPr>
        </p:nvSpPr>
        <p:spPr>
          <a:xfrm>
            <a:off x="9997304" y="408817"/>
            <a:ext cx="1267596" cy="1267596"/>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3402932" cy="430887"/>
          </a:xfrm>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1343025"/>
            <a:ext cx="3402932"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4" name="Picture Placeholder 15">
            <a:extLst>
              <a:ext uri="{FF2B5EF4-FFF2-40B4-BE49-F238E27FC236}">
                <a16:creationId xmlns:a16="http://schemas.microsoft.com/office/drawing/2014/main" id="{F4ADE2DB-6D21-22C7-A1A6-3A92D780B675}"/>
              </a:ext>
            </a:extLst>
          </p:cNvPr>
          <p:cNvSpPr>
            <a:spLocks noGrp="1"/>
          </p:cNvSpPr>
          <p:nvPr userDrawn="1">
            <p:ph type="pic" sz="quarter" idx="11" hasCustomPrompt="1"/>
          </p:nvPr>
        </p:nvSpPr>
        <p:spPr>
          <a:xfrm>
            <a:off x="5883330" y="408817"/>
            <a:ext cx="1267596" cy="1267596"/>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15" name="Text Placeholder 17">
            <a:extLst>
              <a:ext uri="{FF2B5EF4-FFF2-40B4-BE49-F238E27FC236}">
                <a16:creationId xmlns:a16="http://schemas.microsoft.com/office/drawing/2014/main" id="{D0638F95-6C4D-3C95-A0A3-7738EC477BA6}"/>
              </a:ext>
            </a:extLst>
          </p:cNvPr>
          <p:cNvSpPr>
            <a:spLocks noGrp="1"/>
          </p:cNvSpPr>
          <p:nvPr userDrawn="1">
            <p:ph type="body" sz="quarter" idx="12" hasCustomPrompt="1"/>
          </p:nvPr>
        </p:nvSpPr>
        <p:spPr>
          <a:xfrm>
            <a:off x="5594173" y="1846947"/>
            <a:ext cx="1845910" cy="218586"/>
          </a:xfrm>
        </p:spPr>
        <p:txBody>
          <a:bodyPr/>
          <a:lstStyle>
            <a:lvl1pPr marL="0" indent="0" algn="ctr">
              <a:buNone/>
              <a:defRPr sz="1400"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16" name="Text Placeholder 17">
            <a:extLst>
              <a:ext uri="{FF2B5EF4-FFF2-40B4-BE49-F238E27FC236}">
                <a16:creationId xmlns:a16="http://schemas.microsoft.com/office/drawing/2014/main" id="{FE51BA6A-D281-2194-88D1-212500B5225B}"/>
              </a:ext>
            </a:extLst>
          </p:cNvPr>
          <p:cNvSpPr>
            <a:spLocks noGrp="1"/>
          </p:cNvSpPr>
          <p:nvPr userDrawn="1">
            <p:ph type="body" sz="quarter" idx="13" hasCustomPrompt="1"/>
          </p:nvPr>
        </p:nvSpPr>
        <p:spPr>
          <a:xfrm>
            <a:off x="5594173" y="2098407"/>
            <a:ext cx="1845910"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19" name="Text Placeholder 17">
            <a:extLst>
              <a:ext uri="{FF2B5EF4-FFF2-40B4-BE49-F238E27FC236}">
                <a16:creationId xmlns:a16="http://schemas.microsoft.com/office/drawing/2014/main" id="{A23A6486-9781-0456-57DB-FCE66A27E4BC}"/>
              </a:ext>
            </a:extLst>
          </p:cNvPr>
          <p:cNvSpPr>
            <a:spLocks noGrp="1"/>
          </p:cNvSpPr>
          <p:nvPr>
            <p:ph type="body" sz="quarter" idx="15" hasCustomPrompt="1"/>
          </p:nvPr>
        </p:nvSpPr>
        <p:spPr>
          <a:xfrm>
            <a:off x="9708147" y="1846947"/>
            <a:ext cx="1845910" cy="218586"/>
          </a:xfrm>
        </p:spPr>
        <p:txBody>
          <a:bodyPr/>
          <a:lstStyle>
            <a:lvl1pPr marL="0" indent="0" algn="ctr">
              <a:buNone/>
              <a:defRPr sz="1400"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20" name="Text Placeholder 17">
            <a:extLst>
              <a:ext uri="{FF2B5EF4-FFF2-40B4-BE49-F238E27FC236}">
                <a16:creationId xmlns:a16="http://schemas.microsoft.com/office/drawing/2014/main" id="{014F89B4-BBE2-5A0A-42FE-1F5D525C134F}"/>
              </a:ext>
            </a:extLst>
          </p:cNvPr>
          <p:cNvSpPr>
            <a:spLocks noGrp="1"/>
          </p:cNvSpPr>
          <p:nvPr>
            <p:ph type="body" sz="quarter" idx="16" hasCustomPrompt="1"/>
          </p:nvPr>
        </p:nvSpPr>
        <p:spPr>
          <a:xfrm>
            <a:off x="9708147" y="2098407"/>
            <a:ext cx="1845910"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21" name="Picture Placeholder 15">
            <a:extLst>
              <a:ext uri="{FF2B5EF4-FFF2-40B4-BE49-F238E27FC236}">
                <a16:creationId xmlns:a16="http://schemas.microsoft.com/office/drawing/2014/main" id="{B2172548-0243-780B-1F71-3B83A8146484}"/>
              </a:ext>
            </a:extLst>
          </p:cNvPr>
          <p:cNvSpPr>
            <a:spLocks noGrp="1"/>
          </p:cNvSpPr>
          <p:nvPr>
            <p:ph type="pic" sz="quarter" idx="17" hasCustomPrompt="1"/>
          </p:nvPr>
        </p:nvSpPr>
        <p:spPr>
          <a:xfrm>
            <a:off x="7940317" y="408817"/>
            <a:ext cx="1267596" cy="1267596"/>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2" name="Text Placeholder 17">
            <a:extLst>
              <a:ext uri="{FF2B5EF4-FFF2-40B4-BE49-F238E27FC236}">
                <a16:creationId xmlns:a16="http://schemas.microsoft.com/office/drawing/2014/main" id="{9718ABB2-84BA-2F73-C7E1-B508235E0F21}"/>
              </a:ext>
            </a:extLst>
          </p:cNvPr>
          <p:cNvSpPr>
            <a:spLocks noGrp="1"/>
          </p:cNvSpPr>
          <p:nvPr>
            <p:ph type="body" sz="quarter" idx="18" hasCustomPrompt="1"/>
          </p:nvPr>
        </p:nvSpPr>
        <p:spPr>
          <a:xfrm>
            <a:off x="7651160" y="1846947"/>
            <a:ext cx="1845910" cy="218586"/>
          </a:xfrm>
        </p:spPr>
        <p:txBody>
          <a:bodyPr/>
          <a:lstStyle>
            <a:lvl1pPr marL="0" indent="0" algn="ctr">
              <a:buNone/>
              <a:defRPr sz="1400"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23" name="Text Placeholder 17">
            <a:extLst>
              <a:ext uri="{FF2B5EF4-FFF2-40B4-BE49-F238E27FC236}">
                <a16:creationId xmlns:a16="http://schemas.microsoft.com/office/drawing/2014/main" id="{6952C9AF-150A-B6BC-D1F4-9907C9D1E80B}"/>
              </a:ext>
            </a:extLst>
          </p:cNvPr>
          <p:cNvSpPr>
            <a:spLocks noGrp="1"/>
          </p:cNvSpPr>
          <p:nvPr>
            <p:ph type="body" sz="quarter" idx="19" hasCustomPrompt="1"/>
          </p:nvPr>
        </p:nvSpPr>
        <p:spPr>
          <a:xfrm>
            <a:off x="7651160" y="2098407"/>
            <a:ext cx="1845910"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Tree>
    <p:extLst>
      <p:ext uri="{BB962C8B-B14F-4D97-AF65-F5344CB8AC3E}">
        <p14:creationId xmlns:p14="http://schemas.microsoft.com/office/powerpoint/2010/main" val="699184917"/>
      </p:ext>
    </p:extLst>
  </p:cSld>
  <p:clrMapOvr>
    <a:masterClrMapping/>
  </p:clrMapOvr>
  <p:extLst>
    <p:ext uri="{DCECCB84-F9BA-43D5-87BE-67443E8EF086}">
      <p15:sldGuideLst xmlns:p15="http://schemas.microsoft.com/office/powerpoint/2012/main"/>
    </p:ext>
  </p:extLst>
</p:sldLayout>
</file>

<file path=ppt/slideLayouts/slideLayout185.xml><?xml version="1.0" encoding="utf-8"?>
<p:sldLayout xmlns:a="http://schemas.openxmlformats.org/drawingml/2006/main" xmlns:r="http://schemas.openxmlformats.org/officeDocument/2006/relationships" xmlns:p="http://schemas.openxmlformats.org/presentationml/2006/main" userDrawn="1">
  <p:cSld name="Title Only 1">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346FBB9-42A6-8358-5827-009CBBDFC5BC}"/>
              </a:ext>
            </a:extLst>
          </p:cNvPr>
          <p:cNvPicPr>
            <a:picLocks noChangeAspect="1"/>
          </p:cNvPicPr>
          <p:nvPr userDrawn="1"/>
        </p:nvPicPr>
        <p:blipFill>
          <a:blip r:embed="rId2"/>
          <a:srcRect l="79" r="-1"/>
          <a:stretch/>
        </p:blipFill>
        <p:spPr>
          <a:xfrm>
            <a:off x="0" y="1952"/>
            <a:ext cx="12192000" cy="6854374"/>
          </a:xfrm>
          <a:prstGeom prst="rect">
            <a:avLst/>
          </a:prstGeom>
        </p:spPr>
      </p:pic>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lvl1pPr>
              <a:defRPr>
                <a:solidFill>
                  <a:schemeClr val="bg1"/>
                </a:solidFill>
              </a:defRPr>
            </a:lvl1p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1258009"/>
            <a:ext cx="11201400" cy="234231"/>
          </a:xfrm>
        </p:spPr>
        <p:txBody>
          <a:bodyPr>
            <a:spAutoFit/>
          </a:bodyPr>
          <a:lstStyle>
            <a:lvl1pPr marL="0" indent="0">
              <a:buNone/>
              <a:defRPr sz="1500" b="1" cap="none" spc="30" baseline="0">
                <a:solidFill>
                  <a:schemeClr val="bg1"/>
                </a:solidFill>
                <a:latin typeface="Arial" panose="020B0604020202020204" pitchFamily="34" charset="0"/>
                <a:cs typeface="Arial" panose="020B0604020202020204" pitchFamily="34" charset="0"/>
              </a:defRPr>
            </a:lvl1pPr>
          </a:lstStyle>
          <a:p>
            <a:pPr lvl="0"/>
            <a:r>
              <a:rPr lang="en-US"/>
              <a:t>Click to edit Master text styles</a:t>
            </a:r>
          </a:p>
        </p:txBody>
      </p:sp>
      <p:pic>
        <p:nvPicPr>
          <p:cNvPr id="8" name="Graphic 7">
            <a:extLst>
              <a:ext uri="{FF2B5EF4-FFF2-40B4-BE49-F238E27FC236}">
                <a16:creationId xmlns:a16="http://schemas.microsoft.com/office/drawing/2014/main" id="{BEE7F329-A60C-2CB2-64D2-F4CB9BF4D27D}"/>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3" name="TextBox 2">
            <a:extLst>
              <a:ext uri="{FF2B5EF4-FFF2-40B4-BE49-F238E27FC236}">
                <a16:creationId xmlns:a16="http://schemas.microsoft.com/office/drawing/2014/main" id="{AA1A19B3-ADD8-AB81-C4F2-BBB986D9FD4F}"/>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2025 Nexxen International. All rights reserved. Confidential information of Nexxen.</a:t>
            </a:r>
          </a:p>
        </p:txBody>
      </p:sp>
    </p:spTree>
    <p:extLst>
      <p:ext uri="{BB962C8B-B14F-4D97-AF65-F5344CB8AC3E}">
        <p14:creationId xmlns:p14="http://schemas.microsoft.com/office/powerpoint/2010/main" val="3371020897"/>
      </p:ext>
    </p:extLst>
  </p:cSld>
  <p:clrMapOvr>
    <a:masterClrMapping/>
  </p:clrMapOvr>
  <p:extLst>
    <p:ext uri="{DCECCB84-F9BA-43D5-87BE-67443E8EF086}">
      <p15:sldGuideLst xmlns:p15="http://schemas.microsoft.com/office/powerpoint/2012/main"/>
    </p:ext>
  </p:extLst>
</p:sldLayout>
</file>

<file path=ppt/slideLayouts/slideLayout186.xml><?xml version="1.0" encoding="utf-8"?>
<p:sldLayout xmlns:a="http://schemas.openxmlformats.org/drawingml/2006/main" xmlns:r="http://schemas.openxmlformats.org/officeDocument/2006/relationships" xmlns:p="http://schemas.openxmlformats.org/presentationml/2006/main" showMasterSp="0" preserve="1" userDrawn="1">
  <p:cSld name="Title with image">
    <p:bg>
      <p:bgPr>
        <a:solidFill>
          <a:srgbClr val="15003B"/>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CC33D1B-E058-3B62-71D4-6FD1F378B273}"/>
              </a:ext>
            </a:extLst>
          </p:cNvPr>
          <p:cNvPicPr>
            <a:picLocks noChangeAspect="1"/>
          </p:cNvPicPr>
          <p:nvPr userDrawn="1"/>
        </p:nvPicPr>
        <p:blipFill rotWithShape="1">
          <a:blip r:embed="rId2">
            <a:alphaModFix amt="19000"/>
          </a:blip>
          <a:srcRect t="595" b="1389"/>
          <a:stretch/>
        </p:blipFill>
        <p:spPr>
          <a:xfrm flipV="1">
            <a:off x="0" y="-4"/>
            <a:ext cx="9940002" cy="6858003"/>
          </a:xfrm>
          <a:prstGeom prst="rect">
            <a:avLst/>
          </a:prstGeom>
        </p:spPr>
      </p:pic>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Picture Placeholder 19">
            <a:extLst>
              <a:ext uri="{FF2B5EF4-FFF2-40B4-BE49-F238E27FC236}">
                <a16:creationId xmlns:a16="http://schemas.microsoft.com/office/drawing/2014/main" id="{349AD04E-31A4-BFA0-0535-20CC06483A0B}"/>
              </a:ext>
            </a:extLst>
          </p:cNvPr>
          <p:cNvSpPr>
            <a:spLocks noGrp="1"/>
          </p:cNvSpPr>
          <p:nvPr>
            <p:ph type="pic" sz="quarter" idx="10"/>
          </p:nvPr>
        </p:nvSpPr>
        <p:spPr>
          <a:xfrm>
            <a:off x="6418500" y="206430"/>
            <a:ext cx="5773500" cy="6445141"/>
          </a:xfrm>
          <a:custGeom>
            <a:avLst/>
            <a:gdLst>
              <a:gd name="connsiteX0" fmla="*/ 3283431 w 5773500"/>
              <a:gd name="connsiteY0" fmla="*/ 0 h 6445141"/>
              <a:gd name="connsiteX1" fmla="*/ 3489734 w 5773500"/>
              <a:gd name="connsiteY1" fmla="*/ 0 h 6445141"/>
              <a:gd name="connsiteX2" fmla="*/ 5689117 w 5773500"/>
              <a:gd name="connsiteY2" fmla="*/ 0 h 6445141"/>
              <a:gd name="connsiteX3" fmla="*/ 5773500 w 5773500"/>
              <a:gd name="connsiteY3" fmla="*/ 0 h 6445141"/>
              <a:gd name="connsiteX4" fmla="*/ 5773500 w 5773500"/>
              <a:gd name="connsiteY4" fmla="*/ 6445141 h 6445141"/>
              <a:gd name="connsiteX5" fmla="*/ 5689117 w 5773500"/>
              <a:gd name="connsiteY5" fmla="*/ 6445141 h 6445141"/>
              <a:gd name="connsiteX6" fmla="*/ 3489098 w 5773500"/>
              <a:gd name="connsiteY6" fmla="*/ 6445141 h 6445141"/>
              <a:gd name="connsiteX7" fmla="*/ 3282795 w 5773500"/>
              <a:gd name="connsiteY7" fmla="*/ 6445141 h 6445141"/>
              <a:gd name="connsiteX8" fmla="*/ 1346061 w 5773500"/>
              <a:gd name="connsiteY8" fmla="*/ 5966775 h 6445141"/>
              <a:gd name="connsiteX9" fmla="*/ 338963 w 5773500"/>
              <a:gd name="connsiteY9" fmla="*/ 4843172 h 6445141"/>
              <a:gd name="connsiteX10" fmla="*/ 126555 w 5773500"/>
              <a:gd name="connsiteY10" fmla="*/ 4227567 h 6445141"/>
              <a:gd name="connsiteX11" fmla="*/ 106967 w 5773500"/>
              <a:gd name="connsiteY11" fmla="*/ 4149473 h 6445141"/>
              <a:gd name="connsiteX12" fmla="*/ 107095 w 5773500"/>
              <a:gd name="connsiteY12" fmla="*/ 4149346 h 6445141"/>
              <a:gd name="connsiteX13" fmla="*/ 0 w 5773500"/>
              <a:gd name="connsiteY13" fmla="*/ 3221616 h 6445141"/>
              <a:gd name="connsiteX14" fmla="*/ 0 w 5773500"/>
              <a:gd name="connsiteY14" fmla="*/ 3208896 h 6445141"/>
              <a:gd name="connsiteX15" fmla="*/ 107095 w 5773500"/>
              <a:gd name="connsiteY15" fmla="*/ 2293887 h 6445141"/>
              <a:gd name="connsiteX16" fmla="*/ 126936 w 5773500"/>
              <a:gd name="connsiteY16" fmla="*/ 2214901 h 6445141"/>
              <a:gd name="connsiteX17" fmla="*/ 339092 w 5773500"/>
              <a:gd name="connsiteY17" fmla="*/ 1600187 h 6445141"/>
              <a:gd name="connsiteX18" fmla="*/ 1345806 w 5773500"/>
              <a:gd name="connsiteY18" fmla="*/ 476838 h 6445141"/>
              <a:gd name="connsiteX19" fmla="*/ 3283431 w 5773500"/>
              <a:gd name="connsiteY19" fmla="*/ 0 h 6445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773500" h="6445141">
                <a:moveTo>
                  <a:pt x="3283431" y="0"/>
                </a:moveTo>
                <a:lnTo>
                  <a:pt x="3489734" y="0"/>
                </a:lnTo>
                <a:lnTo>
                  <a:pt x="5689117" y="0"/>
                </a:lnTo>
                <a:lnTo>
                  <a:pt x="5773500" y="0"/>
                </a:lnTo>
                <a:lnTo>
                  <a:pt x="5773500" y="6445141"/>
                </a:lnTo>
                <a:lnTo>
                  <a:pt x="5689117" y="6445141"/>
                </a:lnTo>
                <a:lnTo>
                  <a:pt x="3489098" y="6445141"/>
                </a:lnTo>
                <a:lnTo>
                  <a:pt x="3282795" y="6445141"/>
                </a:lnTo>
                <a:cubicBezTo>
                  <a:pt x="2476024" y="6445141"/>
                  <a:pt x="1824425" y="6284116"/>
                  <a:pt x="1346061" y="5966775"/>
                </a:cubicBezTo>
                <a:cubicBezTo>
                  <a:pt x="867315" y="5648289"/>
                  <a:pt x="528478" y="5270278"/>
                  <a:pt x="338963" y="4843172"/>
                </a:cubicBezTo>
                <a:cubicBezTo>
                  <a:pt x="246624" y="4635469"/>
                  <a:pt x="175269" y="4428657"/>
                  <a:pt x="126555" y="4227567"/>
                </a:cubicBezTo>
                <a:lnTo>
                  <a:pt x="106967" y="4149473"/>
                </a:lnTo>
                <a:lnTo>
                  <a:pt x="107095" y="4149346"/>
                </a:lnTo>
                <a:cubicBezTo>
                  <a:pt x="35995" y="3849049"/>
                  <a:pt x="0" y="3536922"/>
                  <a:pt x="0" y="3221616"/>
                </a:cubicBezTo>
                <a:lnTo>
                  <a:pt x="0" y="3208896"/>
                </a:lnTo>
                <a:cubicBezTo>
                  <a:pt x="1144" y="2895753"/>
                  <a:pt x="37139" y="2587825"/>
                  <a:pt x="107095" y="2293887"/>
                </a:cubicBezTo>
                <a:lnTo>
                  <a:pt x="126936" y="2214901"/>
                </a:lnTo>
                <a:cubicBezTo>
                  <a:pt x="175396" y="2014702"/>
                  <a:pt x="246877" y="1807891"/>
                  <a:pt x="339092" y="1600187"/>
                </a:cubicBezTo>
                <a:cubicBezTo>
                  <a:pt x="528605" y="1173081"/>
                  <a:pt x="867441" y="795070"/>
                  <a:pt x="1345806" y="476838"/>
                </a:cubicBezTo>
                <a:cubicBezTo>
                  <a:pt x="1825824" y="160387"/>
                  <a:pt x="2477677" y="0"/>
                  <a:pt x="3283431" y="0"/>
                </a:cubicBezTo>
                <a:close/>
              </a:path>
            </a:pathLst>
          </a:custGeom>
          <a:solidFill>
            <a:srgbClr val="404C71"/>
          </a:solidFill>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endParaRPr lang="en-US"/>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baseline="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endParaRPr lang="en-US"/>
          </a:p>
        </p:txBody>
      </p:sp>
      <p:pic>
        <p:nvPicPr>
          <p:cNvPr id="3" name="Graphic 2">
            <a:extLst>
              <a:ext uri="{FF2B5EF4-FFF2-40B4-BE49-F238E27FC236}">
                <a16:creationId xmlns:a16="http://schemas.microsoft.com/office/drawing/2014/main" id="{85349B48-DF92-B317-33C1-7B9F4821C80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3A28D637-261D-E874-22EE-4F88B6DD3D1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726812836"/>
      </p:ext>
    </p:extLst>
  </p:cSld>
  <p:clrMapOvr>
    <a:masterClrMapping/>
  </p:clrMapOvr>
  <p:extLst>
    <p:ext uri="{DCECCB84-F9BA-43D5-87BE-67443E8EF086}">
      <p15:sldGuideLst xmlns:p15="http://schemas.microsoft.com/office/powerpoint/2012/main"/>
    </p:ext>
  </p:extLst>
</p:sldLayout>
</file>

<file path=ppt/slideLayouts/slideLayout187.xml><?xml version="1.0" encoding="utf-8"?>
<p:sldLayout xmlns:a="http://schemas.openxmlformats.org/drawingml/2006/main" xmlns:r="http://schemas.openxmlformats.org/officeDocument/2006/relationships" xmlns:p="http://schemas.openxmlformats.org/presentationml/2006/main" showMasterSp="0" preserve="1" userDrawn="1">
  <p:cSld name="Title with image 2">
    <p:bg>
      <p:bgPr>
        <a:solidFill>
          <a:srgbClr val="15003B"/>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CC33D1B-E058-3B62-71D4-6FD1F378B273}"/>
              </a:ext>
            </a:extLst>
          </p:cNvPr>
          <p:cNvPicPr>
            <a:picLocks noChangeAspect="1"/>
          </p:cNvPicPr>
          <p:nvPr userDrawn="1"/>
        </p:nvPicPr>
        <p:blipFill rotWithShape="1">
          <a:blip r:embed="rId2">
            <a:alphaModFix amt="19000"/>
          </a:blip>
          <a:srcRect t="595" b="1389"/>
          <a:stretch/>
        </p:blipFill>
        <p:spPr>
          <a:xfrm flipV="1">
            <a:off x="0" y="-4"/>
            <a:ext cx="9940002" cy="6858003"/>
          </a:xfrm>
          <a:prstGeom prst="rect">
            <a:avLst/>
          </a:prstGeom>
        </p:spPr>
      </p:pic>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rgbClr val="8CF58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Picture Placeholder 3">
            <a:extLst>
              <a:ext uri="{FF2B5EF4-FFF2-40B4-BE49-F238E27FC236}">
                <a16:creationId xmlns:a16="http://schemas.microsoft.com/office/drawing/2014/main" id="{314BE74B-64EF-C5FE-D883-35137DBF35A7}"/>
              </a:ext>
            </a:extLst>
          </p:cNvPr>
          <p:cNvSpPr>
            <a:spLocks noGrp="1"/>
          </p:cNvSpPr>
          <p:nvPr>
            <p:ph type="pic" sz="quarter" idx="10"/>
          </p:nvPr>
        </p:nvSpPr>
        <p:spPr>
          <a:xfrm>
            <a:off x="6296580" y="70327"/>
            <a:ext cx="5895420" cy="6717348"/>
          </a:xfrm>
          <a:custGeom>
            <a:avLst/>
            <a:gdLst>
              <a:gd name="connsiteX0" fmla="*/ 3422104 w 5895420"/>
              <a:gd name="connsiteY0" fmla="*/ 0 h 6717348"/>
              <a:gd name="connsiteX1" fmla="*/ 3637121 w 5895420"/>
              <a:gd name="connsiteY1" fmla="*/ 0 h 6717348"/>
              <a:gd name="connsiteX2" fmla="*/ 5895420 w 5895420"/>
              <a:gd name="connsiteY2" fmla="*/ 0 h 6717348"/>
              <a:gd name="connsiteX3" fmla="*/ 5895420 w 5895420"/>
              <a:gd name="connsiteY3" fmla="*/ 6717348 h 6717348"/>
              <a:gd name="connsiteX4" fmla="*/ 3636458 w 5895420"/>
              <a:gd name="connsiteY4" fmla="*/ 6717348 h 6717348"/>
              <a:gd name="connsiteX5" fmla="*/ 3421442 w 5895420"/>
              <a:gd name="connsiteY5" fmla="*/ 6717348 h 6717348"/>
              <a:gd name="connsiteX6" fmla="*/ 1402911 w 5895420"/>
              <a:gd name="connsiteY6" fmla="*/ 6218779 h 6717348"/>
              <a:gd name="connsiteX7" fmla="*/ 353279 w 5895420"/>
              <a:gd name="connsiteY7" fmla="*/ 5047721 h 6717348"/>
              <a:gd name="connsiteX8" fmla="*/ 131900 w 5895420"/>
              <a:gd name="connsiteY8" fmla="*/ 4406116 h 6717348"/>
              <a:gd name="connsiteX9" fmla="*/ 111485 w 5895420"/>
              <a:gd name="connsiteY9" fmla="*/ 4324724 h 6717348"/>
              <a:gd name="connsiteX10" fmla="*/ 111618 w 5895420"/>
              <a:gd name="connsiteY10" fmla="*/ 4324592 h 6717348"/>
              <a:gd name="connsiteX11" fmla="*/ 0 w 5895420"/>
              <a:gd name="connsiteY11" fmla="*/ 3357680 h 6717348"/>
              <a:gd name="connsiteX12" fmla="*/ 0 w 5895420"/>
              <a:gd name="connsiteY12" fmla="*/ 3344422 h 6717348"/>
              <a:gd name="connsiteX13" fmla="*/ 111618 w 5895420"/>
              <a:gd name="connsiteY13" fmla="*/ 2390768 h 6717348"/>
              <a:gd name="connsiteX14" fmla="*/ 132297 w 5895420"/>
              <a:gd name="connsiteY14" fmla="*/ 2308447 h 6717348"/>
              <a:gd name="connsiteX15" fmla="*/ 353414 w 5895420"/>
              <a:gd name="connsiteY15" fmla="*/ 1667770 h 6717348"/>
              <a:gd name="connsiteX16" fmla="*/ 1402645 w 5895420"/>
              <a:gd name="connsiteY16" fmla="*/ 496977 h 6717348"/>
              <a:gd name="connsiteX17" fmla="*/ 3422104 w 5895420"/>
              <a:gd name="connsiteY17" fmla="*/ 0 h 6717348"/>
              <a:gd name="connsiteX0" fmla="*/ 3422104 w 5895420"/>
              <a:gd name="connsiteY0" fmla="*/ 0 h 6717348"/>
              <a:gd name="connsiteX1" fmla="*/ 3637121 w 5895420"/>
              <a:gd name="connsiteY1" fmla="*/ 0 h 6717348"/>
              <a:gd name="connsiteX2" fmla="*/ 5895420 w 5895420"/>
              <a:gd name="connsiteY2" fmla="*/ 0 h 6717348"/>
              <a:gd name="connsiteX3" fmla="*/ 5891066 w 5895420"/>
              <a:gd name="connsiteY3" fmla="*/ 2150359 h 6717348"/>
              <a:gd name="connsiteX4" fmla="*/ 5895420 w 5895420"/>
              <a:gd name="connsiteY4" fmla="*/ 6717348 h 6717348"/>
              <a:gd name="connsiteX5" fmla="*/ 3636458 w 5895420"/>
              <a:gd name="connsiteY5" fmla="*/ 6717348 h 6717348"/>
              <a:gd name="connsiteX6" fmla="*/ 3421442 w 5895420"/>
              <a:gd name="connsiteY6" fmla="*/ 6717348 h 6717348"/>
              <a:gd name="connsiteX7" fmla="*/ 1402911 w 5895420"/>
              <a:gd name="connsiteY7" fmla="*/ 6218779 h 6717348"/>
              <a:gd name="connsiteX8" fmla="*/ 353279 w 5895420"/>
              <a:gd name="connsiteY8" fmla="*/ 5047721 h 6717348"/>
              <a:gd name="connsiteX9" fmla="*/ 131900 w 5895420"/>
              <a:gd name="connsiteY9" fmla="*/ 4406116 h 6717348"/>
              <a:gd name="connsiteX10" fmla="*/ 111485 w 5895420"/>
              <a:gd name="connsiteY10" fmla="*/ 4324724 h 6717348"/>
              <a:gd name="connsiteX11" fmla="*/ 111618 w 5895420"/>
              <a:gd name="connsiteY11" fmla="*/ 4324592 h 6717348"/>
              <a:gd name="connsiteX12" fmla="*/ 0 w 5895420"/>
              <a:gd name="connsiteY12" fmla="*/ 3357680 h 6717348"/>
              <a:gd name="connsiteX13" fmla="*/ 0 w 5895420"/>
              <a:gd name="connsiteY13" fmla="*/ 3344422 h 6717348"/>
              <a:gd name="connsiteX14" fmla="*/ 111618 w 5895420"/>
              <a:gd name="connsiteY14" fmla="*/ 2390768 h 6717348"/>
              <a:gd name="connsiteX15" fmla="*/ 132297 w 5895420"/>
              <a:gd name="connsiteY15" fmla="*/ 2308447 h 6717348"/>
              <a:gd name="connsiteX16" fmla="*/ 353414 w 5895420"/>
              <a:gd name="connsiteY16" fmla="*/ 1667770 h 6717348"/>
              <a:gd name="connsiteX17" fmla="*/ 1402645 w 5895420"/>
              <a:gd name="connsiteY17" fmla="*/ 496977 h 6717348"/>
              <a:gd name="connsiteX18" fmla="*/ 3422104 w 5895420"/>
              <a:gd name="connsiteY18" fmla="*/ 0 h 6717348"/>
              <a:gd name="connsiteX0" fmla="*/ 5891066 w 5982506"/>
              <a:gd name="connsiteY0" fmla="*/ 2150359 h 6717348"/>
              <a:gd name="connsiteX1" fmla="*/ 5895420 w 5982506"/>
              <a:gd name="connsiteY1" fmla="*/ 6717348 h 6717348"/>
              <a:gd name="connsiteX2" fmla="*/ 3636458 w 5982506"/>
              <a:gd name="connsiteY2" fmla="*/ 6717348 h 6717348"/>
              <a:gd name="connsiteX3" fmla="*/ 3421442 w 5982506"/>
              <a:gd name="connsiteY3" fmla="*/ 6717348 h 6717348"/>
              <a:gd name="connsiteX4" fmla="*/ 1402911 w 5982506"/>
              <a:gd name="connsiteY4" fmla="*/ 6218779 h 6717348"/>
              <a:gd name="connsiteX5" fmla="*/ 353279 w 5982506"/>
              <a:gd name="connsiteY5" fmla="*/ 5047721 h 6717348"/>
              <a:gd name="connsiteX6" fmla="*/ 131900 w 5982506"/>
              <a:gd name="connsiteY6" fmla="*/ 4406116 h 6717348"/>
              <a:gd name="connsiteX7" fmla="*/ 111485 w 5982506"/>
              <a:gd name="connsiteY7" fmla="*/ 4324724 h 6717348"/>
              <a:gd name="connsiteX8" fmla="*/ 111618 w 5982506"/>
              <a:gd name="connsiteY8" fmla="*/ 4324592 h 6717348"/>
              <a:gd name="connsiteX9" fmla="*/ 0 w 5982506"/>
              <a:gd name="connsiteY9" fmla="*/ 3357680 h 6717348"/>
              <a:gd name="connsiteX10" fmla="*/ 0 w 5982506"/>
              <a:gd name="connsiteY10" fmla="*/ 3344422 h 6717348"/>
              <a:gd name="connsiteX11" fmla="*/ 111618 w 5982506"/>
              <a:gd name="connsiteY11" fmla="*/ 2390768 h 6717348"/>
              <a:gd name="connsiteX12" fmla="*/ 132297 w 5982506"/>
              <a:gd name="connsiteY12" fmla="*/ 2308447 h 6717348"/>
              <a:gd name="connsiteX13" fmla="*/ 353414 w 5982506"/>
              <a:gd name="connsiteY13" fmla="*/ 1667770 h 6717348"/>
              <a:gd name="connsiteX14" fmla="*/ 1402645 w 5982506"/>
              <a:gd name="connsiteY14" fmla="*/ 496977 h 6717348"/>
              <a:gd name="connsiteX15" fmla="*/ 3422104 w 5982506"/>
              <a:gd name="connsiteY15" fmla="*/ 0 h 6717348"/>
              <a:gd name="connsiteX16" fmla="*/ 3637121 w 5982506"/>
              <a:gd name="connsiteY16" fmla="*/ 0 h 6717348"/>
              <a:gd name="connsiteX17" fmla="*/ 5895420 w 5982506"/>
              <a:gd name="connsiteY17" fmla="*/ 0 h 6717348"/>
              <a:gd name="connsiteX18" fmla="*/ 5982506 w 5982506"/>
              <a:gd name="connsiteY18" fmla="*/ 2241799 h 6717348"/>
              <a:gd name="connsiteX0" fmla="*/ 5891066 w 5895420"/>
              <a:gd name="connsiteY0" fmla="*/ 2150359 h 6717348"/>
              <a:gd name="connsiteX1" fmla="*/ 5895420 w 5895420"/>
              <a:gd name="connsiteY1" fmla="*/ 6717348 h 6717348"/>
              <a:gd name="connsiteX2" fmla="*/ 3636458 w 5895420"/>
              <a:gd name="connsiteY2" fmla="*/ 6717348 h 6717348"/>
              <a:gd name="connsiteX3" fmla="*/ 3421442 w 5895420"/>
              <a:gd name="connsiteY3" fmla="*/ 6717348 h 6717348"/>
              <a:gd name="connsiteX4" fmla="*/ 1402911 w 5895420"/>
              <a:gd name="connsiteY4" fmla="*/ 6218779 h 6717348"/>
              <a:gd name="connsiteX5" fmla="*/ 353279 w 5895420"/>
              <a:gd name="connsiteY5" fmla="*/ 5047721 h 6717348"/>
              <a:gd name="connsiteX6" fmla="*/ 131900 w 5895420"/>
              <a:gd name="connsiteY6" fmla="*/ 4406116 h 6717348"/>
              <a:gd name="connsiteX7" fmla="*/ 111485 w 5895420"/>
              <a:gd name="connsiteY7" fmla="*/ 4324724 h 6717348"/>
              <a:gd name="connsiteX8" fmla="*/ 111618 w 5895420"/>
              <a:gd name="connsiteY8" fmla="*/ 4324592 h 6717348"/>
              <a:gd name="connsiteX9" fmla="*/ 0 w 5895420"/>
              <a:gd name="connsiteY9" fmla="*/ 3357680 h 6717348"/>
              <a:gd name="connsiteX10" fmla="*/ 0 w 5895420"/>
              <a:gd name="connsiteY10" fmla="*/ 3344422 h 6717348"/>
              <a:gd name="connsiteX11" fmla="*/ 111618 w 5895420"/>
              <a:gd name="connsiteY11" fmla="*/ 2390768 h 6717348"/>
              <a:gd name="connsiteX12" fmla="*/ 132297 w 5895420"/>
              <a:gd name="connsiteY12" fmla="*/ 2308447 h 6717348"/>
              <a:gd name="connsiteX13" fmla="*/ 353414 w 5895420"/>
              <a:gd name="connsiteY13" fmla="*/ 1667770 h 6717348"/>
              <a:gd name="connsiteX14" fmla="*/ 1402645 w 5895420"/>
              <a:gd name="connsiteY14" fmla="*/ 496977 h 6717348"/>
              <a:gd name="connsiteX15" fmla="*/ 3422104 w 5895420"/>
              <a:gd name="connsiteY15" fmla="*/ 0 h 6717348"/>
              <a:gd name="connsiteX16" fmla="*/ 3637121 w 5895420"/>
              <a:gd name="connsiteY16" fmla="*/ 0 h 6717348"/>
              <a:gd name="connsiteX17" fmla="*/ 5895420 w 5895420"/>
              <a:gd name="connsiteY17" fmla="*/ 0 h 6717348"/>
              <a:gd name="connsiteX0" fmla="*/ 5895420 w 5895420"/>
              <a:gd name="connsiteY0" fmla="*/ 6717348 h 6717348"/>
              <a:gd name="connsiteX1" fmla="*/ 3636458 w 5895420"/>
              <a:gd name="connsiteY1" fmla="*/ 6717348 h 6717348"/>
              <a:gd name="connsiteX2" fmla="*/ 3421442 w 5895420"/>
              <a:gd name="connsiteY2" fmla="*/ 6717348 h 6717348"/>
              <a:gd name="connsiteX3" fmla="*/ 1402911 w 5895420"/>
              <a:gd name="connsiteY3" fmla="*/ 6218779 h 6717348"/>
              <a:gd name="connsiteX4" fmla="*/ 353279 w 5895420"/>
              <a:gd name="connsiteY4" fmla="*/ 5047721 h 6717348"/>
              <a:gd name="connsiteX5" fmla="*/ 131900 w 5895420"/>
              <a:gd name="connsiteY5" fmla="*/ 4406116 h 6717348"/>
              <a:gd name="connsiteX6" fmla="*/ 111485 w 5895420"/>
              <a:gd name="connsiteY6" fmla="*/ 4324724 h 6717348"/>
              <a:gd name="connsiteX7" fmla="*/ 111618 w 5895420"/>
              <a:gd name="connsiteY7" fmla="*/ 4324592 h 6717348"/>
              <a:gd name="connsiteX8" fmla="*/ 0 w 5895420"/>
              <a:gd name="connsiteY8" fmla="*/ 3357680 h 6717348"/>
              <a:gd name="connsiteX9" fmla="*/ 0 w 5895420"/>
              <a:gd name="connsiteY9" fmla="*/ 3344422 h 6717348"/>
              <a:gd name="connsiteX10" fmla="*/ 111618 w 5895420"/>
              <a:gd name="connsiteY10" fmla="*/ 2390768 h 6717348"/>
              <a:gd name="connsiteX11" fmla="*/ 132297 w 5895420"/>
              <a:gd name="connsiteY11" fmla="*/ 2308447 h 6717348"/>
              <a:gd name="connsiteX12" fmla="*/ 353414 w 5895420"/>
              <a:gd name="connsiteY12" fmla="*/ 1667770 h 6717348"/>
              <a:gd name="connsiteX13" fmla="*/ 1402645 w 5895420"/>
              <a:gd name="connsiteY13" fmla="*/ 496977 h 6717348"/>
              <a:gd name="connsiteX14" fmla="*/ 3422104 w 5895420"/>
              <a:gd name="connsiteY14" fmla="*/ 0 h 6717348"/>
              <a:gd name="connsiteX15" fmla="*/ 3637121 w 5895420"/>
              <a:gd name="connsiteY15" fmla="*/ 0 h 6717348"/>
              <a:gd name="connsiteX16" fmla="*/ 5895420 w 5895420"/>
              <a:gd name="connsiteY16" fmla="*/ 0 h 6717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95420" h="6717348">
                <a:moveTo>
                  <a:pt x="5895420" y="6717348"/>
                </a:moveTo>
                <a:lnTo>
                  <a:pt x="3636458" y="6717348"/>
                </a:lnTo>
                <a:lnTo>
                  <a:pt x="3421442" y="6717348"/>
                </a:lnTo>
                <a:cubicBezTo>
                  <a:pt x="2580597" y="6717348"/>
                  <a:pt x="1901479" y="6549522"/>
                  <a:pt x="1402911" y="6218779"/>
                </a:cubicBezTo>
                <a:cubicBezTo>
                  <a:pt x="903946" y="5886842"/>
                  <a:pt x="550798" y="5492866"/>
                  <a:pt x="353279" y="5047721"/>
                </a:cubicBezTo>
                <a:cubicBezTo>
                  <a:pt x="257040" y="4831246"/>
                  <a:pt x="182672" y="4615699"/>
                  <a:pt x="131900" y="4406116"/>
                </a:cubicBezTo>
                <a:lnTo>
                  <a:pt x="111485" y="4324724"/>
                </a:lnTo>
                <a:lnTo>
                  <a:pt x="111618" y="4324592"/>
                </a:lnTo>
                <a:cubicBezTo>
                  <a:pt x="37515" y="4011612"/>
                  <a:pt x="0" y="3686302"/>
                  <a:pt x="0" y="3357680"/>
                </a:cubicBezTo>
                <a:lnTo>
                  <a:pt x="0" y="3344422"/>
                </a:lnTo>
                <a:cubicBezTo>
                  <a:pt x="1193" y="3018054"/>
                  <a:pt x="38708" y="2697120"/>
                  <a:pt x="111618" y="2390768"/>
                </a:cubicBezTo>
                <a:lnTo>
                  <a:pt x="132297" y="2308447"/>
                </a:lnTo>
                <a:cubicBezTo>
                  <a:pt x="182804" y="2099792"/>
                  <a:pt x="257304" y="1884246"/>
                  <a:pt x="353414" y="1667770"/>
                </a:cubicBezTo>
                <a:cubicBezTo>
                  <a:pt x="550931" y="1222626"/>
                  <a:pt x="904077" y="828649"/>
                  <a:pt x="1402645" y="496977"/>
                </a:cubicBezTo>
                <a:cubicBezTo>
                  <a:pt x="1902937" y="167161"/>
                  <a:pt x="2582320" y="0"/>
                  <a:pt x="3422104" y="0"/>
                </a:cubicBezTo>
                <a:lnTo>
                  <a:pt x="3637121" y="0"/>
                </a:lnTo>
                <a:lnTo>
                  <a:pt x="5895420" y="0"/>
                </a:lnTo>
              </a:path>
            </a:pathLst>
          </a:custGeom>
          <a:solidFill>
            <a:srgbClr val="404C71"/>
          </a:solidFill>
          <a:ln w="57150">
            <a:noFill/>
          </a:ln>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endParaRPr lang="en-US"/>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endParaRPr lang="en-US"/>
          </a:p>
        </p:txBody>
      </p:sp>
      <p:pic>
        <p:nvPicPr>
          <p:cNvPr id="5" name="Graphic 4">
            <a:extLst>
              <a:ext uri="{FF2B5EF4-FFF2-40B4-BE49-F238E27FC236}">
                <a16:creationId xmlns:a16="http://schemas.microsoft.com/office/drawing/2014/main" id="{14B60D14-D98A-77D9-675E-DC4FC5D25276}"/>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773E019E-8CFC-A112-C6B0-16CF8FDFB80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497402518"/>
      </p:ext>
    </p:extLst>
  </p:cSld>
  <p:clrMapOvr>
    <a:masterClrMapping/>
  </p:clrMapOvr>
  <p:extLst>
    <p:ext uri="{DCECCB84-F9BA-43D5-87BE-67443E8EF086}">
      <p15:sldGuideLst xmlns:p15="http://schemas.microsoft.com/office/powerpoint/2012/main"/>
    </p:ext>
  </p:extLst>
</p:sldLayout>
</file>

<file path=ppt/slideLayouts/slideLayout188.xml><?xml version="1.0" encoding="utf-8"?>
<p:sldLayout xmlns:a="http://schemas.openxmlformats.org/drawingml/2006/main" xmlns:r="http://schemas.openxmlformats.org/officeDocument/2006/relationships" xmlns:p="http://schemas.openxmlformats.org/presentationml/2006/main" showMasterSp="0" preserve="1" userDrawn="1">
  <p:cSld name="Title_pattern 1">
    <p:bg>
      <p:bgPr>
        <a:solidFill>
          <a:srgbClr val="15003B"/>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62215D6-3915-CE7B-E2B7-BA8C03479C4A}"/>
              </a:ext>
            </a:extLst>
          </p:cNvPr>
          <p:cNvGrpSpPr/>
          <p:nvPr userDrawn="1"/>
        </p:nvGrpSpPr>
        <p:grpSpPr>
          <a:xfrm>
            <a:off x="0" y="-5"/>
            <a:ext cx="12192000" cy="6858005"/>
            <a:chOff x="0" y="-5"/>
            <a:chExt cx="12192000" cy="6858005"/>
          </a:xfrm>
        </p:grpSpPr>
        <p:pic>
          <p:nvPicPr>
            <p:cNvPr id="5" name="Picture 4">
              <a:extLst>
                <a:ext uri="{FF2B5EF4-FFF2-40B4-BE49-F238E27FC236}">
                  <a16:creationId xmlns:a16="http://schemas.microsoft.com/office/drawing/2014/main" id="{289AFA62-65D9-B6AB-DE74-D1F18EBB41C3}"/>
                </a:ext>
              </a:extLst>
            </p:cNvPr>
            <p:cNvPicPr>
              <a:picLocks noChangeAspect="1"/>
            </p:cNvPicPr>
            <p:nvPr/>
          </p:nvPicPr>
          <p:blipFill rotWithShape="1">
            <a:blip r:embed="rId2">
              <a:alphaModFix amt="42000"/>
            </a:blip>
            <a:srcRect t="19721" r="1887" b="1876"/>
            <a:stretch/>
          </p:blipFill>
          <p:spPr>
            <a:xfrm>
              <a:off x="0" y="-5"/>
              <a:ext cx="12192000" cy="6858005"/>
            </a:xfrm>
            <a:prstGeom prst="rect">
              <a:avLst/>
            </a:prstGeom>
          </p:spPr>
        </p:pic>
        <p:sp>
          <p:nvSpPr>
            <p:cNvPr id="6" name="Rectangle 5">
              <a:extLst>
                <a:ext uri="{FF2B5EF4-FFF2-40B4-BE49-F238E27FC236}">
                  <a16:creationId xmlns:a16="http://schemas.microsoft.com/office/drawing/2014/main" id="{E86714FB-1BFC-F51D-E5D0-0AEBF0547293}"/>
                </a:ext>
              </a:extLst>
            </p:cNvPr>
            <p:cNvSpPr/>
            <p:nvPr/>
          </p:nvSpPr>
          <p:spPr>
            <a:xfrm>
              <a:off x="0" y="0"/>
              <a:ext cx="12192000" cy="6858000"/>
            </a:xfrm>
            <a:prstGeom prst="rect">
              <a:avLst/>
            </a:prstGeom>
            <a:gradFill>
              <a:gsLst>
                <a:gs pos="20000">
                  <a:srgbClr val="15003B">
                    <a:alpha val="75000"/>
                  </a:srgbClr>
                </a:gs>
                <a:gs pos="79000">
                  <a:srgbClr val="15003B">
                    <a:alpha val="0"/>
                  </a:srgbClr>
                </a:gs>
              </a:gsLst>
              <a:lin ang="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endParaRPr lang="en-US"/>
          </a:p>
        </p:txBody>
      </p:sp>
      <p:pic>
        <p:nvPicPr>
          <p:cNvPr id="3" name="Graphic 2">
            <a:extLst>
              <a:ext uri="{FF2B5EF4-FFF2-40B4-BE49-F238E27FC236}">
                <a16:creationId xmlns:a16="http://schemas.microsoft.com/office/drawing/2014/main" id="{E50489D8-4CB8-4E57-21B9-43997BD7C6D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7" name="TextBox 6">
            <a:extLst>
              <a:ext uri="{FF2B5EF4-FFF2-40B4-BE49-F238E27FC236}">
                <a16:creationId xmlns:a16="http://schemas.microsoft.com/office/drawing/2014/main" id="{1231E476-4E6A-C478-409F-5729199D274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678245498"/>
      </p:ext>
    </p:extLst>
  </p:cSld>
  <p:clrMapOvr>
    <a:masterClrMapping/>
  </p:clrMapOvr>
  <p:extLst>
    <p:ext uri="{DCECCB84-F9BA-43D5-87BE-67443E8EF086}">
      <p15:sldGuideLst xmlns:p15="http://schemas.microsoft.com/office/powerpoint/2012/main"/>
    </p:ext>
  </p:extLst>
</p:sldLayout>
</file>

<file path=ppt/slideLayouts/slideLayout189.xml><?xml version="1.0" encoding="utf-8"?>
<p:sldLayout xmlns:a="http://schemas.openxmlformats.org/drawingml/2006/main" xmlns:r="http://schemas.openxmlformats.org/officeDocument/2006/relationships" xmlns:p="http://schemas.openxmlformats.org/presentationml/2006/main" showMasterSp="0" preserve="1" userDrawn="1">
  <p:cSld name="Title_pattern 2">
    <p:bg>
      <p:bgPr>
        <a:solidFill>
          <a:srgbClr val="15003B"/>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659867-097A-2DD7-1A8B-DF30D2C0F901}"/>
              </a:ext>
            </a:extLst>
          </p:cNvPr>
          <p:cNvPicPr>
            <a:picLocks noChangeAspect="1"/>
          </p:cNvPicPr>
          <p:nvPr userDrawn="1"/>
        </p:nvPicPr>
        <p:blipFill>
          <a:blip r:embed="rId2"/>
          <a:stretch>
            <a:fillRect/>
          </a:stretch>
        </p:blipFill>
        <p:spPr>
          <a:xfrm>
            <a:off x="0" y="0"/>
            <a:ext cx="12192000" cy="6857999"/>
          </a:xfrm>
          <a:prstGeom prst="rect">
            <a:avLst/>
          </a:prstGeom>
        </p:spPr>
      </p:pic>
      <p:cxnSp>
        <p:nvCxnSpPr>
          <p:cNvPr id="30" name="Straight Connector 29">
            <a:extLst>
              <a:ext uri="{FF2B5EF4-FFF2-40B4-BE49-F238E27FC236}">
                <a16:creationId xmlns:a16="http://schemas.microsoft.com/office/drawing/2014/main" id="{F8EFCEE9-02AA-02FA-5845-AD8FDC84ED3C}"/>
              </a:ext>
            </a:extLst>
          </p:cNvPr>
          <p:cNvCxnSpPr>
            <a:cxnSpLocks/>
          </p:cNvCxnSpPr>
          <p:nvPr userDrawn="1"/>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baseline="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endParaRPr lang="en-US"/>
          </a:p>
        </p:txBody>
      </p:sp>
      <p:pic>
        <p:nvPicPr>
          <p:cNvPr id="4" name="Graphic 3">
            <a:extLst>
              <a:ext uri="{FF2B5EF4-FFF2-40B4-BE49-F238E27FC236}">
                <a16:creationId xmlns:a16="http://schemas.microsoft.com/office/drawing/2014/main" id="{4AAC3625-E6AD-A598-E9BB-79F0E45BCD75}"/>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F8CBFDC5-31D1-A5CB-8ED5-DC5B18F4B2D7}"/>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244767271"/>
      </p:ext>
    </p:extLst>
  </p:cSld>
  <p:clrMapOvr>
    <a:masterClrMapping/>
  </p:clrMapOvr>
  <p:extLst>
    <p:ext uri="{DCECCB84-F9BA-43D5-87BE-67443E8EF086}">
      <p15:sldGuideLst xmlns:p15="http://schemas.microsoft.com/office/powerpoint/2012/main"/>
    </p:ext>
  </p:extLst>
</p:sldLayout>
</file>

<file path=ppt/slideLayouts/slideLayout190.xml><?xml version="1.0" encoding="utf-8"?>
<p:sldLayout xmlns:a="http://schemas.openxmlformats.org/drawingml/2006/main" xmlns:r="http://schemas.openxmlformats.org/officeDocument/2006/relationships" xmlns:p="http://schemas.openxmlformats.org/presentationml/2006/main" showMasterSp="0" preserve="1" userDrawn="1">
  <p:cSld name="Title_pattern 3">
    <p:bg>
      <p:bgPr>
        <a:solidFill>
          <a:srgbClr val="15003B"/>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110F32-D8D1-CC26-E2F8-B19D798CD186}"/>
              </a:ext>
            </a:extLst>
          </p:cNvPr>
          <p:cNvPicPr>
            <a:picLocks noChangeAspect="1"/>
          </p:cNvPicPr>
          <p:nvPr userDrawn="1"/>
        </p:nvPicPr>
        <p:blipFill>
          <a:blip r:embed="rId2">
            <a:alphaModFix amt="13000"/>
          </a:blip>
          <a:stretch>
            <a:fillRect/>
          </a:stretch>
        </p:blipFill>
        <p:spPr>
          <a:xfrm>
            <a:off x="0" y="0"/>
            <a:ext cx="12192000" cy="6858000"/>
          </a:xfrm>
          <a:prstGeom prst="rect">
            <a:avLst/>
          </a:prstGeom>
        </p:spPr>
      </p:pic>
      <p:cxnSp>
        <p:nvCxnSpPr>
          <p:cNvPr id="30" name="Straight Connector 29">
            <a:extLst>
              <a:ext uri="{FF2B5EF4-FFF2-40B4-BE49-F238E27FC236}">
                <a16:creationId xmlns:a16="http://schemas.microsoft.com/office/drawing/2014/main" id="{F8EFCEE9-02AA-02FA-5845-AD8FDC84ED3C}"/>
              </a:ext>
            </a:extLst>
          </p:cNvPr>
          <p:cNvCxnSpPr>
            <a:cxnSpLocks/>
          </p:cNvCxnSpPr>
          <p:nvPr userDrawn="1"/>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endParaRPr lang="en-US"/>
          </a:p>
        </p:txBody>
      </p:sp>
      <p:pic>
        <p:nvPicPr>
          <p:cNvPr id="3" name="Graphic 2">
            <a:extLst>
              <a:ext uri="{FF2B5EF4-FFF2-40B4-BE49-F238E27FC236}">
                <a16:creationId xmlns:a16="http://schemas.microsoft.com/office/drawing/2014/main" id="{33CF18B9-9F8B-8FBC-B925-EB0CAFF3807E}"/>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0256946D-4008-8DB3-179B-EA02C8D661E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695891528"/>
      </p:ext>
    </p:extLst>
  </p:cSld>
  <p:clrMapOvr>
    <a:masterClrMapping/>
  </p:clrMapOvr>
  <p:extLst>
    <p:ext uri="{DCECCB84-F9BA-43D5-87BE-67443E8EF086}">
      <p15:sldGuideLst xmlns:p15="http://schemas.microsoft.com/office/powerpoint/2012/main"/>
    </p:ext>
  </p:extLst>
</p:sldLayout>
</file>

<file path=ppt/slideLayouts/slideLayout191.xml><?xml version="1.0" encoding="utf-8"?>
<p:sldLayout xmlns:a="http://schemas.openxmlformats.org/drawingml/2006/main" xmlns:r="http://schemas.openxmlformats.org/officeDocument/2006/relationships" xmlns:p="http://schemas.openxmlformats.org/presentationml/2006/main" showMasterSp="0" preserve="1" userDrawn="1">
  <p:cSld name="Title_dark navy">
    <p:bg>
      <p:bgPr>
        <a:solidFill>
          <a:srgbClr val="15003B"/>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endParaRPr lang="en-US"/>
          </a:p>
        </p:txBody>
      </p:sp>
      <p:pic>
        <p:nvPicPr>
          <p:cNvPr id="3" name="Graphic 2">
            <a:extLst>
              <a:ext uri="{FF2B5EF4-FFF2-40B4-BE49-F238E27FC236}">
                <a16:creationId xmlns:a16="http://schemas.microsoft.com/office/drawing/2014/main" id="{C51CEFC5-B0B1-875D-C643-DF44658C569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680439A1-5D1A-A00D-B981-951382C83D1D}"/>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646641775"/>
      </p:ext>
    </p:extLst>
  </p:cSld>
  <p:clrMapOvr>
    <a:masterClrMapping/>
  </p:clrMapOvr>
  <p:extLst>
    <p:ext uri="{DCECCB84-F9BA-43D5-87BE-67443E8EF086}">
      <p15:sldGuideLst xmlns:p15="http://schemas.microsoft.com/office/powerpoint/2012/main"/>
    </p:ext>
  </p:extLst>
</p:sldLayout>
</file>

<file path=ppt/slideLayouts/slideLayout192.xml><?xml version="1.0" encoding="utf-8"?>
<p:sldLayout xmlns:a="http://schemas.openxmlformats.org/drawingml/2006/main" xmlns:r="http://schemas.openxmlformats.org/officeDocument/2006/relationships" xmlns:p="http://schemas.openxmlformats.org/presentationml/2006/main" showMasterSp="0" preserve="1" userDrawn="1">
  <p:cSld name="Title_TV image 1">
    <p:bg>
      <p:bgPr>
        <a:solidFill>
          <a:srgbClr val="15003B"/>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833EB7-FDC4-923C-C5F4-C347547C4A01}"/>
              </a:ext>
            </a:extLst>
          </p:cNvPr>
          <p:cNvPicPr>
            <a:picLocks noChangeAspect="1"/>
          </p:cNvPicPr>
          <p:nvPr/>
        </p:nvPicPr>
        <p:blipFill>
          <a:blip r:embed="rId2"/>
          <a:stretch>
            <a:fillRect/>
          </a:stretch>
        </p:blipFill>
        <p:spPr>
          <a:xfrm>
            <a:off x="0" y="0"/>
            <a:ext cx="12192000" cy="6857999"/>
          </a:xfrm>
          <a:prstGeom prst="rect">
            <a:avLst/>
          </a:prstGeom>
        </p:spPr>
      </p:pic>
      <p:grpSp>
        <p:nvGrpSpPr>
          <p:cNvPr id="8" name="Group 7">
            <a:extLst>
              <a:ext uri="{FF2B5EF4-FFF2-40B4-BE49-F238E27FC236}">
                <a16:creationId xmlns:a16="http://schemas.microsoft.com/office/drawing/2014/main" id="{0F7D1115-C2F8-2197-5A02-9FBF771B00EA}"/>
              </a:ext>
            </a:extLst>
          </p:cNvPr>
          <p:cNvGrpSpPr/>
          <p:nvPr/>
        </p:nvGrpSpPr>
        <p:grpSpPr>
          <a:xfrm>
            <a:off x="5656580" y="-1"/>
            <a:ext cx="6535420" cy="6499281"/>
            <a:chOff x="5476240" y="-1"/>
            <a:chExt cx="6535420" cy="6499281"/>
          </a:xfrm>
        </p:grpSpPr>
        <p:sp>
          <p:nvSpPr>
            <p:cNvPr id="9" name="Freeform: Shape 8">
              <a:extLst>
                <a:ext uri="{FF2B5EF4-FFF2-40B4-BE49-F238E27FC236}">
                  <a16:creationId xmlns:a16="http://schemas.microsoft.com/office/drawing/2014/main" id="{BD1A9BEE-28E9-7F3A-249C-BAAC31EB04B5}"/>
                </a:ext>
              </a:extLst>
            </p:cNvPr>
            <p:cNvSpPr/>
            <p:nvPr/>
          </p:nvSpPr>
          <p:spPr>
            <a:xfrm>
              <a:off x="7061200" y="5588000"/>
              <a:ext cx="4135120" cy="629920"/>
            </a:xfrm>
            <a:custGeom>
              <a:avLst/>
              <a:gdLst>
                <a:gd name="connsiteX0" fmla="*/ 274320 w 4064000"/>
                <a:gd name="connsiteY0" fmla="*/ 10160 h 629920"/>
                <a:gd name="connsiteX1" fmla="*/ 0 w 4064000"/>
                <a:gd name="connsiteY1" fmla="*/ 182880 h 629920"/>
                <a:gd name="connsiteX2" fmla="*/ 518160 w 4064000"/>
                <a:gd name="connsiteY2" fmla="*/ 233680 h 629920"/>
                <a:gd name="connsiteX3" fmla="*/ 985520 w 4064000"/>
                <a:gd name="connsiteY3" fmla="*/ 284480 h 629920"/>
                <a:gd name="connsiteX4" fmla="*/ 1290320 w 4064000"/>
                <a:gd name="connsiteY4" fmla="*/ 325120 h 629920"/>
                <a:gd name="connsiteX5" fmla="*/ 1625600 w 4064000"/>
                <a:gd name="connsiteY5" fmla="*/ 365760 h 629920"/>
                <a:gd name="connsiteX6" fmla="*/ 2072640 w 4064000"/>
                <a:gd name="connsiteY6" fmla="*/ 426720 h 629920"/>
                <a:gd name="connsiteX7" fmla="*/ 2428240 w 4064000"/>
                <a:gd name="connsiteY7" fmla="*/ 477520 h 629920"/>
                <a:gd name="connsiteX8" fmla="*/ 2651760 w 4064000"/>
                <a:gd name="connsiteY8" fmla="*/ 508000 h 629920"/>
                <a:gd name="connsiteX9" fmla="*/ 2946400 w 4064000"/>
                <a:gd name="connsiteY9" fmla="*/ 558800 h 629920"/>
                <a:gd name="connsiteX10" fmla="*/ 3098800 w 4064000"/>
                <a:gd name="connsiteY10" fmla="*/ 609600 h 629920"/>
                <a:gd name="connsiteX11" fmla="*/ 3149600 w 4064000"/>
                <a:gd name="connsiteY11" fmla="*/ 629920 h 629920"/>
                <a:gd name="connsiteX12" fmla="*/ 4064000 w 4064000"/>
                <a:gd name="connsiteY12" fmla="*/ 487680 h 629920"/>
                <a:gd name="connsiteX13" fmla="*/ 1076960 w 4064000"/>
                <a:gd name="connsiteY13" fmla="*/ 81280 h 629920"/>
                <a:gd name="connsiteX14" fmla="*/ 335280 w 4064000"/>
                <a:gd name="connsiteY14" fmla="*/ 0 h 629920"/>
                <a:gd name="connsiteX0" fmla="*/ 345440 w 4135120"/>
                <a:gd name="connsiteY0" fmla="*/ 10160 h 629920"/>
                <a:gd name="connsiteX1" fmla="*/ 0 w 4135120"/>
                <a:gd name="connsiteY1" fmla="*/ 177800 h 629920"/>
                <a:gd name="connsiteX2" fmla="*/ 589280 w 4135120"/>
                <a:gd name="connsiteY2" fmla="*/ 233680 h 629920"/>
                <a:gd name="connsiteX3" fmla="*/ 1056640 w 4135120"/>
                <a:gd name="connsiteY3" fmla="*/ 284480 h 629920"/>
                <a:gd name="connsiteX4" fmla="*/ 1361440 w 4135120"/>
                <a:gd name="connsiteY4" fmla="*/ 325120 h 629920"/>
                <a:gd name="connsiteX5" fmla="*/ 1696720 w 4135120"/>
                <a:gd name="connsiteY5" fmla="*/ 365760 h 629920"/>
                <a:gd name="connsiteX6" fmla="*/ 2143760 w 4135120"/>
                <a:gd name="connsiteY6" fmla="*/ 426720 h 629920"/>
                <a:gd name="connsiteX7" fmla="*/ 2499360 w 4135120"/>
                <a:gd name="connsiteY7" fmla="*/ 477520 h 629920"/>
                <a:gd name="connsiteX8" fmla="*/ 2722880 w 4135120"/>
                <a:gd name="connsiteY8" fmla="*/ 508000 h 629920"/>
                <a:gd name="connsiteX9" fmla="*/ 3017520 w 4135120"/>
                <a:gd name="connsiteY9" fmla="*/ 558800 h 629920"/>
                <a:gd name="connsiteX10" fmla="*/ 3169920 w 4135120"/>
                <a:gd name="connsiteY10" fmla="*/ 609600 h 629920"/>
                <a:gd name="connsiteX11" fmla="*/ 3220720 w 4135120"/>
                <a:gd name="connsiteY11" fmla="*/ 629920 h 629920"/>
                <a:gd name="connsiteX12" fmla="*/ 4135120 w 4135120"/>
                <a:gd name="connsiteY12" fmla="*/ 487680 h 629920"/>
                <a:gd name="connsiteX13" fmla="*/ 1148080 w 4135120"/>
                <a:gd name="connsiteY13" fmla="*/ 81280 h 629920"/>
                <a:gd name="connsiteX14" fmla="*/ 406400 w 4135120"/>
                <a:gd name="connsiteY14" fmla="*/ 0 h 62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35120" h="629920">
                  <a:moveTo>
                    <a:pt x="345440" y="10160"/>
                  </a:moveTo>
                  <a:lnTo>
                    <a:pt x="0" y="177800"/>
                  </a:lnTo>
                  <a:lnTo>
                    <a:pt x="589280" y="233680"/>
                  </a:lnTo>
                  <a:lnTo>
                    <a:pt x="1056640" y="284480"/>
                  </a:lnTo>
                  <a:lnTo>
                    <a:pt x="1361440" y="325120"/>
                  </a:lnTo>
                  <a:lnTo>
                    <a:pt x="1696720" y="365760"/>
                  </a:lnTo>
                  <a:lnTo>
                    <a:pt x="2143760" y="426720"/>
                  </a:lnTo>
                  <a:lnTo>
                    <a:pt x="2499360" y="477520"/>
                  </a:lnTo>
                  <a:lnTo>
                    <a:pt x="2722880" y="508000"/>
                  </a:lnTo>
                  <a:lnTo>
                    <a:pt x="3017520" y="558800"/>
                  </a:lnTo>
                  <a:lnTo>
                    <a:pt x="3169920" y="609600"/>
                  </a:lnTo>
                  <a:lnTo>
                    <a:pt x="3220720" y="629920"/>
                  </a:lnTo>
                  <a:lnTo>
                    <a:pt x="4135120" y="487680"/>
                  </a:lnTo>
                  <a:lnTo>
                    <a:pt x="1148080" y="81280"/>
                  </a:lnTo>
                  <a:lnTo>
                    <a:pt x="406400" y="0"/>
                  </a:lnTo>
                </a:path>
              </a:pathLst>
            </a:custGeom>
            <a:solidFill>
              <a:schemeClr val="bg1"/>
            </a:solidFill>
            <a:ln>
              <a:noFill/>
            </a:ln>
            <a:effectLst>
              <a:outerShdw blurRad="152400" dist="241300" dir="5400000" algn="t" rotWithShape="0">
                <a:prstClr val="black">
                  <a:alpha val="62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pic>
          <p:nvPicPr>
            <p:cNvPr id="10" name="Picture 9" descr="A screen with a white letter on it&#10;&#10;Description automatically generated">
              <a:extLst>
                <a:ext uri="{FF2B5EF4-FFF2-40B4-BE49-F238E27FC236}">
                  <a16:creationId xmlns:a16="http://schemas.microsoft.com/office/drawing/2014/main" id="{7AF2A81B-F88D-784A-F2E6-7948367B839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476240" y="-1"/>
              <a:ext cx="6535420" cy="6499281"/>
            </a:xfrm>
            <a:prstGeom prst="rect">
              <a:avLst/>
            </a:prstGeom>
          </p:spPr>
        </p:pic>
      </p:grp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299" y="3016909"/>
            <a:ext cx="4979525" cy="615553"/>
          </a:xfrm>
          <a:prstGeom prst="rect">
            <a:avLst/>
          </a:prstGeom>
        </p:spPr>
        <p:txBody>
          <a:bodyPr vert="horz" wrap="square" lIns="0" tIns="0" rIns="0" bIns="0" rtlCol="0" anchor="b" anchorCtr="0">
            <a:spAutoFit/>
          </a:bodyPr>
          <a:lstStyle>
            <a:lvl1pPr>
              <a:defRPr sz="4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4503722"/>
            <a:ext cx="4987144" cy="307777"/>
          </a:xfrm>
        </p:spPr>
        <p:txBody>
          <a:bodyPr vert="horz" wrap="square" lIns="0" tIns="0" rIns="0" bIns="0" rtlCol="0" anchor="t" anchorCtr="0">
            <a:spAutoFit/>
          </a:bodyPr>
          <a:lstStyle>
            <a:lvl1pPr marL="0" indent="0">
              <a:lnSpc>
                <a:spcPct val="110000"/>
              </a:lnSpc>
              <a:buNone/>
              <a:defRPr lang="en-US" sz="20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endParaRPr lang="en-US"/>
          </a:p>
        </p:txBody>
      </p:sp>
      <p:cxnSp>
        <p:nvCxnSpPr>
          <p:cNvPr id="13" name="Straight Connector 12">
            <a:extLst>
              <a:ext uri="{FF2B5EF4-FFF2-40B4-BE49-F238E27FC236}">
                <a16:creationId xmlns:a16="http://schemas.microsoft.com/office/drawing/2014/main" id="{479F9C70-8EB0-186C-4616-500399FEB9DD}"/>
              </a:ext>
            </a:extLst>
          </p:cNvPr>
          <p:cNvCxnSpPr>
            <a:cxnSpLocks/>
          </p:cNvCxnSpPr>
          <p:nvPr userDrawn="1"/>
        </p:nvCxnSpPr>
        <p:spPr>
          <a:xfrm>
            <a:off x="495300" y="4036189"/>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pic>
        <p:nvPicPr>
          <p:cNvPr id="7" name="Graphic 6">
            <a:extLst>
              <a:ext uri="{FF2B5EF4-FFF2-40B4-BE49-F238E27FC236}">
                <a16:creationId xmlns:a16="http://schemas.microsoft.com/office/drawing/2014/main" id="{C54AE989-7B05-B1E7-FCAD-01F570C4750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A6F5BA91-D630-77CE-90E8-ADA3204EADA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133939418"/>
      </p:ext>
    </p:extLst>
  </p:cSld>
  <p:clrMapOvr>
    <a:masterClrMapping/>
  </p:clrMapOvr>
  <p:extLst>
    <p:ext uri="{DCECCB84-F9BA-43D5-87BE-67443E8EF086}">
      <p15:sldGuideLst xmlns:p15="http://schemas.microsoft.com/office/powerpoint/2012/main"/>
    </p:ext>
  </p:extLst>
</p:sldLayout>
</file>

<file path=ppt/slideLayouts/slideLayout193.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4" name="Text Placeholder 7">
            <a:extLst>
              <a:ext uri="{FF2B5EF4-FFF2-40B4-BE49-F238E27FC236}">
                <a16:creationId xmlns:a16="http://schemas.microsoft.com/office/drawing/2014/main" id="{261F6083-70C9-94DB-F4DD-5F460AD086FE}"/>
              </a:ext>
            </a:extLst>
          </p:cNvPr>
          <p:cNvSpPr>
            <a:spLocks noGrp="1"/>
          </p:cNvSpPr>
          <p:nvPr>
            <p:ph type="body" sz="quarter" idx="12"/>
          </p:nvPr>
        </p:nvSpPr>
        <p:spPr>
          <a:xfrm>
            <a:off x="495300" y="1709928"/>
            <a:ext cx="11201400" cy="166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53516742"/>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1516523582"/>
      </p:ext>
    </p:extLst>
  </p:cSld>
  <p:clrMapOvr>
    <a:masterClrMapping/>
  </p:clrMapOvr>
  <p:extLst>
    <p:ext uri="{DCECCB84-F9BA-43D5-87BE-67443E8EF086}">
      <p15:sldGuideLst xmlns:p15="http://schemas.microsoft.com/office/powerpoint/2012/main"/>
    </p:ext>
  </p:extLst>
</p:sldLayout>
</file>

<file path=ppt/slideLayouts/slideLayout195.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2C2013D5-ACC1-018F-A111-33F3C6918687}"/>
              </a:ext>
            </a:extLst>
          </p:cNvPr>
          <p:cNvSpPr>
            <a:spLocks noGrp="1"/>
          </p:cNvSpPr>
          <p:nvPr>
            <p:ph type="pic" sz="quarter" idx="23" hasCustomPrompt="1"/>
          </p:nvPr>
        </p:nvSpPr>
        <p:spPr>
          <a:xfrm>
            <a:off x="9768139"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5" name="Picture Placeholder 24">
            <a:extLst>
              <a:ext uri="{FF2B5EF4-FFF2-40B4-BE49-F238E27FC236}">
                <a16:creationId xmlns:a16="http://schemas.microsoft.com/office/drawing/2014/main" id="{051D3ADD-7A38-C89C-3B82-C84DEB4839B4}"/>
              </a:ext>
            </a:extLst>
          </p:cNvPr>
          <p:cNvSpPr>
            <a:spLocks noGrp="1"/>
          </p:cNvSpPr>
          <p:nvPr>
            <p:ph type="pic" sz="quarter" idx="14" hasCustomPrompt="1"/>
          </p:nvPr>
        </p:nvSpPr>
        <p:spPr>
          <a:xfrm>
            <a:off x="9768139"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9" name="Picture Placeholder 28">
            <a:extLst>
              <a:ext uri="{FF2B5EF4-FFF2-40B4-BE49-F238E27FC236}">
                <a16:creationId xmlns:a16="http://schemas.microsoft.com/office/drawing/2014/main" id="{1A1ECF12-D847-9A7A-8BFE-88079F715919}"/>
              </a:ext>
            </a:extLst>
          </p:cNvPr>
          <p:cNvSpPr>
            <a:spLocks noGrp="1"/>
          </p:cNvSpPr>
          <p:nvPr>
            <p:ph type="pic" sz="quarter" idx="17" hasCustomPrompt="1"/>
          </p:nvPr>
        </p:nvSpPr>
        <p:spPr>
          <a:xfrm>
            <a:off x="6845312"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16" name="Picture Placeholder 15">
            <a:extLst>
              <a:ext uri="{FF2B5EF4-FFF2-40B4-BE49-F238E27FC236}">
                <a16:creationId xmlns:a16="http://schemas.microsoft.com/office/drawing/2014/main" id="{F9E27C02-DBC6-1F74-DFCA-1FD634E0AD51}"/>
              </a:ext>
            </a:extLst>
          </p:cNvPr>
          <p:cNvSpPr>
            <a:spLocks noGrp="1"/>
          </p:cNvSpPr>
          <p:nvPr>
            <p:ph type="pic" sz="quarter" idx="11" hasCustomPrompt="1"/>
          </p:nvPr>
        </p:nvSpPr>
        <p:spPr>
          <a:xfrm>
            <a:off x="999658"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6" name="Text Placeholder 17">
            <a:extLst>
              <a:ext uri="{FF2B5EF4-FFF2-40B4-BE49-F238E27FC236}">
                <a16:creationId xmlns:a16="http://schemas.microsoft.com/office/drawing/2014/main" id="{4024A1B8-0764-5921-6CBB-D13F6FFE514B}"/>
              </a:ext>
            </a:extLst>
          </p:cNvPr>
          <p:cNvSpPr>
            <a:spLocks noGrp="1"/>
          </p:cNvSpPr>
          <p:nvPr>
            <p:ph type="body" sz="quarter" idx="15" hasCustomPrompt="1"/>
          </p:nvPr>
        </p:nvSpPr>
        <p:spPr>
          <a:xfrm>
            <a:off x="9109621"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27" name="Text Placeholder 17">
            <a:extLst>
              <a:ext uri="{FF2B5EF4-FFF2-40B4-BE49-F238E27FC236}">
                <a16:creationId xmlns:a16="http://schemas.microsoft.com/office/drawing/2014/main" id="{5B7F8112-9B28-53CB-9BD6-A9A47CA86089}"/>
              </a:ext>
            </a:extLst>
          </p:cNvPr>
          <p:cNvSpPr>
            <a:spLocks noGrp="1"/>
          </p:cNvSpPr>
          <p:nvPr>
            <p:ph type="body" sz="quarter" idx="16" hasCustomPrompt="1"/>
          </p:nvPr>
        </p:nvSpPr>
        <p:spPr>
          <a:xfrm>
            <a:off x="9109621"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18" name="Text Placeholder 17">
            <a:extLst>
              <a:ext uri="{FF2B5EF4-FFF2-40B4-BE49-F238E27FC236}">
                <a16:creationId xmlns:a16="http://schemas.microsoft.com/office/drawing/2014/main" id="{E4BFEF31-BDDA-4CC7-01FC-50F7E705720A}"/>
              </a:ext>
            </a:extLst>
          </p:cNvPr>
          <p:cNvSpPr>
            <a:spLocks noGrp="1"/>
          </p:cNvSpPr>
          <p:nvPr>
            <p:ph type="body" sz="quarter" idx="12" hasCustomPrompt="1"/>
          </p:nvPr>
        </p:nvSpPr>
        <p:spPr>
          <a:xfrm>
            <a:off x="340116"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19" name="Text Placeholder 17">
            <a:extLst>
              <a:ext uri="{FF2B5EF4-FFF2-40B4-BE49-F238E27FC236}">
                <a16:creationId xmlns:a16="http://schemas.microsoft.com/office/drawing/2014/main" id="{00F3FD41-F2F0-8555-E060-0BF99D403EA0}"/>
              </a:ext>
            </a:extLst>
          </p:cNvPr>
          <p:cNvSpPr>
            <a:spLocks noGrp="1"/>
          </p:cNvSpPr>
          <p:nvPr>
            <p:ph type="body" sz="quarter" idx="13" hasCustomPrompt="1"/>
          </p:nvPr>
        </p:nvSpPr>
        <p:spPr>
          <a:xfrm>
            <a:off x="340116"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30" name="Text Placeholder 17">
            <a:extLst>
              <a:ext uri="{FF2B5EF4-FFF2-40B4-BE49-F238E27FC236}">
                <a16:creationId xmlns:a16="http://schemas.microsoft.com/office/drawing/2014/main" id="{9F56B4BD-00AF-3C82-1FB4-8437F5CC484B}"/>
              </a:ext>
            </a:extLst>
          </p:cNvPr>
          <p:cNvSpPr>
            <a:spLocks noGrp="1"/>
          </p:cNvSpPr>
          <p:nvPr>
            <p:ph type="body" sz="quarter" idx="18" hasCustomPrompt="1"/>
          </p:nvPr>
        </p:nvSpPr>
        <p:spPr>
          <a:xfrm>
            <a:off x="6186452"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31" name="Text Placeholder 17">
            <a:extLst>
              <a:ext uri="{FF2B5EF4-FFF2-40B4-BE49-F238E27FC236}">
                <a16:creationId xmlns:a16="http://schemas.microsoft.com/office/drawing/2014/main" id="{1D4D05B9-554A-504B-FCCD-4C3187ED1E74}"/>
              </a:ext>
            </a:extLst>
          </p:cNvPr>
          <p:cNvSpPr>
            <a:spLocks noGrp="1"/>
          </p:cNvSpPr>
          <p:nvPr>
            <p:ph type="body" sz="quarter" idx="19" hasCustomPrompt="1"/>
          </p:nvPr>
        </p:nvSpPr>
        <p:spPr>
          <a:xfrm>
            <a:off x="6186452"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36" name="Picture Placeholder 35">
            <a:extLst>
              <a:ext uri="{FF2B5EF4-FFF2-40B4-BE49-F238E27FC236}">
                <a16:creationId xmlns:a16="http://schemas.microsoft.com/office/drawing/2014/main" id="{115541C7-7645-4067-DB92-31711C8021B7}"/>
              </a:ext>
            </a:extLst>
          </p:cNvPr>
          <p:cNvSpPr>
            <a:spLocks noGrp="1"/>
          </p:cNvSpPr>
          <p:nvPr>
            <p:ph type="pic" sz="quarter" idx="20" hasCustomPrompt="1"/>
          </p:nvPr>
        </p:nvSpPr>
        <p:spPr>
          <a:xfrm>
            <a:off x="3922485"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37" name="Text Placeholder 17">
            <a:extLst>
              <a:ext uri="{FF2B5EF4-FFF2-40B4-BE49-F238E27FC236}">
                <a16:creationId xmlns:a16="http://schemas.microsoft.com/office/drawing/2014/main" id="{04248490-8731-C7E3-A354-465637418E08}"/>
              </a:ext>
            </a:extLst>
          </p:cNvPr>
          <p:cNvSpPr>
            <a:spLocks noGrp="1"/>
          </p:cNvSpPr>
          <p:nvPr>
            <p:ph type="body" sz="quarter" idx="21" hasCustomPrompt="1"/>
          </p:nvPr>
        </p:nvSpPr>
        <p:spPr>
          <a:xfrm>
            <a:off x="3263284"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38" name="Text Placeholder 17">
            <a:extLst>
              <a:ext uri="{FF2B5EF4-FFF2-40B4-BE49-F238E27FC236}">
                <a16:creationId xmlns:a16="http://schemas.microsoft.com/office/drawing/2014/main" id="{9E91AEC7-0877-1BDC-6844-4254A5432D2A}"/>
              </a:ext>
            </a:extLst>
          </p:cNvPr>
          <p:cNvSpPr>
            <a:spLocks noGrp="1"/>
          </p:cNvSpPr>
          <p:nvPr>
            <p:ph type="body" sz="quarter" idx="22" hasCustomPrompt="1"/>
          </p:nvPr>
        </p:nvSpPr>
        <p:spPr>
          <a:xfrm>
            <a:off x="3263284"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0" name="Picture Placeholder 39">
            <a:extLst>
              <a:ext uri="{FF2B5EF4-FFF2-40B4-BE49-F238E27FC236}">
                <a16:creationId xmlns:a16="http://schemas.microsoft.com/office/drawing/2014/main" id="{355328A2-2857-CA65-BBF0-140EAE5D26C3}"/>
              </a:ext>
            </a:extLst>
          </p:cNvPr>
          <p:cNvSpPr>
            <a:spLocks noGrp="1"/>
          </p:cNvSpPr>
          <p:nvPr>
            <p:ph type="pic" sz="quarter" idx="24" hasCustomPrompt="1"/>
          </p:nvPr>
        </p:nvSpPr>
        <p:spPr>
          <a:xfrm>
            <a:off x="6845312"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1" name="Picture Placeholder 40">
            <a:extLst>
              <a:ext uri="{FF2B5EF4-FFF2-40B4-BE49-F238E27FC236}">
                <a16:creationId xmlns:a16="http://schemas.microsoft.com/office/drawing/2014/main" id="{A72053B2-E10D-9C5D-B0D4-D110D8B9F7CD}"/>
              </a:ext>
            </a:extLst>
          </p:cNvPr>
          <p:cNvSpPr>
            <a:spLocks noGrp="1"/>
          </p:cNvSpPr>
          <p:nvPr>
            <p:ph type="pic" sz="quarter" idx="25" hasCustomPrompt="1"/>
          </p:nvPr>
        </p:nvSpPr>
        <p:spPr>
          <a:xfrm>
            <a:off x="999658"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2" name="Text Placeholder 17">
            <a:extLst>
              <a:ext uri="{FF2B5EF4-FFF2-40B4-BE49-F238E27FC236}">
                <a16:creationId xmlns:a16="http://schemas.microsoft.com/office/drawing/2014/main" id="{399A5C1C-014C-E7BF-CCDF-05A9A8A38909}"/>
              </a:ext>
            </a:extLst>
          </p:cNvPr>
          <p:cNvSpPr>
            <a:spLocks noGrp="1"/>
          </p:cNvSpPr>
          <p:nvPr>
            <p:ph type="body" sz="quarter" idx="26" hasCustomPrompt="1"/>
          </p:nvPr>
        </p:nvSpPr>
        <p:spPr>
          <a:xfrm>
            <a:off x="9109621"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3" name="Text Placeholder 17">
            <a:extLst>
              <a:ext uri="{FF2B5EF4-FFF2-40B4-BE49-F238E27FC236}">
                <a16:creationId xmlns:a16="http://schemas.microsoft.com/office/drawing/2014/main" id="{3C687E3E-7C0A-E79C-B9B9-17F78D616C97}"/>
              </a:ext>
            </a:extLst>
          </p:cNvPr>
          <p:cNvSpPr>
            <a:spLocks noGrp="1"/>
          </p:cNvSpPr>
          <p:nvPr>
            <p:ph type="body" sz="quarter" idx="27" hasCustomPrompt="1"/>
          </p:nvPr>
        </p:nvSpPr>
        <p:spPr>
          <a:xfrm>
            <a:off x="9109621"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4" name="Text Placeholder 17">
            <a:extLst>
              <a:ext uri="{FF2B5EF4-FFF2-40B4-BE49-F238E27FC236}">
                <a16:creationId xmlns:a16="http://schemas.microsoft.com/office/drawing/2014/main" id="{E1238981-12EF-6642-872F-35699BA46F52}"/>
              </a:ext>
            </a:extLst>
          </p:cNvPr>
          <p:cNvSpPr>
            <a:spLocks noGrp="1"/>
          </p:cNvSpPr>
          <p:nvPr>
            <p:ph type="body" sz="quarter" idx="28" hasCustomPrompt="1"/>
          </p:nvPr>
        </p:nvSpPr>
        <p:spPr>
          <a:xfrm>
            <a:off x="340116"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5" name="Text Placeholder 17">
            <a:extLst>
              <a:ext uri="{FF2B5EF4-FFF2-40B4-BE49-F238E27FC236}">
                <a16:creationId xmlns:a16="http://schemas.microsoft.com/office/drawing/2014/main" id="{DD039479-4760-53C4-F52B-8DE6E94DF635}"/>
              </a:ext>
            </a:extLst>
          </p:cNvPr>
          <p:cNvSpPr>
            <a:spLocks noGrp="1"/>
          </p:cNvSpPr>
          <p:nvPr>
            <p:ph type="body" sz="quarter" idx="29" hasCustomPrompt="1"/>
          </p:nvPr>
        </p:nvSpPr>
        <p:spPr>
          <a:xfrm>
            <a:off x="340116"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6" name="Text Placeholder 17">
            <a:extLst>
              <a:ext uri="{FF2B5EF4-FFF2-40B4-BE49-F238E27FC236}">
                <a16:creationId xmlns:a16="http://schemas.microsoft.com/office/drawing/2014/main" id="{A7C3D197-E04C-E39C-45F9-3F7394DF2731}"/>
              </a:ext>
            </a:extLst>
          </p:cNvPr>
          <p:cNvSpPr>
            <a:spLocks noGrp="1"/>
          </p:cNvSpPr>
          <p:nvPr>
            <p:ph type="body" sz="quarter" idx="30" hasCustomPrompt="1"/>
          </p:nvPr>
        </p:nvSpPr>
        <p:spPr>
          <a:xfrm>
            <a:off x="6186452"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7" name="Text Placeholder 17">
            <a:extLst>
              <a:ext uri="{FF2B5EF4-FFF2-40B4-BE49-F238E27FC236}">
                <a16:creationId xmlns:a16="http://schemas.microsoft.com/office/drawing/2014/main" id="{A9889176-7795-E01C-3B82-13952D020EFF}"/>
              </a:ext>
            </a:extLst>
          </p:cNvPr>
          <p:cNvSpPr>
            <a:spLocks noGrp="1"/>
          </p:cNvSpPr>
          <p:nvPr>
            <p:ph type="body" sz="quarter" idx="31" hasCustomPrompt="1"/>
          </p:nvPr>
        </p:nvSpPr>
        <p:spPr>
          <a:xfrm>
            <a:off x="6186452"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8" name="Picture Placeholder 47">
            <a:extLst>
              <a:ext uri="{FF2B5EF4-FFF2-40B4-BE49-F238E27FC236}">
                <a16:creationId xmlns:a16="http://schemas.microsoft.com/office/drawing/2014/main" id="{D2B6195C-0CFE-72D6-F448-7FD839874666}"/>
              </a:ext>
            </a:extLst>
          </p:cNvPr>
          <p:cNvSpPr>
            <a:spLocks noGrp="1"/>
          </p:cNvSpPr>
          <p:nvPr>
            <p:ph type="pic" sz="quarter" idx="32" hasCustomPrompt="1"/>
          </p:nvPr>
        </p:nvSpPr>
        <p:spPr>
          <a:xfrm>
            <a:off x="3922485"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9" name="Text Placeholder 17">
            <a:extLst>
              <a:ext uri="{FF2B5EF4-FFF2-40B4-BE49-F238E27FC236}">
                <a16:creationId xmlns:a16="http://schemas.microsoft.com/office/drawing/2014/main" id="{ED96FCA1-0BF2-4C20-4BE1-B96B6C7995C4}"/>
              </a:ext>
            </a:extLst>
          </p:cNvPr>
          <p:cNvSpPr>
            <a:spLocks noGrp="1"/>
          </p:cNvSpPr>
          <p:nvPr>
            <p:ph type="body" sz="quarter" idx="33" hasCustomPrompt="1"/>
          </p:nvPr>
        </p:nvSpPr>
        <p:spPr>
          <a:xfrm>
            <a:off x="3263284"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50" name="Text Placeholder 17">
            <a:extLst>
              <a:ext uri="{FF2B5EF4-FFF2-40B4-BE49-F238E27FC236}">
                <a16:creationId xmlns:a16="http://schemas.microsoft.com/office/drawing/2014/main" id="{D3ECC87E-4D5E-600B-025B-B5EA705E28CB}"/>
              </a:ext>
            </a:extLst>
          </p:cNvPr>
          <p:cNvSpPr>
            <a:spLocks noGrp="1"/>
          </p:cNvSpPr>
          <p:nvPr>
            <p:ph type="body" sz="quarter" idx="34" hasCustomPrompt="1"/>
          </p:nvPr>
        </p:nvSpPr>
        <p:spPr>
          <a:xfrm>
            <a:off x="3263284"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Tree>
    <p:extLst>
      <p:ext uri="{BB962C8B-B14F-4D97-AF65-F5344CB8AC3E}">
        <p14:creationId xmlns:p14="http://schemas.microsoft.com/office/powerpoint/2010/main" val="3499707061"/>
      </p:ext>
    </p:extLst>
  </p:cSld>
  <p:clrMapOvr>
    <a:masterClrMapping/>
  </p:clrMapOvr>
  <p:extLst>
    <p:ext uri="{DCECCB84-F9BA-43D5-87BE-67443E8EF086}">
      <p15:sldGuideLst xmlns:p15="http://schemas.microsoft.com/office/powerpoint/2012/main"/>
    </p:ext>
  </p:extLst>
</p:sldLayout>
</file>

<file path=ppt/slideLayouts/slideLayout196.xml><?xml version="1.0" encoding="utf-8"?>
<p:sldLayout xmlns:a="http://schemas.openxmlformats.org/drawingml/2006/main" xmlns:r="http://schemas.openxmlformats.org/officeDocument/2006/relationships" xmlns:p="http://schemas.openxmlformats.org/presentationml/2006/main" preserve="1" userDrawn="1">
  <p:cSld name="Image botto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4" name="Picture Placeholder 3">
            <a:extLst>
              <a:ext uri="{FF2B5EF4-FFF2-40B4-BE49-F238E27FC236}">
                <a16:creationId xmlns:a16="http://schemas.microsoft.com/office/drawing/2014/main" id="{9290FF53-915C-2C30-10D3-421821FAA030}"/>
              </a:ext>
            </a:extLst>
          </p:cNvPr>
          <p:cNvSpPr>
            <a:spLocks noGrp="1"/>
          </p:cNvSpPr>
          <p:nvPr>
            <p:ph type="pic" sz="quarter" idx="11"/>
          </p:nvPr>
        </p:nvSpPr>
        <p:spPr>
          <a:xfrm>
            <a:off x="0" y="4196857"/>
            <a:ext cx="12192000" cy="2051226"/>
          </a:xfrm>
          <a:custGeom>
            <a:avLst/>
            <a:gdLst>
              <a:gd name="connsiteX0" fmla="*/ 6285010 w 12192000"/>
              <a:gd name="connsiteY0" fmla="*/ 1484 h 2051226"/>
              <a:gd name="connsiteX1" fmla="*/ 12109571 w 12192000"/>
              <a:gd name="connsiteY1" fmla="*/ 1628746 h 2051226"/>
              <a:gd name="connsiteX2" fmla="*/ 12192000 w 12192000"/>
              <a:gd name="connsiteY2" fmla="*/ 1679447 h 2051226"/>
              <a:gd name="connsiteX3" fmla="*/ 12192000 w 12192000"/>
              <a:gd name="connsiteY3" fmla="*/ 2051226 h 2051226"/>
              <a:gd name="connsiteX4" fmla="*/ 0 w 12192000"/>
              <a:gd name="connsiteY4" fmla="*/ 2051226 h 2051226"/>
              <a:gd name="connsiteX5" fmla="*/ 0 w 12192000"/>
              <a:gd name="connsiteY5" fmla="*/ 1680116 h 2051226"/>
              <a:gd name="connsiteX6" fmla="*/ 155135 w 12192000"/>
              <a:gd name="connsiteY6" fmla="*/ 1586238 h 2051226"/>
              <a:gd name="connsiteX7" fmla="*/ 5882126 w 12192000"/>
              <a:gd name="connsiteY7" fmla="*/ 1927 h 2051226"/>
              <a:gd name="connsiteX8" fmla="*/ 6285010 w 12192000"/>
              <a:gd name="connsiteY8" fmla="*/ 1484 h 20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051226">
                <a:moveTo>
                  <a:pt x="6285010" y="1484"/>
                </a:moveTo>
                <a:cubicBezTo>
                  <a:pt x="8299428" y="33223"/>
                  <a:pt x="10309317" y="574416"/>
                  <a:pt x="12109571" y="1628746"/>
                </a:cubicBezTo>
                <a:lnTo>
                  <a:pt x="12192000" y="1679447"/>
                </a:lnTo>
                <a:lnTo>
                  <a:pt x="12192000" y="2051226"/>
                </a:lnTo>
                <a:lnTo>
                  <a:pt x="0" y="2051226"/>
                </a:lnTo>
                <a:lnTo>
                  <a:pt x="0" y="1680116"/>
                </a:lnTo>
                <a:lnTo>
                  <a:pt x="155135" y="1586238"/>
                </a:lnTo>
                <a:cubicBezTo>
                  <a:pt x="1924743" y="566817"/>
                  <a:pt x="3899001" y="37541"/>
                  <a:pt x="5882126" y="1927"/>
                </a:cubicBezTo>
                <a:cubicBezTo>
                  <a:pt x="6016401" y="-484"/>
                  <a:pt x="6150715" y="-632"/>
                  <a:pt x="6285010" y="1484"/>
                </a:cubicBezTo>
                <a:close/>
              </a:path>
            </a:pathLst>
          </a:custGeom>
          <a:solidFill>
            <a:srgbClr val="738291"/>
          </a:solidFill>
        </p:spPr>
        <p:txBody>
          <a:bodyPr wrap="square" bIns="731520" anchor="ctr" anchorCtr="0">
            <a:noAutofit/>
          </a:bodyPr>
          <a:lstStyle>
            <a:lvl1pPr marL="0" indent="0" algn="ctr">
              <a:buNone/>
              <a:defRPr sz="1200" cap="all" baseline="0">
                <a:solidFill>
                  <a:schemeClr val="bg1"/>
                </a:solidFill>
              </a:defRPr>
            </a:lvl1pPr>
          </a:lstStyle>
          <a:p>
            <a:endParaRPr lang="en-US"/>
          </a:p>
        </p:txBody>
      </p:sp>
      <p:sp>
        <p:nvSpPr>
          <p:cNvPr id="11" name="Text Placeholder 7">
            <a:extLst>
              <a:ext uri="{FF2B5EF4-FFF2-40B4-BE49-F238E27FC236}">
                <a16:creationId xmlns:a16="http://schemas.microsoft.com/office/drawing/2014/main" id="{9E642396-4C93-59BA-6563-927637AB6CFE}"/>
              </a:ext>
            </a:extLst>
          </p:cNvPr>
          <p:cNvSpPr>
            <a:spLocks noGrp="1"/>
          </p:cNvSpPr>
          <p:nvPr>
            <p:ph type="body" sz="quarter" idx="12"/>
          </p:nvPr>
        </p:nvSpPr>
        <p:spPr>
          <a:xfrm>
            <a:off x="495300" y="1709928"/>
            <a:ext cx="11201400" cy="166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4936309"/>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preserve="1" userDrawn="1">
  <p:cSld name="Image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2">
            <a:extLst>
              <a:ext uri="{FF2B5EF4-FFF2-40B4-BE49-F238E27FC236}">
                <a16:creationId xmlns:a16="http://schemas.microsoft.com/office/drawing/2014/main" id="{ACE532E4-2851-3B0C-0E05-BC5E85073EC8}"/>
              </a:ext>
            </a:extLst>
          </p:cNvPr>
          <p:cNvSpPr>
            <a:spLocks noGrp="1"/>
          </p:cNvSpPr>
          <p:nvPr>
            <p:ph type="pic" sz="quarter" idx="10"/>
          </p:nvPr>
        </p:nvSpPr>
        <p:spPr>
          <a:xfrm>
            <a:off x="6096000" y="30482"/>
            <a:ext cx="6096000" cy="6177279"/>
          </a:xfrm>
          <a:custGeom>
            <a:avLst/>
            <a:gdLst>
              <a:gd name="connsiteX0" fmla="*/ 3147850 w 6096000"/>
              <a:gd name="connsiteY0" fmla="*/ 0 h 6177279"/>
              <a:gd name="connsiteX1" fmla="*/ 6096000 w 6096000"/>
              <a:gd name="connsiteY1" fmla="*/ 0 h 6177279"/>
              <a:gd name="connsiteX2" fmla="*/ 6096000 w 6096000"/>
              <a:gd name="connsiteY2" fmla="*/ 6177279 h 6177279"/>
              <a:gd name="connsiteX3" fmla="*/ 3147364 w 6096000"/>
              <a:gd name="connsiteY3" fmla="*/ 6177279 h 6177279"/>
              <a:gd name="connsiteX4" fmla="*/ 1294022 w 6096000"/>
              <a:gd name="connsiteY4" fmla="*/ 5716973 h 6177279"/>
              <a:gd name="connsiteX5" fmla="*/ 323374 w 6096000"/>
              <a:gd name="connsiteY5" fmla="*/ 4632565 h 6177279"/>
              <a:gd name="connsiteX6" fmla="*/ 120607 w 6096000"/>
              <a:gd name="connsiteY6" fmla="*/ 4045330 h 6177279"/>
              <a:gd name="connsiteX7" fmla="*/ 102174 w 6096000"/>
              <a:gd name="connsiteY7" fmla="*/ 3972123 h 6177279"/>
              <a:gd name="connsiteX8" fmla="*/ 0 w 6096000"/>
              <a:gd name="connsiteY8" fmla="*/ 3087850 h 6177279"/>
              <a:gd name="connsiteX9" fmla="*/ 0 w 6096000"/>
              <a:gd name="connsiteY9" fmla="*/ 3075737 h 6177279"/>
              <a:gd name="connsiteX10" fmla="*/ 102174 w 6096000"/>
              <a:gd name="connsiteY10" fmla="*/ 2203576 h 6177279"/>
              <a:gd name="connsiteX11" fmla="*/ 120607 w 6096000"/>
              <a:gd name="connsiteY11" fmla="*/ 2130368 h 6177279"/>
              <a:gd name="connsiteX12" fmla="*/ 323374 w 6096000"/>
              <a:gd name="connsiteY12" fmla="*/ 1543134 h 6177279"/>
              <a:gd name="connsiteX13" fmla="*/ 1294022 w 6096000"/>
              <a:gd name="connsiteY13" fmla="*/ 458726 h 6177279"/>
              <a:gd name="connsiteX14" fmla="*/ 2865242 w 6096000"/>
              <a:gd name="connsiteY14" fmla="*/ 7203 h 6177279"/>
              <a:gd name="connsiteX0" fmla="*/ 3147850 w 6096000"/>
              <a:gd name="connsiteY0" fmla="*/ 0 h 6177279"/>
              <a:gd name="connsiteX1" fmla="*/ 6096000 w 6096000"/>
              <a:gd name="connsiteY1" fmla="*/ 0 h 6177279"/>
              <a:gd name="connsiteX2" fmla="*/ 6092142 w 6096000"/>
              <a:gd name="connsiteY2" fmla="*/ 3198855 h 6177279"/>
              <a:gd name="connsiteX3" fmla="*/ 6096000 w 6096000"/>
              <a:gd name="connsiteY3" fmla="*/ 6177279 h 6177279"/>
              <a:gd name="connsiteX4" fmla="*/ 3147364 w 6096000"/>
              <a:gd name="connsiteY4" fmla="*/ 6177279 h 6177279"/>
              <a:gd name="connsiteX5" fmla="*/ 1294022 w 6096000"/>
              <a:gd name="connsiteY5" fmla="*/ 5716973 h 6177279"/>
              <a:gd name="connsiteX6" fmla="*/ 323374 w 6096000"/>
              <a:gd name="connsiteY6" fmla="*/ 4632565 h 6177279"/>
              <a:gd name="connsiteX7" fmla="*/ 120607 w 6096000"/>
              <a:gd name="connsiteY7" fmla="*/ 4045330 h 6177279"/>
              <a:gd name="connsiteX8" fmla="*/ 102174 w 6096000"/>
              <a:gd name="connsiteY8" fmla="*/ 3972123 h 6177279"/>
              <a:gd name="connsiteX9" fmla="*/ 0 w 6096000"/>
              <a:gd name="connsiteY9" fmla="*/ 3087850 h 6177279"/>
              <a:gd name="connsiteX10" fmla="*/ 0 w 6096000"/>
              <a:gd name="connsiteY10" fmla="*/ 3075737 h 6177279"/>
              <a:gd name="connsiteX11" fmla="*/ 102174 w 6096000"/>
              <a:gd name="connsiteY11" fmla="*/ 2203576 h 6177279"/>
              <a:gd name="connsiteX12" fmla="*/ 120607 w 6096000"/>
              <a:gd name="connsiteY12" fmla="*/ 2130368 h 6177279"/>
              <a:gd name="connsiteX13" fmla="*/ 323374 w 6096000"/>
              <a:gd name="connsiteY13" fmla="*/ 1543134 h 6177279"/>
              <a:gd name="connsiteX14" fmla="*/ 1294022 w 6096000"/>
              <a:gd name="connsiteY14" fmla="*/ 458726 h 6177279"/>
              <a:gd name="connsiteX15" fmla="*/ 2865242 w 6096000"/>
              <a:gd name="connsiteY15" fmla="*/ 7203 h 6177279"/>
              <a:gd name="connsiteX16" fmla="*/ 3147850 w 6096000"/>
              <a:gd name="connsiteY16" fmla="*/ 0 h 6177279"/>
              <a:gd name="connsiteX0" fmla="*/ 6092142 w 6183582"/>
              <a:gd name="connsiteY0" fmla="*/ 3198855 h 6177279"/>
              <a:gd name="connsiteX1" fmla="*/ 6096000 w 6183582"/>
              <a:gd name="connsiteY1" fmla="*/ 6177279 h 6177279"/>
              <a:gd name="connsiteX2" fmla="*/ 3147364 w 6183582"/>
              <a:gd name="connsiteY2" fmla="*/ 6177279 h 6177279"/>
              <a:gd name="connsiteX3" fmla="*/ 1294022 w 6183582"/>
              <a:gd name="connsiteY3" fmla="*/ 5716973 h 6177279"/>
              <a:gd name="connsiteX4" fmla="*/ 323374 w 6183582"/>
              <a:gd name="connsiteY4" fmla="*/ 4632565 h 6177279"/>
              <a:gd name="connsiteX5" fmla="*/ 120607 w 6183582"/>
              <a:gd name="connsiteY5" fmla="*/ 4045330 h 6177279"/>
              <a:gd name="connsiteX6" fmla="*/ 102174 w 6183582"/>
              <a:gd name="connsiteY6" fmla="*/ 3972123 h 6177279"/>
              <a:gd name="connsiteX7" fmla="*/ 0 w 6183582"/>
              <a:gd name="connsiteY7" fmla="*/ 3087850 h 6177279"/>
              <a:gd name="connsiteX8" fmla="*/ 0 w 6183582"/>
              <a:gd name="connsiteY8" fmla="*/ 3075737 h 6177279"/>
              <a:gd name="connsiteX9" fmla="*/ 102174 w 6183582"/>
              <a:gd name="connsiteY9" fmla="*/ 2203576 h 6177279"/>
              <a:gd name="connsiteX10" fmla="*/ 120607 w 6183582"/>
              <a:gd name="connsiteY10" fmla="*/ 2130368 h 6177279"/>
              <a:gd name="connsiteX11" fmla="*/ 323374 w 6183582"/>
              <a:gd name="connsiteY11" fmla="*/ 1543134 h 6177279"/>
              <a:gd name="connsiteX12" fmla="*/ 1294022 w 6183582"/>
              <a:gd name="connsiteY12" fmla="*/ 458726 h 6177279"/>
              <a:gd name="connsiteX13" fmla="*/ 2865242 w 6183582"/>
              <a:gd name="connsiteY13" fmla="*/ 7203 h 6177279"/>
              <a:gd name="connsiteX14" fmla="*/ 3147850 w 6183582"/>
              <a:gd name="connsiteY14" fmla="*/ 0 h 6177279"/>
              <a:gd name="connsiteX15" fmla="*/ 6096000 w 6183582"/>
              <a:gd name="connsiteY15" fmla="*/ 0 h 6177279"/>
              <a:gd name="connsiteX16" fmla="*/ 6183582 w 6183582"/>
              <a:gd name="connsiteY16" fmla="*/ 3290295 h 6177279"/>
              <a:gd name="connsiteX0" fmla="*/ 6092142 w 6096000"/>
              <a:gd name="connsiteY0" fmla="*/ 3198855 h 6177279"/>
              <a:gd name="connsiteX1" fmla="*/ 6096000 w 6096000"/>
              <a:gd name="connsiteY1" fmla="*/ 6177279 h 6177279"/>
              <a:gd name="connsiteX2" fmla="*/ 3147364 w 6096000"/>
              <a:gd name="connsiteY2" fmla="*/ 6177279 h 6177279"/>
              <a:gd name="connsiteX3" fmla="*/ 1294022 w 6096000"/>
              <a:gd name="connsiteY3" fmla="*/ 5716973 h 6177279"/>
              <a:gd name="connsiteX4" fmla="*/ 323374 w 6096000"/>
              <a:gd name="connsiteY4" fmla="*/ 4632565 h 6177279"/>
              <a:gd name="connsiteX5" fmla="*/ 120607 w 6096000"/>
              <a:gd name="connsiteY5" fmla="*/ 4045330 h 6177279"/>
              <a:gd name="connsiteX6" fmla="*/ 102174 w 6096000"/>
              <a:gd name="connsiteY6" fmla="*/ 3972123 h 6177279"/>
              <a:gd name="connsiteX7" fmla="*/ 0 w 6096000"/>
              <a:gd name="connsiteY7" fmla="*/ 3087850 h 6177279"/>
              <a:gd name="connsiteX8" fmla="*/ 0 w 6096000"/>
              <a:gd name="connsiteY8" fmla="*/ 3075737 h 6177279"/>
              <a:gd name="connsiteX9" fmla="*/ 102174 w 6096000"/>
              <a:gd name="connsiteY9" fmla="*/ 2203576 h 6177279"/>
              <a:gd name="connsiteX10" fmla="*/ 120607 w 6096000"/>
              <a:gd name="connsiteY10" fmla="*/ 2130368 h 6177279"/>
              <a:gd name="connsiteX11" fmla="*/ 323374 w 6096000"/>
              <a:gd name="connsiteY11" fmla="*/ 1543134 h 6177279"/>
              <a:gd name="connsiteX12" fmla="*/ 1294022 w 6096000"/>
              <a:gd name="connsiteY12" fmla="*/ 458726 h 6177279"/>
              <a:gd name="connsiteX13" fmla="*/ 2865242 w 6096000"/>
              <a:gd name="connsiteY13" fmla="*/ 7203 h 6177279"/>
              <a:gd name="connsiteX14" fmla="*/ 3147850 w 6096000"/>
              <a:gd name="connsiteY14" fmla="*/ 0 h 6177279"/>
              <a:gd name="connsiteX15" fmla="*/ 6096000 w 6096000"/>
              <a:gd name="connsiteY15" fmla="*/ 0 h 6177279"/>
              <a:gd name="connsiteX0" fmla="*/ 6096000 w 6096000"/>
              <a:gd name="connsiteY0" fmla="*/ 6177279 h 6177279"/>
              <a:gd name="connsiteX1" fmla="*/ 3147364 w 6096000"/>
              <a:gd name="connsiteY1" fmla="*/ 6177279 h 6177279"/>
              <a:gd name="connsiteX2" fmla="*/ 1294022 w 6096000"/>
              <a:gd name="connsiteY2" fmla="*/ 5716973 h 6177279"/>
              <a:gd name="connsiteX3" fmla="*/ 323374 w 6096000"/>
              <a:gd name="connsiteY3" fmla="*/ 4632565 h 6177279"/>
              <a:gd name="connsiteX4" fmla="*/ 120607 w 6096000"/>
              <a:gd name="connsiteY4" fmla="*/ 4045330 h 6177279"/>
              <a:gd name="connsiteX5" fmla="*/ 102174 w 6096000"/>
              <a:gd name="connsiteY5" fmla="*/ 3972123 h 6177279"/>
              <a:gd name="connsiteX6" fmla="*/ 0 w 6096000"/>
              <a:gd name="connsiteY6" fmla="*/ 3087850 h 6177279"/>
              <a:gd name="connsiteX7" fmla="*/ 0 w 6096000"/>
              <a:gd name="connsiteY7" fmla="*/ 3075737 h 6177279"/>
              <a:gd name="connsiteX8" fmla="*/ 102174 w 6096000"/>
              <a:gd name="connsiteY8" fmla="*/ 2203576 h 6177279"/>
              <a:gd name="connsiteX9" fmla="*/ 120607 w 6096000"/>
              <a:gd name="connsiteY9" fmla="*/ 2130368 h 6177279"/>
              <a:gd name="connsiteX10" fmla="*/ 323374 w 6096000"/>
              <a:gd name="connsiteY10" fmla="*/ 1543134 h 6177279"/>
              <a:gd name="connsiteX11" fmla="*/ 1294022 w 6096000"/>
              <a:gd name="connsiteY11" fmla="*/ 458726 h 6177279"/>
              <a:gd name="connsiteX12" fmla="*/ 2865242 w 6096000"/>
              <a:gd name="connsiteY12" fmla="*/ 7203 h 6177279"/>
              <a:gd name="connsiteX13" fmla="*/ 3147850 w 6096000"/>
              <a:gd name="connsiteY13" fmla="*/ 0 h 6177279"/>
              <a:gd name="connsiteX14" fmla="*/ 6096000 w 6096000"/>
              <a:gd name="connsiteY14" fmla="*/ 0 h 617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96000" h="6177279">
                <a:moveTo>
                  <a:pt x="6096000" y="6177279"/>
                </a:moveTo>
                <a:lnTo>
                  <a:pt x="3147364" y="6177279"/>
                </a:lnTo>
                <a:cubicBezTo>
                  <a:pt x="2374216" y="6177279"/>
                  <a:pt x="1756436" y="6023494"/>
                  <a:pt x="1294022" y="5716973"/>
                </a:cubicBezTo>
                <a:cubicBezTo>
                  <a:pt x="832135" y="5409926"/>
                  <a:pt x="508234" y="5048631"/>
                  <a:pt x="323374" y="4632565"/>
                </a:cubicBezTo>
                <a:cubicBezTo>
                  <a:pt x="234368" y="4432431"/>
                  <a:pt x="166953" y="4236511"/>
                  <a:pt x="120607" y="4045330"/>
                </a:cubicBezTo>
                <a:lnTo>
                  <a:pt x="102174" y="3972123"/>
                </a:lnTo>
                <a:cubicBezTo>
                  <a:pt x="35813" y="3691936"/>
                  <a:pt x="0" y="3395423"/>
                  <a:pt x="0" y="3087850"/>
                </a:cubicBezTo>
                <a:lnTo>
                  <a:pt x="0" y="3075737"/>
                </a:lnTo>
                <a:cubicBezTo>
                  <a:pt x="1054" y="2772903"/>
                  <a:pt x="36340" y="2480076"/>
                  <a:pt x="102174" y="2203576"/>
                </a:cubicBezTo>
                <a:lnTo>
                  <a:pt x="120607" y="2130368"/>
                </a:lnTo>
                <a:cubicBezTo>
                  <a:pt x="166953" y="1939189"/>
                  <a:pt x="234368" y="1743268"/>
                  <a:pt x="323374" y="1543134"/>
                </a:cubicBezTo>
                <a:cubicBezTo>
                  <a:pt x="508234" y="1127067"/>
                  <a:pt x="832135" y="765773"/>
                  <a:pt x="1294022" y="458726"/>
                </a:cubicBezTo>
                <a:cubicBezTo>
                  <a:pt x="1699095" y="191904"/>
                  <a:pt x="2222718" y="40808"/>
                  <a:pt x="2865242" y="7203"/>
                </a:cubicBezTo>
                <a:lnTo>
                  <a:pt x="3147850" y="0"/>
                </a:lnTo>
                <a:lnTo>
                  <a:pt x="6096000" y="0"/>
                </a:lnTo>
              </a:path>
            </a:pathLst>
          </a:custGeom>
          <a:solidFill>
            <a:srgbClr val="738291"/>
          </a:solidFill>
          <a:ln w="41275">
            <a:solidFill>
              <a:srgbClr val="738291"/>
            </a:solidFill>
          </a:ln>
        </p:spPr>
        <p:txBody>
          <a:bodyPr wrap="square" bIns="822960" anchor="ctr" anchorCtr="0">
            <a:noAutofit/>
          </a:bodyPr>
          <a:lstStyle>
            <a:lvl1pPr marL="0" indent="0" algn="ctr">
              <a:buNone/>
              <a:defRPr sz="1200" cap="all" baseline="0">
                <a:solidFill>
                  <a:schemeClr val="bg1"/>
                </a:solidFill>
              </a:defRPr>
            </a:lvl1pPr>
          </a:lstStyle>
          <a:p>
            <a:endParaRPr lang="en-US"/>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4004551004"/>
      </p:ext>
    </p:extLst>
  </p:cSld>
  <p:clrMapOvr>
    <a:masterClrMapping/>
  </p:clrMapOvr>
  <p:extLst>
    <p:ext uri="{DCECCB84-F9BA-43D5-87BE-67443E8EF086}">
      <p15:sldGuideLst xmlns:p15="http://schemas.microsoft.com/office/powerpoint/2012/main"/>
    </p:ext>
  </p:extLst>
</p:sldLayout>
</file>

<file path=ppt/slideLayouts/slideLayout198.xml><?xml version="1.0" encoding="utf-8"?>
<p:sldLayout xmlns:a="http://schemas.openxmlformats.org/drawingml/2006/main" xmlns:r="http://schemas.openxmlformats.org/officeDocument/2006/relationships" xmlns:p="http://schemas.openxmlformats.org/presentationml/2006/main" preserve="1" userDrawn="1">
  <p:cSld name="Desktop">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15" name="Picture 14">
            <a:extLst>
              <a:ext uri="{FF2B5EF4-FFF2-40B4-BE49-F238E27FC236}">
                <a16:creationId xmlns:a16="http://schemas.microsoft.com/office/drawing/2014/main" id="{7D20E647-18E1-855D-8B25-B2FE8FD09AAE}"/>
              </a:ext>
            </a:extLst>
          </p:cNvPr>
          <p:cNvPicPr>
            <a:picLocks noChangeAspect="1"/>
          </p:cNvPicPr>
          <p:nvPr userDrawn="1"/>
        </p:nvPicPr>
        <p:blipFill>
          <a:blip r:embed="rId2"/>
          <a:stretch>
            <a:fillRect/>
          </a:stretch>
        </p:blipFill>
        <p:spPr>
          <a:xfrm>
            <a:off x="6078061" y="1312308"/>
            <a:ext cx="5687220" cy="4997052"/>
          </a:xfrm>
          <a:prstGeom prst="rect">
            <a:avLst/>
          </a:prstGeom>
        </p:spPr>
      </p:pic>
      <p:sp>
        <p:nvSpPr>
          <p:cNvPr id="16" name="Picture Placeholder 2">
            <a:extLst>
              <a:ext uri="{FF2B5EF4-FFF2-40B4-BE49-F238E27FC236}">
                <a16:creationId xmlns:a16="http://schemas.microsoft.com/office/drawing/2014/main" id="{82BF8AFB-425D-4919-B340-91304360A010}"/>
              </a:ext>
            </a:extLst>
          </p:cNvPr>
          <p:cNvSpPr>
            <a:spLocks noGrp="1"/>
          </p:cNvSpPr>
          <p:nvPr>
            <p:ph type="pic" sz="quarter" idx="13"/>
          </p:nvPr>
        </p:nvSpPr>
        <p:spPr>
          <a:xfrm>
            <a:off x="6273800" y="1531620"/>
            <a:ext cx="5267234" cy="3009900"/>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endParaRPr lang="en-US"/>
          </a:p>
        </p:txBody>
      </p:sp>
    </p:spTree>
    <p:extLst>
      <p:ext uri="{BB962C8B-B14F-4D97-AF65-F5344CB8AC3E}">
        <p14:creationId xmlns:p14="http://schemas.microsoft.com/office/powerpoint/2010/main" val="3851645410"/>
      </p:ext>
    </p:extLst>
  </p:cSld>
  <p:clrMapOvr>
    <a:masterClrMapping/>
  </p:clrMapOvr>
  <p:extLst>
    <p:ext uri="{DCECCB84-F9BA-43D5-87BE-67443E8EF086}">
      <p15:sldGuideLst xmlns:p15="http://schemas.microsoft.com/office/powerpoint/2012/main"/>
    </p:ext>
  </p:extLst>
</p:sldLayout>
</file>

<file path=ppt/slideLayouts/slideLayout199.xml><?xml version="1.0" encoding="utf-8"?>
<p:sldLayout xmlns:a="http://schemas.openxmlformats.org/drawingml/2006/main" xmlns:r="http://schemas.openxmlformats.org/officeDocument/2006/relationships" xmlns:p="http://schemas.openxmlformats.org/presentationml/2006/main" preserve="1" userDrawn="1">
  <p:cSld name="Laptop">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11" name="Picture 10">
            <a:extLst>
              <a:ext uri="{FF2B5EF4-FFF2-40B4-BE49-F238E27FC236}">
                <a16:creationId xmlns:a16="http://schemas.microsoft.com/office/drawing/2014/main" id="{66AC510E-CBEE-4B29-354E-4DC61734D1E6}"/>
              </a:ext>
            </a:extLst>
          </p:cNvPr>
          <p:cNvPicPr>
            <a:picLocks noChangeAspect="1"/>
          </p:cNvPicPr>
          <p:nvPr userDrawn="1"/>
        </p:nvPicPr>
        <p:blipFill>
          <a:blip r:embed="rId2"/>
          <a:stretch>
            <a:fillRect/>
          </a:stretch>
        </p:blipFill>
        <p:spPr>
          <a:xfrm>
            <a:off x="5787344" y="1337325"/>
            <a:ext cx="6382140" cy="3942301"/>
          </a:xfrm>
          <a:prstGeom prst="rect">
            <a:avLst/>
          </a:prstGeom>
        </p:spPr>
      </p:pic>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3" name="Picture Placeholder 2">
            <a:extLst>
              <a:ext uri="{FF2B5EF4-FFF2-40B4-BE49-F238E27FC236}">
                <a16:creationId xmlns:a16="http://schemas.microsoft.com/office/drawing/2014/main" id="{ED1B8DB7-A214-0A8C-CC7A-074D51CC293C}"/>
              </a:ext>
            </a:extLst>
          </p:cNvPr>
          <p:cNvSpPr>
            <a:spLocks noGrp="1"/>
          </p:cNvSpPr>
          <p:nvPr>
            <p:ph type="pic" sz="quarter" idx="13"/>
          </p:nvPr>
        </p:nvSpPr>
        <p:spPr>
          <a:xfrm>
            <a:off x="6689819" y="1864282"/>
            <a:ext cx="4586724" cy="2881818"/>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endParaRPr lang="en-US"/>
          </a:p>
        </p:txBody>
      </p:sp>
    </p:spTree>
    <p:extLst>
      <p:ext uri="{BB962C8B-B14F-4D97-AF65-F5344CB8AC3E}">
        <p14:creationId xmlns:p14="http://schemas.microsoft.com/office/powerpoint/2010/main" val="2021146331"/>
      </p:ext>
    </p:extLst>
  </p:cSld>
  <p:clrMapOvr>
    <a:masterClrMapping/>
  </p:clrMapOvr>
  <p:extLst>
    <p:ext uri="{DCECCB84-F9BA-43D5-87BE-67443E8EF086}">
      <p15:sldGuideLst xmlns:p15="http://schemas.microsoft.com/office/powerpoint/2012/main"/>
    </p:ext>
  </p:extLst>
</p:sldLayout>
</file>

<file path=ppt/slideLayouts/slideLayout200.xml><?xml version="1.0" encoding="utf-8"?>
<p:sldLayout xmlns:a="http://schemas.openxmlformats.org/drawingml/2006/main" xmlns:r="http://schemas.openxmlformats.org/officeDocument/2006/relationships" xmlns:p="http://schemas.openxmlformats.org/presentationml/2006/main" preserve="1" userDrawn="1">
  <p:cSld name="CTV">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4" name="Picture 3">
            <a:extLst>
              <a:ext uri="{FF2B5EF4-FFF2-40B4-BE49-F238E27FC236}">
                <a16:creationId xmlns:a16="http://schemas.microsoft.com/office/drawing/2014/main" id="{2B297849-1CF3-A93A-8239-8CEA470B1225}"/>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5163315" y="1134212"/>
            <a:ext cx="7421651" cy="4504587"/>
          </a:xfrm>
          <a:prstGeom prst="rect">
            <a:avLst/>
          </a:prstGeom>
        </p:spPr>
      </p:pic>
      <p:sp>
        <p:nvSpPr>
          <p:cNvPr id="3" name="Picture Placeholder 2">
            <a:extLst>
              <a:ext uri="{FF2B5EF4-FFF2-40B4-BE49-F238E27FC236}">
                <a16:creationId xmlns:a16="http://schemas.microsoft.com/office/drawing/2014/main" id="{4068C6A7-35A3-5ED2-3490-3D390236372F}"/>
              </a:ext>
            </a:extLst>
          </p:cNvPr>
          <p:cNvSpPr>
            <a:spLocks noGrp="1"/>
          </p:cNvSpPr>
          <p:nvPr>
            <p:ph type="pic" sz="quarter" idx="13"/>
          </p:nvPr>
        </p:nvSpPr>
        <p:spPr>
          <a:xfrm>
            <a:off x="6112832" y="1714500"/>
            <a:ext cx="5554980" cy="3112770"/>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endParaRPr lang="en-US"/>
          </a:p>
        </p:txBody>
      </p:sp>
    </p:spTree>
    <p:extLst>
      <p:ext uri="{BB962C8B-B14F-4D97-AF65-F5344CB8AC3E}">
        <p14:creationId xmlns:p14="http://schemas.microsoft.com/office/powerpoint/2010/main" val="3268139776"/>
      </p:ext>
    </p:extLst>
  </p:cSld>
  <p:clrMapOvr>
    <a:masterClrMapping/>
  </p:clrMapOvr>
  <p:extLst>
    <p:ext uri="{DCECCB84-F9BA-43D5-87BE-67443E8EF086}">
      <p15:sldGuideLst xmlns:p15="http://schemas.microsoft.com/office/powerpoint/2012/main"/>
    </p:ext>
  </p:extLst>
</p:sldLayout>
</file>

<file path=ppt/slideLayouts/slideLayout201.xml><?xml version="1.0" encoding="utf-8"?>
<p:sldLayout xmlns:a="http://schemas.openxmlformats.org/drawingml/2006/main" xmlns:r="http://schemas.openxmlformats.org/officeDocument/2006/relationships" xmlns:p="http://schemas.openxmlformats.org/presentationml/2006/main" preserve="1" userDrawn="1">
  <p:cSld name="Phone vertical">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D9FE3D2-5CBB-35C1-A441-4A4E91584F34}"/>
              </a:ext>
            </a:extLst>
          </p:cNvPr>
          <p:cNvGrpSpPr/>
          <p:nvPr userDrawn="1"/>
        </p:nvGrpSpPr>
        <p:grpSpPr>
          <a:xfrm>
            <a:off x="6096934" y="0"/>
            <a:ext cx="6095066" cy="6248400"/>
            <a:chOff x="6096934" y="0"/>
            <a:chExt cx="6095066" cy="6248400"/>
          </a:xfrm>
        </p:grpSpPr>
        <p:sp>
          <p:nvSpPr>
            <p:cNvPr id="9" name="Freeform: Shape 8">
              <a:extLst>
                <a:ext uri="{FF2B5EF4-FFF2-40B4-BE49-F238E27FC236}">
                  <a16:creationId xmlns:a16="http://schemas.microsoft.com/office/drawing/2014/main" id="{BE13DB0D-D6F9-1F3B-2D97-9F5F69D3C500}"/>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12" name="Rectangle: Rounded Corners 11">
              <a:extLst>
                <a:ext uri="{FF2B5EF4-FFF2-40B4-BE49-F238E27FC236}">
                  <a16:creationId xmlns:a16="http://schemas.microsoft.com/office/drawing/2014/main" id="{C310956A-620E-C351-2A18-07410B3FEE6C}"/>
                </a:ext>
              </a:extLst>
            </p:cNvPr>
            <p:cNvSpPr/>
            <p:nvPr userDrawn="1"/>
          </p:nvSpPr>
          <p:spPr>
            <a:xfrm>
              <a:off x="7719060" y="5463540"/>
              <a:ext cx="2747010" cy="429260"/>
            </a:xfrm>
            <a:prstGeom prst="roundRect">
              <a:avLst>
                <a:gd name="adj" fmla="val 50000"/>
              </a:avLst>
            </a:prstGeom>
            <a:solidFill>
              <a:schemeClr val="tx1">
                <a:lumMod val="75000"/>
                <a:lumOff val="25000"/>
              </a:schemeClr>
            </a:solidFill>
            <a:ln>
              <a:noFill/>
            </a:ln>
            <a:effectLst>
              <a:softEdge rad="152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a:solidFill>
                  <a:schemeClr val="bg1"/>
                </a:solidFill>
              </a:endParaRPr>
            </a:p>
          </p:txBody>
        </p:sp>
        <p:pic>
          <p:nvPicPr>
            <p:cNvPr id="10" name="Picture 9">
              <a:extLst>
                <a:ext uri="{FF2B5EF4-FFF2-40B4-BE49-F238E27FC236}">
                  <a16:creationId xmlns:a16="http://schemas.microsoft.com/office/drawing/2014/main" id="{E09D17AB-3FEC-4F35-6E16-AD8DFCEABDAC}"/>
                </a:ext>
              </a:extLst>
            </p:cNvPr>
            <p:cNvPicPr>
              <a:picLocks noChangeAspect="1"/>
            </p:cNvPicPr>
            <p:nvPr userDrawn="1"/>
          </p:nvPicPr>
          <p:blipFill rotWithShape="1">
            <a:blip r:embed="rId2"/>
            <a:srcRect l="3400" t="3999" r="3272" b="4802"/>
            <a:stretch/>
          </p:blipFill>
          <p:spPr>
            <a:xfrm rot="16200000">
              <a:off x="6490614" y="1840755"/>
              <a:ext cx="5194468" cy="2550704"/>
            </a:xfrm>
            <a:prstGeom prst="roundRect">
              <a:avLst/>
            </a:prstGeom>
            <a:effectLst/>
          </p:spPr>
        </p:pic>
      </p:grpSp>
      <p:sp>
        <p:nvSpPr>
          <p:cNvPr id="6" name="Text Placeholder 5">
            <a:extLst>
              <a:ext uri="{FF2B5EF4-FFF2-40B4-BE49-F238E27FC236}">
                <a16:creationId xmlns:a16="http://schemas.microsoft.com/office/drawing/2014/main" id="{D283890A-B4B9-8B9D-C6D5-6000F69B9909}"/>
              </a:ext>
            </a:extLst>
          </p:cNvPr>
          <p:cNvSpPr>
            <a:spLocks noGrp="1"/>
          </p:cNvSpPr>
          <p:nvPr userDrawn="1">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userDrawn="1">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userDrawn="1">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11" name="Picture Placeholder 2">
            <a:extLst>
              <a:ext uri="{FF2B5EF4-FFF2-40B4-BE49-F238E27FC236}">
                <a16:creationId xmlns:a16="http://schemas.microsoft.com/office/drawing/2014/main" id="{B20DECD5-3736-A0F3-D482-4D852D920A52}"/>
              </a:ext>
            </a:extLst>
          </p:cNvPr>
          <p:cNvSpPr>
            <a:spLocks noGrp="1"/>
          </p:cNvSpPr>
          <p:nvPr userDrawn="1">
            <p:ph type="pic" sz="quarter" idx="13" hasCustomPrompt="1"/>
          </p:nvPr>
        </p:nvSpPr>
        <p:spPr>
          <a:xfrm>
            <a:off x="7968488" y="1122091"/>
            <a:ext cx="2248408" cy="4043467"/>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lang="en-US"/>
              <a:t>CLICK ICON TO ADD IMAGE</a:t>
            </a:r>
          </a:p>
        </p:txBody>
      </p:sp>
    </p:spTree>
    <p:extLst>
      <p:ext uri="{BB962C8B-B14F-4D97-AF65-F5344CB8AC3E}">
        <p14:creationId xmlns:p14="http://schemas.microsoft.com/office/powerpoint/2010/main" val="1276099945"/>
      </p:ext>
    </p:extLst>
  </p:cSld>
  <p:clrMapOvr>
    <a:masterClrMapping/>
  </p:clrMapOvr>
  <p:extLst>
    <p:ext uri="{DCECCB84-F9BA-43D5-87BE-67443E8EF086}">
      <p15:sldGuideLst xmlns:p15="http://schemas.microsoft.com/office/powerpoint/2012/main"/>
    </p:ext>
  </p:extLst>
</p:sldLayout>
</file>

<file path=ppt/slideLayouts/slideLayout202.xml><?xml version="1.0" encoding="utf-8"?>
<p:sldLayout xmlns:a="http://schemas.openxmlformats.org/drawingml/2006/main" xmlns:r="http://schemas.openxmlformats.org/officeDocument/2006/relationships" xmlns:p="http://schemas.openxmlformats.org/presentationml/2006/main" showMasterSp="0" preserve="1" userDrawn="1">
  <p:cSld name="Title and text_Dark background full">
    <p:bg>
      <p:bgPr>
        <a:solidFill>
          <a:srgbClr val="404C7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lvl1pPr>
              <a:defRPr>
                <a:solidFill>
                  <a:schemeClr val="bg1"/>
                </a:solidFill>
              </a:defRPr>
            </a:lvl1pPr>
          </a:lstStyle>
          <a:p>
            <a:r>
              <a:rPr lang="en-US"/>
              <a:t>Click to edit master title style</a:t>
            </a:r>
          </a:p>
        </p:txBody>
      </p:sp>
      <p:sp>
        <p:nvSpPr>
          <p:cNvPr id="4" name="Text Placeholder 13">
            <a:extLst>
              <a:ext uri="{FF2B5EF4-FFF2-40B4-BE49-F238E27FC236}">
                <a16:creationId xmlns:a16="http://schemas.microsoft.com/office/drawing/2014/main" id="{9D92EEC5-C143-5881-D121-5C2E890A316E}"/>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solidFill>
                  <a:schemeClr val="bg1"/>
                </a:solidFill>
                <a:latin typeface="Arial" panose="020B0604020202020204" pitchFamily="34" charset="0"/>
                <a:cs typeface="Arial" panose="020B0604020202020204" pitchFamily="34" charset="0"/>
              </a:defRPr>
            </a:lvl1pPr>
          </a:lstStyle>
          <a:p>
            <a:pPr lvl="0"/>
            <a:endParaRPr lang="en-US"/>
          </a:p>
        </p:txBody>
      </p:sp>
      <p:sp>
        <p:nvSpPr>
          <p:cNvPr id="9" name="Text Placeholder 7">
            <a:extLst>
              <a:ext uri="{FF2B5EF4-FFF2-40B4-BE49-F238E27FC236}">
                <a16:creationId xmlns:a16="http://schemas.microsoft.com/office/drawing/2014/main" id="{5DEADCDE-EC40-1E8B-6C0D-A5E7B293726A}"/>
              </a:ext>
            </a:extLst>
          </p:cNvPr>
          <p:cNvSpPr>
            <a:spLocks noGrp="1"/>
          </p:cNvSpPr>
          <p:nvPr>
            <p:ph type="body" sz="quarter" idx="11"/>
          </p:nvPr>
        </p:nvSpPr>
        <p:spPr>
          <a:xfrm>
            <a:off x="495300" y="1709738"/>
            <a:ext cx="11201400" cy="17113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Graphic 6">
            <a:extLst>
              <a:ext uri="{FF2B5EF4-FFF2-40B4-BE49-F238E27FC236}">
                <a16:creationId xmlns:a16="http://schemas.microsoft.com/office/drawing/2014/main" id="{4C99D2C5-9F3E-EA73-2C39-B34D1AB834F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C26C30F1-D10B-FBE2-700B-302437FBFDE1}"/>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2397101659"/>
      </p:ext>
    </p:extLst>
  </p:cSld>
  <p:clrMapOvr>
    <a:masterClrMapping/>
  </p:clrMapOvr>
  <p:extLst>
    <p:ext uri="{DCECCB84-F9BA-43D5-87BE-67443E8EF086}">
      <p15:sldGuideLst xmlns:p15="http://schemas.microsoft.com/office/powerpoint/2012/main"/>
    </p:ext>
  </p:extLst>
</p:sldLayout>
</file>

<file path=ppt/slideLayouts/slideLayout203.xml><?xml version="1.0" encoding="utf-8"?>
<p:sldLayout xmlns:a="http://schemas.openxmlformats.org/drawingml/2006/main" xmlns:r="http://schemas.openxmlformats.org/officeDocument/2006/relationships" xmlns:p="http://schemas.openxmlformats.org/presentationml/2006/main" preserve="1" userDrawn="1">
  <p:cSld name="Image bottom_dark background">
    <p:bg>
      <p:bgPr>
        <a:solidFill>
          <a:srgbClr val="404C7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lvl1pPr>
              <a:defRPr>
                <a:solidFill>
                  <a:srgbClr val="FFFFFF"/>
                </a:solidFill>
              </a:defRPr>
            </a:lvl1p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solidFill>
                  <a:srgbClr val="FFFFFF"/>
                </a:solidFill>
                <a:latin typeface="Arial" panose="020B0604020202020204" pitchFamily="34" charset="0"/>
                <a:cs typeface="Arial" panose="020B0604020202020204" pitchFamily="34" charset="0"/>
              </a:defRPr>
            </a:lvl1pPr>
          </a:lstStyle>
          <a:p>
            <a:pPr lvl="0"/>
            <a:endParaRPr lang="en-US"/>
          </a:p>
        </p:txBody>
      </p:sp>
      <p:sp>
        <p:nvSpPr>
          <p:cNvPr id="4" name="Picture Placeholder 3">
            <a:extLst>
              <a:ext uri="{FF2B5EF4-FFF2-40B4-BE49-F238E27FC236}">
                <a16:creationId xmlns:a16="http://schemas.microsoft.com/office/drawing/2014/main" id="{9290FF53-915C-2C30-10D3-421821FAA030}"/>
              </a:ext>
            </a:extLst>
          </p:cNvPr>
          <p:cNvSpPr>
            <a:spLocks noGrp="1"/>
          </p:cNvSpPr>
          <p:nvPr>
            <p:ph type="pic" sz="quarter" idx="11"/>
          </p:nvPr>
        </p:nvSpPr>
        <p:spPr>
          <a:xfrm>
            <a:off x="0" y="4196857"/>
            <a:ext cx="12192000" cy="2051226"/>
          </a:xfrm>
          <a:custGeom>
            <a:avLst/>
            <a:gdLst>
              <a:gd name="connsiteX0" fmla="*/ 6285010 w 12192000"/>
              <a:gd name="connsiteY0" fmla="*/ 1484 h 2051226"/>
              <a:gd name="connsiteX1" fmla="*/ 12109571 w 12192000"/>
              <a:gd name="connsiteY1" fmla="*/ 1628746 h 2051226"/>
              <a:gd name="connsiteX2" fmla="*/ 12192000 w 12192000"/>
              <a:gd name="connsiteY2" fmla="*/ 1679447 h 2051226"/>
              <a:gd name="connsiteX3" fmla="*/ 12192000 w 12192000"/>
              <a:gd name="connsiteY3" fmla="*/ 2051226 h 2051226"/>
              <a:gd name="connsiteX4" fmla="*/ 0 w 12192000"/>
              <a:gd name="connsiteY4" fmla="*/ 2051226 h 2051226"/>
              <a:gd name="connsiteX5" fmla="*/ 0 w 12192000"/>
              <a:gd name="connsiteY5" fmla="*/ 1680116 h 2051226"/>
              <a:gd name="connsiteX6" fmla="*/ 155135 w 12192000"/>
              <a:gd name="connsiteY6" fmla="*/ 1586238 h 2051226"/>
              <a:gd name="connsiteX7" fmla="*/ 5882126 w 12192000"/>
              <a:gd name="connsiteY7" fmla="*/ 1927 h 2051226"/>
              <a:gd name="connsiteX8" fmla="*/ 6285010 w 12192000"/>
              <a:gd name="connsiteY8" fmla="*/ 1484 h 20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051226">
                <a:moveTo>
                  <a:pt x="6285010" y="1484"/>
                </a:moveTo>
                <a:cubicBezTo>
                  <a:pt x="8299428" y="33223"/>
                  <a:pt x="10309317" y="574416"/>
                  <a:pt x="12109571" y="1628746"/>
                </a:cubicBezTo>
                <a:lnTo>
                  <a:pt x="12192000" y="1679447"/>
                </a:lnTo>
                <a:lnTo>
                  <a:pt x="12192000" y="2051226"/>
                </a:lnTo>
                <a:lnTo>
                  <a:pt x="0" y="2051226"/>
                </a:lnTo>
                <a:lnTo>
                  <a:pt x="0" y="1680116"/>
                </a:lnTo>
                <a:lnTo>
                  <a:pt x="155135" y="1586238"/>
                </a:lnTo>
                <a:cubicBezTo>
                  <a:pt x="1924743" y="566817"/>
                  <a:pt x="3899001" y="37541"/>
                  <a:pt x="5882126" y="1927"/>
                </a:cubicBezTo>
                <a:cubicBezTo>
                  <a:pt x="6016401" y="-484"/>
                  <a:pt x="6150715" y="-632"/>
                  <a:pt x="6285010" y="1484"/>
                </a:cubicBezTo>
                <a:close/>
              </a:path>
            </a:pathLst>
          </a:custGeom>
          <a:solidFill>
            <a:schemeClr val="accent3"/>
          </a:solidFill>
        </p:spPr>
        <p:txBody>
          <a:bodyPr wrap="square" bIns="731520" anchor="ctr" anchorCtr="0">
            <a:noAutofit/>
          </a:bodyPr>
          <a:lstStyle>
            <a:lvl1pPr marL="0" indent="0" algn="ctr">
              <a:buNone/>
              <a:defRPr sz="1200" cap="all" baseline="0">
                <a:solidFill>
                  <a:schemeClr val="bg1"/>
                </a:solidFill>
              </a:defRPr>
            </a:lvl1pPr>
          </a:lstStyle>
          <a:p>
            <a:endParaRPr lang="en-US"/>
          </a:p>
        </p:txBody>
      </p:sp>
      <p:sp>
        <p:nvSpPr>
          <p:cNvPr id="11" name="Text Placeholder 7">
            <a:extLst>
              <a:ext uri="{FF2B5EF4-FFF2-40B4-BE49-F238E27FC236}">
                <a16:creationId xmlns:a16="http://schemas.microsoft.com/office/drawing/2014/main" id="{9E642396-4C93-59BA-6563-927637AB6CFE}"/>
              </a:ext>
            </a:extLst>
          </p:cNvPr>
          <p:cNvSpPr>
            <a:spLocks noGrp="1"/>
          </p:cNvSpPr>
          <p:nvPr>
            <p:ph type="body" sz="quarter" idx="12"/>
          </p:nvPr>
        </p:nvSpPr>
        <p:spPr>
          <a:xfrm>
            <a:off x="495300" y="1709928"/>
            <a:ext cx="11201400" cy="1711559"/>
          </a:xfrm>
        </p:spPr>
        <p:txBody>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977081"/>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preserve="1" userDrawn="1">
  <p:cSld name="Image right_dark background">
    <p:bg>
      <p:bgPr>
        <a:solidFill>
          <a:srgbClr val="404C71"/>
        </a:solidFill>
        <a:effectLst/>
      </p:bgPr>
    </p:bg>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2">
            <a:extLst>
              <a:ext uri="{FF2B5EF4-FFF2-40B4-BE49-F238E27FC236}">
                <a16:creationId xmlns:a16="http://schemas.microsoft.com/office/drawing/2014/main" id="{ACE532E4-2851-3B0C-0E05-BC5E85073EC8}"/>
              </a:ext>
            </a:extLst>
          </p:cNvPr>
          <p:cNvSpPr>
            <a:spLocks noGrp="1"/>
          </p:cNvSpPr>
          <p:nvPr>
            <p:ph type="pic" sz="quarter" idx="10"/>
          </p:nvPr>
        </p:nvSpPr>
        <p:spPr>
          <a:xfrm>
            <a:off x="6096000" y="30482"/>
            <a:ext cx="6096000" cy="6177279"/>
          </a:xfrm>
          <a:custGeom>
            <a:avLst/>
            <a:gdLst>
              <a:gd name="connsiteX0" fmla="*/ 3147850 w 6096000"/>
              <a:gd name="connsiteY0" fmla="*/ 0 h 6177279"/>
              <a:gd name="connsiteX1" fmla="*/ 6096000 w 6096000"/>
              <a:gd name="connsiteY1" fmla="*/ 0 h 6177279"/>
              <a:gd name="connsiteX2" fmla="*/ 6096000 w 6096000"/>
              <a:gd name="connsiteY2" fmla="*/ 6177279 h 6177279"/>
              <a:gd name="connsiteX3" fmla="*/ 3147364 w 6096000"/>
              <a:gd name="connsiteY3" fmla="*/ 6177279 h 6177279"/>
              <a:gd name="connsiteX4" fmla="*/ 1294022 w 6096000"/>
              <a:gd name="connsiteY4" fmla="*/ 5716973 h 6177279"/>
              <a:gd name="connsiteX5" fmla="*/ 323374 w 6096000"/>
              <a:gd name="connsiteY5" fmla="*/ 4632565 h 6177279"/>
              <a:gd name="connsiteX6" fmla="*/ 120607 w 6096000"/>
              <a:gd name="connsiteY6" fmla="*/ 4045330 h 6177279"/>
              <a:gd name="connsiteX7" fmla="*/ 102174 w 6096000"/>
              <a:gd name="connsiteY7" fmla="*/ 3972123 h 6177279"/>
              <a:gd name="connsiteX8" fmla="*/ 0 w 6096000"/>
              <a:gd name="connsiteY8" fmla="*/ 3087850 h 6177279"/>
              <a:gd name="connsiteX9" fmla="*/ 0 w 6096000"/>
              <a:gd name="connsiteY9" fmla="*/ 3075737 h 6177279"/>
              <a:gd name="connsiteX10" fmla="*/ 102174 w 6096000"/>
              <a:gd name="connsiteY10" fmla="*/ 2203576 h 6177279"/>
              <a:gd name="connsiteX11" fmla="*/ 120607 w 6096000"/>
              <a:gd name="connsiteY11" fmla="*/ 2130368 h 6177279"/>
              <a:gd name="connsiteX12" fmla="*/ 323374 w 6096000"/>
              <a:gd name="connsiteY12" fmla="*/ 1543134 h 6177279"/>
              <a:gd name="connsiteX13" fmla="*/ 1294022 w 6096000"/>
              <a:gd name="connsiteY13" fmla="*/ 458726 h 6177279"/>
              <a:gd name="connsiteX14" fmla="*/ 2865242 w 6096000"/>
              <a:gd name="connsiteY14" fmla="*/ 7203 h 6177279"/>
              <a:gd name="connsiteX0" fmla="*/ 3147850 w 6096000"/>
              <a:gd name="connsiteY0" fmla="*/ 0 h 6177279"/>
              <a:gd name="connsiteX1" fmla="*/ 6096000 w 6096000"/>
              <a:gd name="connsiteY1" fmla="*/ 0 h 6177279"/>
              <a:gd name="connsiteX2" fmla="*/ 6092142 w 6096000"/>
              <a:gd name="connsiteY2" fmla="*/ 3198855 h 6177279"/>
              <a:gd name="connsiteX3" fmla="*/ 6096000 w 6096000"/>
              <a:gd name="connsiteY3" fmla="*/ 6177279 h 6177279"/>
              <a:gd name="connsiteX4" fmla="*/ 3147364 w 6096000"/>
              <a:gd name="connsiteY4" fmla="*/ 6177279 h 6177279"/>
              <a:gd name="connsiteX5" fmla="*/ 1294022 w 6096000"/>
              <a:gd name="connsiteY5" fmla="*/ 5716973 h 6177279"/>
              <a:gd name="connsiteX6" fmla="*/ 323374 w 6096000"/>
              <a:gd name="connsiteY6" fmla="*/ 4632565 h 6177279"/>
              <a:gd name="connsiteX7" fmla="*/ 120607 w 6096000"/>
              <a:gd name="connsiteY7" fmla="*/ 4045330 h 6177279"/>
              <a:gd name="connsiteX8" fmla="*/ 102174 w 6096000"/>
              <a:gd name="connsiteY8" fmla="*/ 3972123 h 6177279"/>
              <a:gd name="connsiteX9" fmla="*/ 0 w 6096000"/>
              <a:gd name="connsiteY9" fmla="*/ 3087850 h 6177279"/>
              <a:gd name="connsiteX10" fmla="*/ 0 w 6096000"/>
              <a:gd name="connsiteY10" fmla="*/ 3075737 h 6177279"/>
              <a:gd name="connsiteX11" fmla="*/ 102174 w 6096000"/>
              <a:gd name="connsiteY11" fmla="*/ 2203576 h 6177279"/>
              <a:gd name="connsiteX12" fmla="*/ 120607 w 6096000"/>
              <a:gd name="connsiteY12" fmla="*/ 2130368 h 6177279"/>
              <a:gd name="connsiteX13" fmla="*/ 323374 w 6096000"/>
              <a:gd name="connsiteY13" fmla="*/ 1543134 h 6177279"/>
              <a:gd name="connsiteX14" fmla="*/ 1294022 w 6096000"/>
              <a:gd name="connsiteY14" fmla="*/ 458726 h 6177279"/>
              <a:gd name="connsiteX15" fmla="*/ 2865242 w 6096000"/>
              <a:gd name="connsiteY15" fmla="*/ 7203 h 6177279"/>
              <a:gd name="connsiteX16" fmla="*/ 3147850 w 6096000"/>
              <a:gd name="connsiteY16" fmla="*/ 0 h 6177279"/>
              <a:gd name="connsiteX0" fmla="*/ 6092142 w 6183582"/>
              <a:gd name="connsiteY0" fmla="*/ 3198855 h 6177279"/>
              <a:gd name="connsiteX1" fmla="*/ 6096000 w 6183582"/>
              <a:gd name="connsiteY1" fmla="*/ 6177279 h 6177279"/>
              <a:gd name="connsiteX2" fmla="*/ 3147364 w 6183582"/>
              <a:gd name="connsiteY2" fmla="*/ 6177279 h 6177279"/>
              <a:gd name="connsiteX3" fmla="*/ 1294022 w 6183582"/>
              <a:gd name="connsiteY3" fmla="*/ 5716973 h 6177279"/>
              <a:gd name="connsiteX4" fmla="*/ 323374 w 6183582"/>
              <a:gd name="connsiteY4" fmla="*/ 4632565 h 6177279"/>
              <a:gd name="connsiteX5" fmla="*/ 120607 w 6183582"/>
              <a:gd name="connsiteY5" fmla="*/ 4045330 h 6177279"/>
              <a:gd name="connsiteX6" fmla="*/ 102174 w 6183582"/>
              <a:gd name="connsiteY6" fmla="*/ 3972123 h 6177279"/>
              <a:gd name="connsiteX7" fmla="*/ 0 w 6183582"/>
              <a:gd name="connsiteY7" fmla="*/ 3087850 h 6177279"/>
              <a:gd name="connsiteX8" fmla="*/ 0 w 6183582"/>
              <a:gd name="connsiteY8" fmla="*/ 3075737 h 6177279"/>
              <a:gd name="connsiteX9" fmla="*/ 102174 w 6183582"/>
              <a:gd name="connsiteY9" fmla="*/ 2203576 h 6177279"/>
              <a:gd name="connsiteX10" fmla="*/ 120607 w 6183582"/>
              <a:gd name="connsiteY10" fmla="*/ 2130368 h 6177279"/>
              <a:gd name="connsiteX11" fmla="*/ 323374 w 6183582"/>
              <a:gd name="connsiteY11" fmla="*/ 1543134 h 6177279"/>
              <a:gd name="connsiteX12" fmla="*/ 1294022 w 6183582"/>
              <a:gd name="connsiteY12" fmla="*/ 458726 h 6177279"/>
              <a:gd name="connsiteX13" fmla="*/ 2865242 w 6183582"/>
              <a:gd name="connsiteY13" fmla="*/ 7203 h 6177279"/>
              <a:gd name="connsiteX14" fmla="*/ 3147850 w 6183582"/>
              <a:gd name="connsiteY14" fmla="*/ 0 h 6177279"/>
              <a:gd name="connsiteX15" fmla="*/ 6096000 w 6183582"/>
              <a:gd name="connsiteY15" fmla="*/ 0 h 6177279"/>
              <a:gd name="connsiteX16" fmla="*/ 6183582 w 6183582"/>
              <a:gd name="connsiteY16" fmla="*/ 3290295 h 6177279"/>
              <a:gd name="connsiteX0" fmla="*/ 6092142 w 6096000"/>
              <a:gd name="connsiteY0" fmla="*/ 3198855 h 6177279"/>
              <a:gd name="connsiteX1" fmla="*/ 6096000 w 6096000"/>
              <a:gd name="connsiteY1" fmla="*/ 6177279 h 6177279"/>
              <a:gd name="connsiteX2" fmla="*/ 3147364 w 6096000"/>
              <a:gd name="connsiteY2" fmla="*/ 6177279 h 6177279"/>
              <a:gd name="connsiteX3" fmla="*/ 1294022 w 6096000"/>
              <a:gd name="connsiteY3" fmla="*/ 5716973 h 6177279"/>
              <a:gd name="connsiteX4" fmla="*/ 323374 w 6096000"/>
              <a:gd name="connsiteY4" fmla="*/ 4632565 h 6177279"/>
              <a:gd name="connsiteX5" fmla="*/ 120607 w 6096000"/>
              <a:gd name="connsiteY5" fmla="*/ 4045330 h 6177279"/>
              <a:gd name="connsiteX6" fmla="*/ 102174 w 6096000"/>
              <a:gd name="connsiteY6" fmla="*/ 3972123 h 6177279"/>
              <a:gd name="connsiteX7" fmla="*/ 0 w 6096000"/>
              <a:gd name="connsiteY7" fmla="*/ 3087850 h 6177279"/>
              <a:gd name="connsiteX8" fmla="*/ 0 w 6096000"/>
              <a:gd name="connsiteY8" fmla="*/ 3075737 h 6177279"/>
              <a:gd name="connsiteX9" fmla="*/ 102174 w 6096000"/>
              <a:gd name="connsiteY9" fmla="*/ 2203576 h 6177279"/>
              <a:gd name="connsiteX10" fmla="*/ 120607 w 6096000"/>
              <a:gd name="connsiteY10" fmla="*/ 2130368 h 6177279"/>
              <a:gd name="connsiteX11" fmla="*/ 323374 w 6096000"/>
              <a:gd name="connsiteY11" fmla="*/ 1543134 h 6177279"/>
              <a:gd name="connsiteX12" fmla="*/ 1294022 w 6096000"/>
              <a:gd name="connsiteY12" fmla="*/ 458726 h 6177279"/>
              <a:gd name="connsiteX13" fmla="*/ 2865242 w 6096000"/>
              <a:gd name="connsiteY13" fmla="*/ 7203 h 6177279"/>
              <a:gd name="connsiteX14" fmla="*/ 3147850 w 6096000"/>
              <a:gd name="connsiteY14" fmla="*/ 0 h 6177279"/>
              <a:gd name="connsiteX15" fmla="*/ 6096000 w 6096000"/>
              <a:gd name="connsiteY15" fmla="*/ 0 h 6177279"/>
              <a:gd name="connsiteX0" fmla="*/ 6096000 w 6096000"/>
              <a:gd name="connsiteY0" fmla="*/ 6177279 h 6177279"/>
              <a:gd name="connsiteX1" fmla="*/ 3147364 w 6096000"/>
              <a:gd name="connsiteY1" fmla="*/ 6177279 h 6177279"/>
              <a:gd name="connsiteX2" fmla="*/ 1294022 w 6096000"/>
              <a:gd name="connsiteY2" fmla="*/ 5716973 h 6177279"/>
              <a:gd name="connsiteX3" fmla="*/ 323374 w 6096000"/>
              <a:gd name="connsiteY3" fmla="*/ 4632565 h 6177279"/>
              <a:gd name="connsiteX4" fmla="*/ 120607 w 6096000"/>
              <a:gd name="connsiteY4" fmla="*/ 4045330 h 6177279"/>
              <a:gd name="connsiteX5" fmla="*/ 102174 w 6096000"/>
              <a:gd name="connsiteY5" fmla="*/ 3972123 h 6177279"/>
              <a:gd name="connsiteX6" fmla="*/ 0 w 6096000"/>
              <a:gd name="connsiteY6" fmla="*/ 3087850 h 6177279"/>
              <a:gd name="connsiteX7" fmla="*/ 0 w 6096000"/>
              <a:gd name="connsiteY7" fmla="*/ 3075737 h 6177279"/>
              <a:gd name="connsiteX8" fmla="*/ 102174 w 6096000"/>
              <a:gd name="connsiteY8" fmla="*/ 2203576 h 6177279"/>
              <a:gd name="connsiteX9" fmla="*/ 120607 w 6096000"/>
              <a:gd name="connsiteY9" fmla="*/ 2130368 h 6177279"/>
              <a:gd name="connsiteX10" fmla="*/ 323374 w 6096000"/>
              <a:gd name="connsiteY10" fmla="*/ 1543134 h 6177279"/>
              <a:gd name="connsiteX11" fmla="*/ 1294022 w 6096000"/>
              <a:gd name="connsiteY11" fmla="*/ 458726 h 6177279"/>
              <a:gd name="connsiteX12" fmla="*/ 2865242 w 6096000"/>
              <a:gd name="connsiteY12" fmla="*/ 7203 h 6177279"/>
              <a:gd name="connsiteX13" fmla="*/ 3147850 w 6096000"/>
              <a:gd name="connsiteY13" fmla="*/ 0 h 6177279"/>
              <a:gd name="connsiteX14" fmla="*/ 6096000 w 6096000"/>
              <a:gd name="connsiteY14" fmla="*/ 0 h 617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96000" h="6177279">
                <a:moveTo>
                  <a:pt x="6096000" y="6177279"/>
                </a:moveTo>
                <a:lnTo>
                  <a:pt x="3147364" y="6177279"/>
                </a:lnTo>
                <a:cubicBezTo>
                  <a:pt x="2374216" y="6177279"/>
                  <a:pt x="1756436" y="6023494"/>
                  <a:pt x="1294022" y="5716973"/>
                </a:cubicBezTo>
                <a:cubicBezTo>
                  <a:pt x="832135" y="5409926"/>
                  <a:pt x="508234" y="5048631"/>
                  <a:pt x="323374" y="4632565"/>
                </a:cubicBezTo>
                <a:cubicBezTo>
                  <a:pt x="234368" y="4432431"/>
                  <a:pt x="166953" y="4236511"/>
                  <a:pt x="120607" y="4045330"/>
                </a:cubicBezTo>
                <a:lnTo>
                  <a:pt x="102174" y="3972123"/>
                </a:lnTo>
                <a:cubicBezTo>
                  <a:pt x="35813" y="3691936"/>
                  <a:pt x="0" y="3395423"/>
                  <a:pt x="0" y="3087850"/>
                </a:cubicBezTo>
                <a:lnTo>
                  <a:pt x="0" y="3075737"/>
                </a:lnTo>
                <a:cubicBezTo>
                  <a:pt x="1054" y="2772903"/>
                  <a:pt x="36340" y="2480076"/>
                  <a:pt x="102174" y="2203576"/>
                </a:cubicBezTo>
                <a:lnTo>
                  <a:pt x="120607" y="2130368"/>
                </a:lnTo>
                <a:cubicBezTo>
                  <a:pt x="166953" y="1939189"/>
                  <a:pt x="234368" y="1743268"/>
                  <a:pt x="323374" y="1543134"/>
                </a:cubicBezTo>
                <a:cubicBezTo>
                  <a:pt x="508234" y="1127067"/>
                  <a:pt x="832135" y="765773"/>
                  <a:pt x="1294022" y="458726"/>
                </a:cubicBezTo>
                <a:cubicBezTo>
                  <a:pt x="1699095" y="191904"/>
                  <a:pt x="2222718" y="40808"/>
                  <a:pt x="2865242" y="7203"/>
                </a:cubicBezTo>
                <a:lnTo>
                  <a:pt x="3147850" y="0"/>
                </a:lnTo>
                <a:lnTo>
                  <a:pt x="6096000" y="0"/>
                </a:lnTo>
              </a:path>
            </a:pathLst>
          </a:custGeom>
          <a:solidFill>
            <a:srgbClr val="738291"/>
          </a:solidFill>
          <a:ln w="41275">
            <a:solidFill>
              <a:srgbClr val="738291"/>
            </a:solidFill>
          </a:ln>
        </p:spPr>
        <p:txBody>
          <a:bodyPr wrap="square" bIns="822960" anchor="ctr" anchorCtr="0">
            <a:noAutofit/>
          </a:bodyPr>
          <a:lstStyle>
            <a:lvl1pPr marL="0" indent="0" algn="ctr">
              <a:buNone/>
              <a:defRPr sz="1200" cap="all" baseline="0">
                <a:solidFill>
                  <a:schemeClr val="bg1"/>
                </a:solidFill>
              </a:defRPr>
            </a:lvl1pPr>
          </a:lstStyle>
          <a:p>
            <a:endParaRPr lang="en-US"/>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lvl1pPr>
              <a:defRPr>
                <a:solidFill>
                  <a:srgbClr val="FFFFFF"/>
                </a:solidFill>
              </a:defRPr>
            </a:lvl1p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solidFill>
                  <a:srgbClr val="FFFFFF"/>
                </a:solidFill>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2198347352"/>
      </p:ext>
    </p:extLst>
  </p:cSld>
  <p:clrMapOvr>
    <a:masterClrMapping/>
  </p:clrMapOvr>
  <p:extLst>
    <p:ext uri="{DCECCB84-F9BA-43D5-87BE-67443E8EF086}">
      <p15:sldGuideLst xmlns:p15="http://schemas.microsoft.com/office/powerpoint/2012/main"/>
    </p:ext>
  </p:extLst>
</p:sldLayout>
</file>

<file path=ppt/slideLayouts/slideLayout205.xml><?xml version="1.0" encoding="utf-8"?>
<p:sldLayout xmlns:a="http://schemas.openxmlformats.org/drawingml/2006/main" xmlns:r="http://schemas.openxmlformats.org/officeDocument/2006/relationships" xmlns:p="http://schemas.openxmlformats.org/presentationml/2006/main" preserve="1" userDrawn="1">
  <p:cSld name="Lime cream background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4" name="Freeform: Shape 3">
            <a:extLst>
              <a:ext uri="{FF2B5EF4-FFF2-40B4-BE49-F238E27FC236}">
                <a16:creationId xmlns:a16="http://schemas.microsoft.com/office/drawing/2014/main" id="{D1FCDE61-0DE3-CC1F-C64D-1CD5FDFD1C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962546002"/>
      </p:ext>
    </p:extLst>
  </p:cSld>
  <p:clrMapOvr>
    <a:masterClrMapping/>
  </p:clrMapOvr>
  <p:extLst>
    <p:ext uri="{DCECCB84-F9BA-43D5-87BE-67443E8EF086}">
      <p15:sldGuideLst xmlns:p15="http://schemas.microsoft.com/office/powerpoint/2012/main"/>
    </p:ext>
  </p:extLst>
</p:sldLayout>
</file>

<file path=ppt/slideLayouts/slideLayout206.xml><?xml version="1.0" encoding="utf-8"?>
<p:sldLayout xmlns:a="http://schemas.openxmlformats.org/drawingml/2006/main" xmlns:r="http://schemas.openxmlformats.org/officeDocument/2006/relationships" xmlns:p="http://schemas.openxmlformats.org/presentationml/2006/main" preserve="1" userDrawn="1">
  <p:cSld name="Slate blue background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4" name="Freeform: Shape 3">
            <a:extLst>
              <a:ext uri="{FF2B5EF4-FFF2-40B4-BE49-F238E27FC236}">
                <a16:creationId xmlns:a16="http://schemas.microsoft.com/office/drawing/2014/main" id="{D1FCDE61-0DE3-CC1F-C64D-1CD5FDFD1C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a:gsLst>
              <a:gs pos="20000">
                <a:srgbClr val="404C71">
                  <a:lumMod val="100000"/>
                </a:srgbClr>
              </a:gs>
              <a:gs pos="87000">
                <a:srgbClr val="404C71">
                  <a:lumMod val="91000"/>
                  <a:lumOff val="9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1644301445"/>
      </p:ext>
    </p:extLst>
  </p:cSld>
  <p:clrMapOvr>
    <a:masterClrMapping/>
  </p:clrMapOvr>
  <p:extLst>
    <p:ext uri="{DCECCB84-F9BA-43D5-87BE-67443E8EF086}">
      <p15:sldGuideLst xmlns:p15="http://schemas.microsoft.com/office/powerpoint/2012/main"/>
    </p:ext>
  </p:extLst>
</p:sldLayout>
</file>

<file path=ppt/slideLayouts/slideLayout207.xml><?xml version="1.0" encoding="utf-8"?>
<p:sldLayout xmlns:a="http://schemas.openxmlformats.org/drawingml/2006/main" xmlns:r="http://schemas.openxmlformats.org/officeDocument/2006/relationships" xmlns:p="http://schemas.openxmlformats.org/presentationml/2006/main" preserve="1" userDrawn="1">
  <p:cSld name="Two-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3" name="Text Placeholder 10">
            <a:extLst>
              <a:ext uri="{FF2B5EF4-FFF2-40B4-BE49-F238E27FC236}">
                <a16:creationId xmlns:a16="http://schemas.microsoft.com/office/drawing/2014/main" id="{85D6873E-680D-856E-5C47-3336C81AF219}"/>
              </a:ext>
            </a:extLst>
          </p:cNvPr>
          <p:cNvSpPr>
            <a:spLocks noGrp="1"/>
          </p:cNvSpPr>
          <p:nvPr>
            <p:ph type="body" sz="quarter" idx="15"/>
          </p:nvPr>
        </p:nvSpPr>
        <p:spPr>
          <a:xfrm>
            <a:off x="722841" y="2127331"/>
            <a:ext cx="5029200"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5" name="Text Placeholder 10">
            <a:extLst>
              <a:ext uri="{FF2B5EF4-FFF2-40B4-BE49-F238E27FC236}">
                <a16:creationId xmlns:a16="http://schemas.microsoft.com/office/drawing/2014/main" id="{4BE0B6E6-FB84-38CF-2686-85F60934FFB2}"/>
              </a:ext>
            </a:extLst>
          </p:cNvPr>
          <p:cNvSpPr>
            <a:spLocks noGrp="1"/>
          </p:cNvSpPr>
          <p:nvPr>
            <p:ph type="body" sz="quarter" idx="16"/>
          </p:nvPr>
        </p:nvSpPr>
        <p:spPr>
          <a:xfrm>
            <a:off x="722841" y="2721593"/>
            <a:ext cx="5029200"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6" name="Straight Connector 5">
            <a:extLst>
              <a:ext uri="{FF2B5EF4-FFF2-40B4-BE49-F238E27FC236}">
                <a16:creationId xmlns:a16="http://schemas.microsoft.com/office/drawing/2014/main" id="{16831B22-A192-2ACC-6531-387BDB04C95F}"/>
              </a:ext>
            </a:extLst>
          </p:cNvPr>
          <p:cNvCxnSpPr>
            <a:cxnSpLocks/>
          </p:cNvCxnSpPr>
          <p:nvPr userDrawn="1"/>
        </p:nvCxnSpPr>
        <p:spPr>
          <a:xfrm>
            <a:off x="722841" y="2525501"/>
            <a:ext cx="5029200"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7" name="Text Placeholder 10">
            <a:extLst>
              <a:ext uri="{FF2B5EF4-FFF2-40B4-BE49-F238E27FC236}">
                <a16:creationId xmlns:a16="http://schemas.microsoft.com/office/drawing/2014/main" id="{7471CAB9-AA4F-62DC-D1ED-FC02FDE17D9E}"/>
              </a:ext>
            </a:extLst>
          </p:cNvPr>
          <p:cNvSpPr>
            <a:spLocks noGrp="1"/>
          </p:cNvSpPr>
          <p:nvPr>
            <p:ph type="body" sz="quarter" idx="17"/>
          </p:nvPr>
        </p:nvSpPr>
        <p:spPr>
          <a:xfrm>
            <a:off x="6471920" y="2127331"/>
            <a:ext cx="5029200"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9" name="Text Placeholder 10">
            <a:extLst>
              <a:ext uri="{FF2B5EF4-FFF2-40B4-BE49-F238E27FC236}">
                <a16:creationId xmlns:a16="http://schemas.microsoft.com/office/drawing/2014/main" id="{9292D03C-5CF9-4A1B-F69E-7829E2D0C112}"/>
              </a:ext>
            </a:extLst>
          </p:cNvPr>
          <p:cNvSpPr>
            <a:spLocks noGrp="1"/>
          </p:cNvSpPr>
          <p:nvPr>
            <p:ph type="body" sz="quarter" idx="18"/>
          </p:nvPr>
        </p:nvSpPr>
        <p:spPr>
          <a:xfrm>
            <a:off x="6471920" y="2721593"/>
            <a:ext cx="5029200" cy="234231"/>
          </a:xfrm>
        </p:spPr>
        <p:txBody>
          <a:bodyPr anchor="t" anchorCtr="0">
            <a:spAutoFit/>
          </a:bodyPr>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0" name="Straight Connector 9">
            <a:extLst>
              <a:ext uri="{FF2B5EF4-FFF2-40B4-BE49-F238E27FC236}">
                <a16:creationId xmlns:a16="http://schemas.microsoft.com/office/drawing/2014/main" id="{A04484D2-B3D2-0767-B654-6ED4F1B014CE}"/>
              </a:ext>
            </a:extLst>
          </p:cNvPr>
          <p:cNvCxnSpPr>
            <a:cxnSpLocks/>
          </p:cNvCxnSpPr>
          <p:nvPr userDrawn="1"/>
        </p:nvCxnSpPr>
        <p:spPr>
          <a:xfrm>
            <a:off x="6471920" y="2525501"/>
            <a:ext cx="5029200"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5009176"/>
      </p:ext>
    </p:extLst>
  </p:cSld>
  <p:clrMapOvr>
    <a:masterClrMapping/>
  </p:clrMapOvr>
  <p:extLst>
    <p:ext uri="{DCECCB84-F9BA-43D5-87BE-67443E8EF086}">
      <p15:sldGuideLst xmlns:p15="http://schemas.microsoft.com/office/powerpoint/2012/main"/>
    </p:ext>
  </p:extLst>
</p:sldLayout>
</file>

<file path=ppt/slideLayouts/slideLayout208.xml><?xml version="1.0" encoding="utf-8"?>
<p:sldLayout xmlns:a="http://schemas.openxmlformats.org/drawingml/2006/main" xmlns:r="http://schemas.openxmlformats.org/officeDocument/2006/relationships" xmlns:p="http://schemas.openxmlformats.org/presentationml/2006/main" preserve="1" userDrawn="1">
  <p:cSld name="Three-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7" name="Text Placeholder 10">
            <a:extLst>
              <a:ext uri="{FF2B5EF4-FFF2-40B4-BE49-F238E27FC236}">
                <a16:creationId xmlns:a16="http://schemas.microsoft.com/office/drawing/2014/main" id="{65CA73CD-53D7-1B27-180A-8693F14CFF59}"/>
              </a:ext>
            </a:extLst>
          </p:cNvPr>
          <p:cNvSpPr>
            <a:spLocks noGrp="1"/>
          </p:cNvSpPr>
          <p:nvPr>
            <p:ph type="body" sz="quarter" idx="17"/>
          </p:nvPr>
        </p:nvSpPr>
        <p:spPr>
          <a:xfrm>
            <a:off x="722841"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8" name="Text Placeholder 10">
            <a:extLst>
              <a:ext uri="{FF2B5EF4-FFF2-40B4-BE49-F238E27FC236}">
                <a16:creationId xmlns:a16="http://schemas.microsoft.com/office/drawing/2014/main" id="{6C9E789B-61B8-8334-F869-A25455D870A7}"/>
              </a:ext>
            </a:extLst>
          </p:cNvPr>
          <p:cNvSpPr>
            <a:spLocks noGrp="1"/>
          </p:cNvSpPr>
          <p:nvPr>
            <p:ph type="body" sz="quarter" idx="18"/>
          </p:nvPr>
        </p:nvSpPr>
        <p:spPr>
          <a:xfrm>
            <a:off x="722841"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sp>
        <p:nvSpPr>
          <p:cNvPr id="10" name="Text Placeholder 10">
            <a:extLst>
              <a:ext uri="{FF2B5EF4-FFF2-40B4-BE49-F238E27FC236}">
                <a16:creationId xmlns:a16="http://schemas.microsoft.com/office/drawing/2014/main" id="{35A526B8-311F-7101-6786-FFDE301C44AD}"/>
              </a:ext>
            </a:extLst>
          </p:cNvPr>
          <p:cNvSpPr>
            <a:spLocks noGrp="1"/>
          </p:cNvSpPr>
          <p:nvPr>
            <p:ph type="body" sz="quarter" idx="19"/>
          </p:nvPr>
        </p:nvSpPr>
        <p:spPr>
          <a:xfrm>
            <a:off x="4571217"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1" name="Text Placeholder 10">
            <a:extLst>
              <a:ext uri="{FF2B5EF4-FFF2-40B4-BE49-F238E27FC236}">
                <a16:creationId xmlns:a16="http://schemas.microsoft.com/office/drawing/2014/main" id="{B466C524-C9E5-E1CB-6CA7-3E7D4136193C}"/>
              </a:ext>
            </a:extLst>
          </p:cNvPr>
          <p:cNvSpPr>
            <a:spLocks noGrp="1"/>
          </p:cNvSpPr>
          <p:nvPr>
            <p:ph type="body" sz="quarter" idx="20"/>
          </p:nvPr>
        </p:nvSpPr>
        <p:spPr>
          <a:xfrm>
            <a:off x="4571217"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sp>
        <p:nvSpPr>
          <p:cNvPr id="15" name="Text Placeholder 10">
            <a:extLst>
              <a:ext uri="{FF2B5EF4-FFF2-40B4-BE49-F238E27FC236}">
                <a16:creationId xmlns:a16="http://schemas.microsoft.com/office/drawing/2014/main" id="{6B8294A8-0D2B-3D55-0649-295C213FDF48}"/>
              </a:ext>
            </a:extLst>
          </p:cNvPr>
          <p:cNvSpPr>
            <a:spLocks noGrp="1"/>
          </p:cNvSpPr>
          <p:nvPr>
            <p:ph type="body" sz="quarter" idx="21"/>
          </p:nvPr>
        </p:nvSpPr>
        <p:spPr>
          <a:xfrm>
            <a:off x="8419592"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6" name="Text Placeholder 10">
            <a:extLst>
              <a:ext uri="{FF2B5EF4-FFF2-40B4-BE49-F238E27FC236}">
                <a16:creationId xmlns:a16="http://schemas.microsoft.com/office/drawing/2014/main" id="{E24A01F6-A21D-BDC7-A8D1-31F7E7947B64}"/>
              </a:ext>
            </a:extLst>
          </p:cNvPr>
          <p:cNvSpPr>
            <a:spLocks noGrp="1"/>
          </p:cNvSpPr>
          <p:nvPr>
            <p:ph type="body" sz="quarter" idx="22"/>
          </p:nvPr>
        </p:nvSpPr>
        <p:spPr>
          <a:xfrm>
            <a:off x="8419592"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spTree>
    <p:extLst>
      <p:ext uri="{BB962C8B-B14F-4D97-AF65-F5344CB8AC3E}">
        <p14:creationId xmlns:p14="http://schemas.microsoft.com/office/powerpoint/2010/main" val="3050309013"/>
      </p:ext>
    </p:extLst>
  </p:cSld>
  <p:clrMapOvr>
    <a:masterClrMapping/>
  </p:clrMapOvr>
  <p:extLst>
    <p:ext uri="{DCECCB84-F9BA-43D5-87BE-67443E8EF086}">
      <p15:sldGuideLst xmlns:p15="http://schemas.microsoft.com/office/powerpoint/2012/main"/>
    </p:ext>
  </p:extLst>
</p:sldLayout>
</file>

<file path=ppt/slideLayouts/slideLayout209.xml><?xml version="1.0" encoding="utf-8"?>
<p:sldLayout xmlns:a="http://schemas.openxmlformats.org/drawingml/2006/main" xmlns:r="http://schemas.openxmlformats.org/officeDocument/2006/relationships" xmlns:p="http://schemas.openxmlformats.org/presentationml/2006/main" preserve="1" userDrawn="1">
  <p:cSld name="Four-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3" name="Text Placeholder 10">
            <a:extLst>
              <a:ext uri="{FF2B5EF4-FFF2-40B4-BE49-F238E27FC236}">
                <a16:creationId xmlns:a16="http://schemas.microsoft.com/office/drawing/2014/main" id="{26CCD990-CC25-84C9-3370-6B90E4CCA525}"/>
              </a:ext>
            </a:extLst>
          </p:cNvPr>
          <p:cNvSpPr>
            <a:spLocks noGrp="1"/>
          </p:cNvSpPr>
          <p:nvPr>
            <p:ph type="body" sz="quarter" idx="19"/>
          </p:nvPr>
        </p:nvSpPr>
        <p:spPr>
          <a:xfrm>
            <a:off x="722841"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5" name="Text Placeholder 10">
            <a:extLst>
              <a:ext uri="{FF2B5EF4-FFF2-40B4-BE49-F238E27FC236}">
                <a16:creationId xmlns:a16="http://schemas.microsoft.com/office/drawing/2014/main" id="{4DEEE82B-0A22-C2FD-D899-635873D5A58A}"/>
              </a:ext>
            </a:extLst>
          </p:cNvPr>
          <p:cNvSpPr>
            <a:spLocks noGrp="1"/>
          </p:cNvSpPr>
          <p:nvPr>
            <p:ph type="body" sz="quarter" idx="20"/>
          </p:nvPr>
        </p:nvSpPr>
        <p:spPr>
          <a:xfrm>
            <a:off x="722841"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6" name="Straight Connector 5">
            <a:extLst>
              <a:ext uri="{FF2B5EF4-FFF2-40B4-BE49-F238E27FC236}">
                <a16:creationId xmlns:a16="http://schemas.microsoft.com/office/drawing/2014/main" id="{464C87A1-7896-BF51-BB64-F705A5D17B3E}"/>
              </a:ext>
            </a:extLst>
          </p:cNvPr>
          <p:cNvCxnSpPr>
            <a:cxnSpLocks/>
          </p:cNvCxnSpPr>
          <p:nvPr userDrawn="1"/>
        </p:nvCxnSpPr>
        <p:spPr>
          <a:xfrm>
            <a:off x="722841"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7" name="Text Placeholder 10">
            <a:extLst>
              <a:ext uri="{FF2B5EF4-FFF2-40B4-BE49-F238E27FC236}">
                <a16:creationId xmlns:a16="http://schemas.microsoft.com/office/drawing/2014/main" id="{FD6F0F82-DCDD-6958-8293-87100B1FDA73}"/>
              </a:ext>
            </a:extLst>
          </p:cNvPr>
          <p:cNvSpPr>
            <a:spLocks noGrp="1"/>
          </p:cNvSpPr>
          <p:nvPr>
            <p:ph type="body" sz="quarter" idx="21"/>
          </p:nvPr>
        </p:nvSpPr>
        <p:spPr>
          <a:xfrm>
            <a:off x="3574937"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8" name="Text Placeholder 10">
            <a:extLst>
              <a:ext uri="{FF2B5EF4-FFF2-40B4-BE49-F238E27FC236}">
                <a16:creationId xmlns:a16="http://schemas.microsoft.com/office/drawing/2014/main" id="{CC718AB6-F3C2-0A03-408C-0988FED1E64F}"/>
              </a:ext>
            </a:extLst>
          </p:cNvPr>
          <p:cNvSpPr>
            <a:spLocks noGrp="1"/>
          </p:cNvSpPr>
          <p:nvPr>
            <p:ph type="body" sz="quarter" idx="22"/>
          </p:nvPr>
        </p:nvSpPr>
        <p:spPr>
          <a:xfrm>
            <a:off x="3574937"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9" name="Straight Connector 8">
            <a:extLst>
              <a:ext uri="{FF2B5EF4-FFF2-40B4-BE49-F238E27FC236}">
                <a16:creationId xmlns:a16="http://schemas.microsoft.com/office/drawing/2014/main" id="{CF7F83E3-A173-930B-59B9-27C6120050B6}"/>
              </a:ext>
            </a:extLst>
          </p:cNvPr>
          <p:cNvCxnSpPr>
            <a:cxnSpLocks/>
          </p:cNvCxnSpPr>
          <p:nvPr userDrawn="1"/>
        </p:nvCxnSpPr>
        <p:spPr>
          <a:xfrm>
            <a:off x="3574937"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2" name="Text Placeholder 10">
            <a:extLst>
              <a:ext uri="{FF2B5EF4-FFF2-40B4-BE49-F238E27FC236}">
                <a16:creationId xmlns:a16="http://schemas.microsoft.com/office/drawing/2014/main" id="{A5A87D64-E570-2A86-D958-66E05384556A}"/>
              </a:ext>
            </a:extLst>
          </p:cNvPr>
          <p:cNvSpPr>
            <a:spLocks noGrp="1"/>
          </p:cNvSpPr>
          <p:nvPr>
            <p:ph type="body" sz="quarter" idx="23"/>
          </p:nvPr>
        </p:nvSpPr>
        <p:spPr>
          <a:xfrm>
            <a:off x="6427033"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4" name="Text Placeholder 10">
            <a:extLst>
              <a:ext uri="{FF2B5EF4-FFF2-40B4-BE49-F238E27FC236}">
                <a16:creationId xmlns:a16="http://schemas.microsoft.com/office/drawing/2014/main" id="{752154E4-9E79-038E-C44F-C036650FED2A}"/>
              </a:ext>
            </a:extLst>
          </p:cNvPr>
          <p:cNvSpPr>
            <a:spLocks noGrp="1"/>
          </p:cNvSpPr>
          <p:nvPr>
            <p:ph type="body" sz="quarter" idx="24"/>
          </p:nvPr>
        </p:nvSpPr>
        <p:spPr>
          <a:xfrm>
            <a:off x="6427033"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8" name="Straight Connector 17">
            <a:extLst>
              <a:ext uri="{FF2B5EF4-FFF2-40B4-BE49-F238E27FC236}">
                <a16:creationId xmlns:a16="http://schemas.microsoft.com/office/drawing/2014/main" id="{A587F1BB-7F06-EBBC-BBF5-E333D3FB1D60}"/>
              </a:ext>
            </a:extLst>
          </p:cNvPr>
          <p:cNvCxnSpPr>
            <a:cxnSpLocks/>
          </p:cNvCxnSpPr>
          <p:nvPr userDrawn="1"/>
        </p:nvCxnSpPr>
        <p:spPr>
          <a:xfrm>
            <a:off x="6427033"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9" name="Text Placeholder 10">
            <a:extLst>
              <a:ext uri="{FF2B5EF4-FFF2-40B4-BE49-F238E27FC236}">
                <a16:creationId xmlns:a16="http://schemas.microsoft.com/office/drawing/2014/main" id="{F5EF9C5E-5DC8-E79B-230D-76B2C1556939}"/>
              </a:ext>
            </a:extLst>
          </p:cNvPr>
          <p:cNvSpPr>
            <a:spLocks noGrp="1"/>
          </p:cNvSpPr>
          <p:nvPr>
            <p:ph type="body" sz="quarter" idx="25"/>
          </p:nvPr>
        </p:nvSpPr>
        <p:spPr>
          <a:xfrm>
            <a:off x="9279128"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20" name="Text Placeholder 10">
            <a:extLst>
              <a:ext uri="{FF2B5EF4-FFF2-40B4-BE49-F238E27FC236}">
                <a16:creationId xmlns:a16="http://schemas.microsoft.com/office/drawing/2014/main" id="{885532C5-9626-5A3B-935D-03F108C935CA}"/>
              </a:ext>
            </a:extLst>
          </p:cNvPr>
          <p:cNvSpPr>
            <a:spLocks noGrp="1"/>
          </p:cNvSpPr>
          <p:nvPr>
            <p:ph type="body" sz="quarter" idx="26"/>
          </p:nvPr>
        </p:nvSpPr>
        <p:spPr>
          <a:xfrm>
            <a:off x="9279128"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21" name="Straight Connector 20">
            <a:extLst>
              <a:ext uri="{FF2B5EF4-FFF2-40B4-BE49-F238E27FC236}">
                <a16:creationId xmlns:a16="http://schemas.microsoft.com/office/drawing/2014/main" id="{412D3D6D-5B85-659B-AD8C-384EBA08117A}"/>
              </a:ext>
            </a:extLst>
          </p:cNvPr>
          <p:cNvCxnSpPr>
            <a:cxnSpLocks/>
          </p:cNvCxnSpPr>
          <p:nvPr userDrawn="1"/>
        </p:nvCxnSpPr>
        <p:spPr>
          <a:xfrm>
            <a:off x="9279128"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9372078"/>
      </p:ext>
    </p:extLst>
  </p:cSld>
  <p:clrMapOvr>
    <a:masterClrMapping/>
  </p:clrMapOvr>
  <p:extLst>
    <p:ext uri="{DCECCB84-F9BA-43D5-87BE-67443E8EF086}">
      <p15:sldGuideLst xmlns:p15="http://schemas.microsoft.com/office/powerpoint/2012/main"/>
    </p:ext>
  </p:extLst>
</p:sldLayout>
</file>

<file path=ppt/slideLayouts/slideLayout210.xml><?xml version="1.0" encoding="utf-8"?>
<p:sldLayout xmlns:a="http://schemas.openxmlformats.org/drawingml/2006/main" xmlns:r="http://schemas.openxmlformats.org/officeDocument/2006/relationships" xmlns:p="http://schemas.openxmlformats.org/presentationml/2006/main" showMasterSp="0" preserve="1" userDrawn="1">
  <p:cSld name="Section slide">
    <p:bg>
      <p:bgPr>
        <a:solidFill>
          <a:srgbClr val="15003B"/>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90FC8D1-2A3E-C07F-F358-7ECAB3104C0A}"/>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2" name="Title 1">
            <a:extLst>
              <a:ext uri="{FF2B5EF4-FFF2-40B4-BE49-F238E27FC236}">
                <a16:creationId xmlns:a16="http://schemas.microsoft.com/office/drawing/2014/main" id="{DDD86C85-52D2-3E2D-6588-885B328B826A}"/>
              </a:ext>
            </a:extLst>
          </p:cNvPr>
          <p:cNvSpPr>
            <a:spLocks noGrp="1"/>
          </p:cNvSpPr>
          <p:nvPr>
            <p:ph type="ctrTitle"/>
          </p:nvPr>
        </p:nvSpPr>
        <p:spPr>
          <a:xfrm>
            <a:off x="1795780" y="3198168"/>
            <a:ext cx="9144000" cy="461665"/>
          </a:xfrm>
        </p:spPr>
        <p:txBody>
          <a:bodyPr anchor="ctr" anchorCtr="0"/>
          <a:lstStyle>
            <a:lvl1pPr algn="l">
              <a:defRPr sz="3000">
                <a:solidFill>
                  <a:schemeClr val="bg1"/>
                </a:solidFill>
              </a:defRPr>
            </a:lvl1pPr>
          </a:lstStyle>
          <a:p>
            <a:endParaRPr lang="en-US"/>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a:p>
        </p:txBody>
      </p:sp>
      <p:pic>
        <p:nvPicPr>
          <p:cNvPr id="3" name="Graphic 2">
            <a:extLst>
              <a:ext uri="{FF2B5EF4-FFF2-40B4-BE49-F238E27FC236}">
                <a16:creationId xmlns:a16="http://schemas.microsoft.com/office/drawing/2014/main" id="{14414E44-D57F-8D60-4F03-0A6A226F558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986730BE-61D5-58DF-D232-2058B1E11B42}"/>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2418577553"/>
      </p:ext>
    </p:extLst>
  </p:cSld>
  <p:clrMapOvr>
    <a:masterClrMapping/>
  </p:clrMapOvr>
  <p:extLst>
    <p:ext uri="{DCECCB84-F9BA-43D5-87BE-67443E8EF086}">
      <p15:sldGuideLst xmlns:p15="http://schemas.microsoft.com/office/powerpoint/2012/main"/>
    </p:ext>
  </p:extLst>
</p:sldLayout>
</file>

<file path=ppt/slideLayouts/slideLayout211.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rgbClr val="15003B"/>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082B8DB-F67A-5FEC-691F-85BB86C9F342}"/>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5" name="Rectangle 4">
            <a:extLst>
              <a:ext uri="{FF2B5EF4-FFF2-40B4-BE49-F238E27FC236}">
                <a16:creationId xmlns:a16="http://schemas.microsoft.com/office/drawing/2014/main" id="{A0862DE5-7647-5A2B-B77A-21241775BC44}"/>
              </a:ext>
            </a:extLst>
          </p:cNvPr>
          <p:cNvSpPr/>
          <p:nvPr userDrawn="1"/>
        </p:nvSpPr>
        <p:spPr>
          <a:xfrm>
            <a:off x="0" y="0"/>
            <a:ext cx="12192000" cy="6857999"/>
          </a:xfrm>
          <a:prstGeom prst="rect">
            <a:avLst/>
          </a:prstGeom>
          <a:gradFill>
            <a:gsLst>
              <a:gs pos="0">
                <a:srgbClr val="15003B">
                  <a:alpha val="0"/>
                </a:srgbClr>
              </a:gs>
              <a:gs pos="100000">
                <a:srgbClr val="15003B">
                  <a:alpha val="63922"/>
                </a:srgb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a:solidFill>
                <a:schemeClr val="bg1"/>
              </a:solidFill>
            </a:endParaRPr>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a:p>
        </p:txBody>
      </p:sp>
      <p:sp>
        <p:nvSpPr>
          <p:cNvPr id="6" name="Title 1">
            <a:extLst>
              <a:ext uri="{FF2B5EF4-FFF2-40B4-BE49-F238E27FC236}">
                <a16:creationId xmlns:a16="http://schemas.microsoft.com/office/drawing/2014/main" id="{B96A5387-06E4-F27A-19CE-92E992886DE9}"/>
              </a:ext>
            </a:extLst>
          </p:cNvPr>
          <p:cNvSpPr txBox="1">
            <a:spLocks/>
          </p:cNvSpPr>
          <p:nvPr userDrawn="1"/>
        </p:nvSpPr>
        <p:spPr>
          <a:xfrm>
            <a:off x="1795780" y="3198168"/>
            <a:ext cx="9144000" cy="461665"/>
          </a:xfrm>
          <a:prstGeom prst="rect">
            <a:avLst/>
          </a:prstGeom>
        </p:spPr>
        <p:txBody>
          <a:bodyPr vert="horz" wrap="square" lIns="0" tIns="0" rIns="0" bIns="0" rtlCol="0" anchor="ctr" anchorCtr="0">
            <a:spAutoFit/>
          </a:bodyPr>
          <a:lstStyle>
            <a:lvl1pPr algn="l" defTabSz="914400" rtl="0" eaLnBrk="1" latinLnBrk="0" hangingPunct="1">
              <a:lnSpc>
                <a:spcPct val="100000"/>
              </a:lnSpc>
              <a:spcBef>
                <a:spcPct val="0"/>
              </a:spcBef>
              <a:buNone/>
              <a:defRPr sz="3000" b="0" kern="1200">
                <a:solidFill>
                  <a:schemeClr val="bg1"/>
                </a:solidFill>
                <a:latin typeface="Poppins ExtraLight" panose="00000300000000000000" pitchFamily="2" charset="0"/>
                <a:ea typeface="+mj-ea"/>
                <a:cs typeface="Poppins ExtraLight" panose="00000300000000000000" pitchFamily="2" charset="0"/>
              </a:defRPr>
            </a:lvl1pPr>
          </a:lstStyle>
          <a:p>
            <a:r>
              <a:rPr lang="en-US" spc="30" baseline="0"/>
              <a:t>Thank you!</a:t>
            </a:r>
          </a:p>
        </p:txBody>
      </p:sp>
      <p:pic>
        <p:nvPicPr>
          <p:cNvPr id="2" name="Graphic 1">
            <a:extLst>
              <a:ext uri="{FF2B5EF4-FFF2-40B4-BE49-F238E27FC236}">
                <a16:creationId xmlns:a16="http://schemas.microsoft.com/office/drawing/2014/main" id="{9874A743-627F-7AD9-8292-F0F6C8B23BC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7" name="TextBox 6">
            <a:extLst>
              <a:ext uri="{FF2B5EF4-FFF2-40B4-BE49-F238E27FC236}">
                <a16:creationId xmlns:a16="http://schemas.microsoft.com/office/drawing/2014/main" id="{A4D19655-7540-65A2-40BE-8F9FAB019BD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451456532"/>
      </p:ext>
    </p:extLst>
  </p:cSld>
  <p:clrMapOvr>
    <a:masterClrMapping/>
  </p:clrMapOvr>
  <p:extLst>
    <p:ext uri="{DCECCB84-F9BA-43D5-87BE-67443E8EF086}">
      <p15:sldGuideLst xmlns:p15="http://schemas.microsoft.com/office/powerpoint/2012/main"/>
    </p:ext>
  </p:extLst>
</p:sldLayout>
</file>

<file path=ppt/slideLayouts/slideLayout212.xml><?xml version="1.0" encoding="utf-8"?>
<p:sldLayout xmlns:a="http://schemas.openxmlformats.org/drawingml/2006/main" xmlns:r="http://schemas.openxmlformats.org/officeDocument/2006/relationships" xmlns:p="http://schemas.openxmlformats.org/presentationml/2006/main" type="blank" preserve="1">
  <p:cSld name="Footer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3372869717"/>
      </p:ext>
    </p:extLst>
  </p:cSld>
  <p:clrMapOvr>
    <a:masterClrMapping/>
  </p:clrMapOvr>
  <p:extLst>
    <p:ext uri="{DCECCB84-F9BA-43D5-87BE-67443E8EF086}">
      <p15:sldGuideLst xmlns:p15="http://schemas.microsoft.com/office/powerpoint/2012/main"/>
    </p:ext>
  </p:extLst>
</p:sldLayout>
</file>

<file path=ppt/slideLayouts/slideLayout213.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8951789"/>
      </p:ext>
    </p:extLst>
  </p:cSld>
  <p:clrMapOvr>
    <a:masterClrMapping/>
  </p:clrMapOvr>
  <p:extLst>
    <p:ext uri="{DCECCB84-F9BA-43D5-87BE-67443E8EF086}">
      <p15:sldGuideLst xmlns:p15="http://schemas.microsoft.com/office/powerpoint/2012/main"/>
    </p:ext>
  </p:extLst>
</p:sldLayout>
</file>

<file path=ppt/slideLayouts/slideLayout214.xml><?xml version="1.0" encoding="utf-8"?>
<p:sldLayout xmlns:a="http://schemas.openxmlformats.org/drawingml/2006/main" xmlns:r="http://schemas.openxmlformats.org/officeDocument/2006/relationships" xmlns:p="http://schemas.openxmlformats.org/presentationml/2006/main" showMasterSp="0" preserve="1" userDrawn="1">
  <p:cSld name="Title with image">
    <p:bg>
      <p:bgPr>
        <a:solidFill>
          <a:srgbClr val="15003B"/>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CC33D1B-E058-3B62-71D4-6FD1F378B273}"/>
              </a:ext>
            </a:extLst>
          </p:cNvPr>
          <p:cNvPicPr>
            <a:picLocks noChangeAspect="1"/>
          </p:cNvPicPr>
          <p:nvPr userDrawn="1"/>
        </p:nvPicPr>
        <p:blipFill rotWithShape="1">
          <a:blip r:embed="rId2">
            <a:alphaModFix amt="19000"/>
          </a:blip>
          <a:srcRect t="595" b="1389"/>
          <a:stretch/>
        </p:blipFill>
        <p:spPr>
          <a:xfrm flipV="1">
            <a:off x="0" y="-4"/>
            <a:ext cx="9940002" cy="6858003"/>
          </a:xfrm>
          <a:prstGeom prst="rect">
            <a:avLst/>
          </a:prstGeom>
        </p:spPr>
      </p:pic>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Picture Placeholder 19">
            <a:extLst>
              <a:ext uri="{FF2B5EF4-FFF2-40B4-BE49-F238E27FC236}">
                <a16:creationId xmlns:a16="http://schemas.microsoft.com/office/drawing/2014/main" id="{349AD04E-31A4-BFA0-0535-20CC06483A0B}"/>
              </a:ext>
            </a:extLst>
          </p:cNvPr>
          <p:cNvSpPr>
            <a:spLocks noGrp="1"/>
          </p:cNvSpPr>
          <p:nvPr>
            <p:ph type="pic" sz="quarter" idx="10"/>
          </p:nvPr>
        </p:nvSpPr>
        <p:spPr>
          <a:xfrm>
            <a:off x="6418500" y="206430"/>
            <a:ext cx="5773500" cy="6445141"/>
          </a:xfrm>
          <a:custGeom>
            <a:avLst/>
            <a:gdLst>
              <a:gd name="connsiteX0" fmla="*/ 3283431 w 5773500"/>
              <a:gd name="connsiteY0" fmla="*/ 0 h 6445141"/>
              <a:gd name="connsiteX1" fmla="*/ 3489734 w 5773500"/>
              <a:gd name="connsiteY1" fmla="*/ 0 h 6445141"/>
              <a:gd name="connsiteX2" fmla="*/ 5689117 w 5773500"/>
              <a:gd name="connsiteY2" fmla="*/ 0 h 6445141"/>
              <a:gd name="connsiteX3" fmla="*/ 5773500 w 5773500"/>
              <a:gd name="connsiteY3" fmla="*/ 0 h 6445141"/>
              <a:gd name="connsiteX4" fmla="*/ 5773500 w 5773500"/>
              <a:gd name="connsiteY4" fmla="*/ 6445141 h 6445141"/>
              <a:gd name="connsiteX5" fmla="*/ 5689117 w 5773500"/>
              <a:gd name="connsiteY5" fmla="*/ 6445141 h 6445141"/>
              <a:gd name="connsiteX6" fmla="*/ 3489098 w 5773500"/>
              <a:gd name="connsiteY6" fmla="*/ 6445141 h 6445141"/>
              <a:gd name="connsiteX7" fmla="*/ 3282795 w 5773500"/>
              <a:gd name="connsiteY7" fmla="*/ 6445141 h 6445141"/>
              <a:gd name="connsiteX8" fmla="*/ 1346061 w 5773500"/>
              <a:gd name="connsiteY8" fmla="*/ 5966775 h 6445141"/>
              <a:gd name="connsiteX9" fmla="*/ 338963 w 5773500"/>
              <a:gd name="connsiteY9" fmla="*/ 4843172 h 6445141"/>
              <a:gd name="connsiteX10" fmla="*/ 126555 w 5773500"/>
              <a:gd name="connsiteY10" fmla="*/ 4227567 h 6445141"/>
              <a:gd name="connsiteX11" fmla="*/ 106967 w 5773500"/>
              <a:gd name="connsiteY11" fmla="*/ 4149473 h 6445141"/>
              <a:gd name="connsiteX12" fmla="*/ 107095 w 5773500"/>
              <a:gd name="connsiteY12" fmla="*/ 4149346 h 6445141"/>
              <a:gd name="connsiteX13" fmla="*/ 0 w 5773500"/>
              <a:gd name="connsiteY13" fmla="*/ 3221616 h 6445141"/>
              <a:gd name="connsiteX14" fmla="*/ 0 w 5773500"/>
              <a:gd name="connsiteY14" fmla="*/ 3208896 h 6445141"/>
              <a:gd name="connsiteX15" fmla="*/ 107095 w 5773500"/>
              <a:gd name="connsiteY15" fmla="*/ 2293887 h 6445141"/>
              <a:gd name="connsiteX16" fmla="*/ 126936 w 5773500"/>
              <a:gd name="connsiteY16" fmla="*/ 2214901 h 6445141"/>
              <a:gd name="connsiteX17" fmla="*/ 339092 w 5773500"/>
              <a:gd name="connsiteY17" fmla="*/ 1600187 h 6445141"/>
              <a:gd name="connsiteX18" fmla="*/ 1345806 w 5773500"/>
              <a:gd name="connsiteY18" fmla="*/ 476838 h 6445141"/>
              <a:gd name="connsiteX19" fmla="*/ 3283431 w 5773500"/>
              <a:gd name="connsiteY19" fmla="*/ 0 h 6445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773500" h="6445141">
                <a:moveTo>
                  <a:pt x="3283431" y="0"/>
                </a:moveTo>
                <a:lnTo>
                  <a:pt x="3489734" y="0"/>
                </a:lnTo>
                <a:lnTo>
                  <a:pt x="5689117" y="0"/>
                </a:lnTo>
                <a:lnTo>
                  <a:pt x="5773500" y="0"/>
                </a:lnTo>
                <a:lnTo>
                  <a:pt x="5773500" y="6445141"/>
                </a:lnTo>
                <a:lnTo>
                  <a:pt x="5689117" y="6445141"/>
                </a:lnTo>
                <a:lnTo>
                  <a:pt x="3489098" y="6445141"/>
                </a:lnTo>
                <a:lnTo>
                  <a:pt x="3282795" y="6445141"/>
                </a:lnTo>
                <a:cubicBezTo>
                  <a:pt x="2476024" y="6445141"/>
                  <a:pt x="1824425" y="6284116"/>
                  <a:pt x="1346061" y="5966775"/>
                </a:cubicBezTo>
                <a:cubicBezTo>
                  <a:pt x="867315" y="5648289"/>
                  <a:pt x="528478" y="5270278"/>
                  <a:pt x="338963" y="4843172"/>
                </a:cubicBezTo>
                <a:cubicBezTo>
                  <a:pt x="246624" y="4635469"/>
                  <a:pt x="175269" y="4428657"/>
                  <a:pt x="126555" y="4227567"/>
                </a:cubicBezTo>
                <a:lnTo>
                  <a:pt x="106967" y="4149473"/>
                </a:lnTo>
                <a:lnTo>
                  <a:pt x="107095" y="4149346"/>
                </a:lnTo>
                <a:cubicBezTo>
                  <a:pt x="35995" y="3849049"/>
                  <a:pt x="0" y="3536922"/>
                  <a:pt x="0" y="3221616"/>
                </a:cubicBezTo>
                <a:lnTo>
                  <a:pt x="0" y="3208896"/>
                </a:lnTo>
                <a:cubicBezTo>
                  <a:pt x="1144" y="2895753"/>
                  <a:pt x="37139" y="2587825"/>
                  <a:pt x="107095" y="2293887"/>
                </a:cubicBezTo>
                <a:lnTo>
                  <a:pt x="126936" y="2214901"/>
                </a:lnTo>
                <a:cubicBezTo>
                  <a:pt x="175396" y="2014702"/>
                  <a:pt x="246877" y="1807891"/>
                  <a:pt x="339092" y="1600187"/>
                </a:cubicBezTo>
                <a:cubicBezTo>
                  <a:pt x="528605" y="1173081"/>
                  <a:pt x="867441" y="795070"/>
                  <a:pt x="1345806" y="476838"/>
                </a:cubicBezTo>
                <a:cubicBezTo>
                  <a:pt x="1825824" y="160387"/>
                  <a:pt x="2477677" y="0"/>
                  <a:pt x="3283431" y="0"/>
                </a:cubicBezTo>
                <a:close/>
              </a:path>
            </a:pathLst>
          </a:custGeom>
          <a:solidFill>
            <a:srgbClr val="404C71"/>
          </a:solidFill>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r>
              <a:rPr lang="en-US"/>
              <a:t>Click icon to add picture</a:t>
            </a:r>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baseline="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85349B48-DF92-B317-33C1-7B9F4821C80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3A28D637-261D-E874-22EE-4F88B6DD3D1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84269809"/>
      </p:ext>
    </p:extLst>
  </p:cSld>
  <p:clrMapOvr>
    <a:masterClrMapping/>
  </p:clrMapOvr>
  <p:extLst>
    <p:ext uri="{DCECCB84-F9BA-43D5-87BE-67443E8EF086}">
      <p15:sldGuideLst xmlns:p15="http://schemas.microsoft.com/office/powerpoint/2012/main"/>
    </p:ext>
  </p:extLst>
</p:sldLayout>
</file>

<file path=ppt/slideLayouts/slideLayout215.xml><?xml version="1.0" encoding="utf-8"?>
<p:sldLayout xmlns:a="http://schemas.openxmlformats.org/drawingml/2006/main" xmlns:r="http://schemas.openxmlformats.org/officeDocument/2006/relationships" xmlns:p="http://schemas.openxmlformats.org/presentationml/2006/main" showMasterSp="0" preserve="1" userDrawn="1">
  <p:cSld name="Title with image 2">
    <p:bg>
      <p:bgPr>
        <a:solidFill>
          <a:srgbClr val="15003B"/>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CC33D1B-E058-3B62-71D4-6FD1F378B273}"/>
              </a:ext>
            </a:extLst>
          </p:cNvPr>
          <p:cNvPicPr>
            <a:picLocks noChangeAspect="1"/>
          </p:cNvPicPr>
          <p:nvPr userDrawn="1"/>
        </p:nvPicPr>
        <p:blipFill rotWithShape="1">
          <a:blip r:embed="rId2">
            <a:alphaModFix amt="19000"/>
          </a:blip>
          <a:srcRect t="595" b="1389"/>
          <a:stretch/>
        </p:blipFill>
        <p:spPr>
          <a:xfrm flipV="1">
            <a:off x="0" y="-4"/>
            <a:ext cx="9940002" cy="6858003"/>
          </a:xfrm>
          <a:prstGeom prst="rect">
            <a:avLst/>
          </a:prstGeom>
        </p:spPr>
      </p:pic>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rgbClr val="8CF58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Picture Placeholder 3">
            <a:extLst>
              <a:ext uri="{FF2B5EF4-FFF2-40B4-BE49-F238E27FC236}">
                <a16:creationId xmlns:a16="http://schemas.microsoft.com/office/drawing/2014/main" id="{314BE74B-64EF-C5FE-D883-35137DBF35A7}"/>
              </a:ext>
            </a:extLst>
          </p:cNvPr>
          <p:cNvSpPr>
            <a:spLocks noGrp="1"/>
          </p:cNvSpPr>
          <p:nvPr>
            <p:ph type="pic" sz="quarter" idx="10"/>
          </p:nvPr>
        </p:nvSpPr>
        <p:spPr>
          <a:xfrm>
            <a:off x="6296580" y="70327"/>
            <a:ext cx="5895420" cy="6717348"/>
          </a:xfrm>
          <a:custGeom>
            <a:avLst/>
            <a:gdLst>
              <a:gd name="connsiteX0" fmla="*/ 3422104 w 5895420"/>
              <a:gd name="connsiteY0" fmla="*/ 0 h 6717348"/>
              <a:gd name="connsiteX1" fmla="*/ 3637121 w 5895420"/>
              <a:gd name="connsiteY1" fmla="*/ 0 h 6717348"/>
              <a:gd name="connsiteX2" fmla="*/ 5895420 w 5895420"/>
              <a:gd name="connsiteY2" fmla="*/ 0 h 6717348"/>
              <a:gd name="connsiteX3" fmla="*/ 5895420 w 5895420"/>
              <a:gd name="connsiteY3" fmla="*/ 6717348 h 6717348"/>
              <a:gd name="connsiteX4" fmla="*/ 3636458 w 5895420"/>
              <a:gd name="connsiteY4" fmla="*/ 6717348 h 6717348"/>
              <a:gd name="connsiteX5" fmla="*/ 3421442 w 5895420"/>
              <a:gd name="connsiteY5" fmla="*/ 6717348 h 6717348"/>
              <a:gd name="connsiteX6" fmla="*/ 1402911 w 5895420"/>
              <a:gd name="connsiteY6" fmla="*/ 6218779 h 6717348"/>
              <a:gd name="connsiteX7" fmla="*/ 353279 w 5895420"/>
              <a:gd name="connsiteY7" fmla="*/ 5047721 h 6717348"/>
              <a:gd name="connsiteX8" fmla="*/ 131900 w 5895420"/>
              <a:gd name="connsiteY8" fmla="*/ 4406116 h 6717348"/>
              <a:gd name="connsiteX9" fmla="*/ 111485 w 5895420"/>
              <a:gd name="connsiteY9" fmla="*/ 4324724 h 6717348"/>
              <a:gd name="connsiteX10" fmla="*/ 111618 w 5895420"/>
              <a:gd name="connsiteY10" fmla="*/ 4324592 h 6717348"/>
              <a:gd name="connsiteX11" fmla="*/ 0 w 5895420"/>
              <a:gd name="connsiteY11" fmla="*/ 3357680 h 6717348"/>
              <a:gd name="connsiteX12" fmla="*/ 0 w 5895420"/>
              <a:gd name="connsiteY12" fmla="*/ 3344422 h 6717348"/>
              <a:gd name="connsiteX13" fmla="*/ 111618 w 5895420"/>
              <a:gd name="connsiteY13" fmla="*/ 2390768 h 6717348"/>
              <a:gd name="connsiteX14" fmla="*/ 132297 w 5895420"/>
              <a:gd name="connsiteY14" fmla="*/ 2308447 h 6717348"/>
              <a:gd name="connsiteX15" fmla="*/ 353414 w 5895420"/>
              <a:gd name="connsiteY15" fmla="*/ 1667770 h 6717348"/>
              <a:gd name="connsiteX16" fmla="*/ 1402645 w 5895420"/>
              <a:gd name="connsiteY16" fmla="*/ 496977 h 6717348"/>
              <a:gd name="connsiteX17" fmla="*/ 3422104 w 5895420"/>
              <a:gd name="connsiteY17" fmla="*/ 0 h 6717348"/>
              <a:gd name="connsiteX0" fmla="*/ 3422104 w 5895420"/>
              <a:gd name="connsiteY0" fmla="*/ 0 h 6717348"/>
              <a:gd name="connsiteX1" fmla="*/ 3637121 w 5895420"/>
              <a:gd name="connsiteY1" fmla="*/ 0 h 6717348"/>
              <a:gd name="connsiteX2" fmla="*/ 5895420 w 5895420"/>
              <a:gd name="connsiteY2" fmla="*/ 0 h 6717348"/>
              <a:gd name="connsiteX3" fmla="*/ 5891066 w 5895420"/>
              <a:gd name="connsiteY3" fmla="*/ 2150359 h 6717348"/>
              <a:gd name="connsiteX4" fmla="*/ 5895420 w 5895420"/>
              <a:gd name="connsiteY4" fmla="*/ 6717348 h 6717348"/>
              <a:gd name="connsiteX5" fmla="*/ 3636458 w 5895420"/>
              <a:gd name="connsiteY5" fmla="*/ 6717348 h 6717348"/>
              <a:gd name="connsiteX6" fmla="*/ 3421442 w 5895420"/>
              <a:gd name="connsiteY6" fmla="*/ 6717348 h 6717348"/>
              <a:gd name="connsiteX7" fmla="*/ 1402911 w 5895420"/>
              <a:gd name="connsiteY7" fmla="*/ 6218779 h 6717348"/>
              <a:gd name="connsiteX8" fmla="*/ 353279 w 5895420"/>
              <a:gd name="connsiteY8" fmla="*/ 5047721 h 6717348"/>
              <a:gd name="connsiteX9" fmla="*/ 131900 w 5895420"/>
              <a:gd name="connsiteY9" fmla="*/ 4406116 h 6717348"/>
              <a:gd name="connsiteX10" fmla="*/ 111485 w 5895420"/>
              <a:gd name="connsiteY10" fmla="*/ 4324724 h 6717348"/>
              <a:gd name="connsiteX11" fmla="*/ 111618 w 5895420"/>
              <a:gd name="connsiteY11" fmla="*/ 4324592 h 6717348"/>
              <a:gd name="connsiteX12" fmla="*/ 0 w 5895420"/>
              <a:gd name="connsiteY12" fmla="*/ 3357680 h 6717348"/>
              <a:gd name="connsiteX13" fmla="*/ 0 w 5895420"/>
              <a:gd name="connsiteY13" fmla="*/ 3344422 h 6717348"/>
              <a:gd name="connsiteX14" fmla="*/ 111618 w 5895420"/>
              <a:gd name="connsiteY14" fmla="*/ 2390768 h 6717348"/>
              <a:gd name="connsiteX15" fmla="*/ 132297 w 5895420"/>
              <a:gd name="connsiteY15" fmla="*/ 2308447 h 6717348"/>
              <a:gd name="connsiteX16" fmla="*/ 353414 w 5895420"/>
              <a:gd name="connsiteY16" fmla="*/ 1667770 h 6717348"/>
              <a:gd name="connsiteX17" fmla="*/ 1402645 w 5895420"/>
              <a:gd name="connsiteY17" fmla="*/ 496977 h 6717348"/>
              <a:gd name="connsiteX18" fmla="*/ 3422104 w 5895420"/>
              <a:gd name="connsiteY18" fmla="*/ 0 h 6717348"/>
              <a:gd name="connsiteX0" fmla="*/ 5891066 w 5982506"/>
              <a:gd name="connsiteY0" fmla="*/ 2150359 h 6717348"/>
              <a:gd name="connsiteX1" fmla="*/ 5895420 w 5982506"/>
              <a:gd name="connsiteY1" fmla="*/ 6717348 h 6717348"/>
              <a:gd name="connsiteX2" fmla="*/ 3636458 w 5982506"/>
              <a:gd name="connsiteY2" fmla="*/ 6717348 h 6717348"/>
              <a:gd name="connsiteX3" fmla="*/ 3421442 w 5982506"/>
              <a:gd name="connsiteY3" fmla="*/ 6717348 h 6717348"/>
              <a:gd name="connsiteX4" fmla="*/ 1402911 w 5982506"/>
              <a:gd name="connsiteY4" fmla="*/ 6218779 h 6717348"/>
              <a:gd name="connsiteX5" fmla="*/ 353279 w 5982506"/>
              <a:gd name="connsiteY5" fmla="*/ 5047721 h 6717348"/>
              <a:gd name="connsiteX6" fmla="*/ 131900 w 5982506"/>
              <a:gd name="connsiteY6" fmla="*/ 4406116 h 6717348"/>
              <a:gd name="connsiteX7" fmla="*/ 111485 w 5982506"/>
              <a:gd name="connsiteY7" fmla="*/ 4324724 h 6717348"/>
              <a:gd name="connsiteX8" fmla="*/ 111618 w 5982506"/>
              <a:gd name="connsiteY8" fmla="*/ 4324592 h 6717348"/>
              <a:gd name="connsiteX9" fmla="*/ 0 w 5982506"/>
              <a:gd name="connsiteY9" fmla="*/ 3357680 h 6717348"/>
              <a:gd name="connsiteX10" fmla="*/ 0 w 5982506"/>
              <a:gd name="connsiteY10" fmla="*/ 3344422 h 6717348"/>
              <a:gd name="connsiteX11" fmla="*/ 111618 w 5982506"/>
              <a:gd name="connsiteY11" fmla="*/ 2390768 h 6717348"/>
              <a:gd name="connsiteX12" fmla="*/ 132297 w 5982506"/>
              <a:gd name="connsiteY12" fmla="*/ 2308447 h 6717348"/>
              <a:gd name="connsiteX13" fmla="*/ 353414 w 5982506"/>
              <a:gd name="connsiteY13" fmla="*/ 1667770 h 6717348"/>
              <a:gd name="connsiteX14" fmla="*/ 1402645 w 5982506"/>
              <a:gd name="connsiteY14" fmla="*/ 496977 h 6717348"/>
              <a:gd name="connsiteX15" fmla="*/ 3422104 w 5982506"/>
              <a:gd name="connsiteY15" fmla="*/ 0 h 6717348"/>
              <a:gd name="connsiteX16" fmla="*/ 3637121 w 5982506"/>
              <a:gd name="connsiteY16" fmla="*/ 0 h 6717348"/>
              <a:gd name="connsiteX17" fmla="*/ 5895420 w 5982506"/>
              <a:gd name="connsiteY17" fmla="*/ 0 h 6717348"/>
              <a:gd name="connsiteX18" fmla="*/ 5982506 w 5982506"/>
              <a:gd name="connsiteY18" fmla="*/ 2241799 h 6717348"/>
              <a:gd name="connsiteX0" fmla="*/ 5891066 w 5895420"/>
              <a:gd name="connsiteY0" fmla="*/ 2150359 h 6717348"/>
              <a:gd name="connsiteX1" fmla="*/ 5895420 w 5895420"/>
              <a:gd name="connsiteY1" fmla="*/ 6717348 h 6717348"/>
              <a:gd name="connsiteX2" fmla="*/ 3636458 w 5895420"/>
              <a:gd name="connsiteY2" fmla="*/ 6717348 h 6717348"/>
              <a:gd name="connsiteX3" fmla="*/ 3421442 w 5895420"/>
              <a:gd name="connsiteY3" fmla="*/ 6717348 h 6717348"/>
              <a:gd name="connsiteX4" fmla="*/ 1402911 w 5895420"/>
              <a:gd name="connsiteY4" fmla="*/ 6218779 h 6717348"/>
              <a:gd name="connsiteX5" fmla="*/ 353279 w 5895420"/>
              <a:gd name="connsiteY5" fmla="*/ 5047721 h 6717348"/>
              <a:gd name="connsiteX6" fmla="*/ 131900 w 5895420"/>
              <a:gd name="connsiteY6" fmla="*/ 4406116 h 6717348"/>
              <a:gd name="connsiteX7" fmla="*/ 111485 w 5895420"/>
              <a:gd name="connsiteY7" fmla="*/ 4324724 h 6717348"/>
              <a:gd name="connsiteX8" fmla="*/ 111618 w 5895420"/>
              <a:gd name="connsiteY8" fmla="*/ 4324592 h 6717348"/>
              <a:gd name="connsiteX9" fmla="*/ 0 w 5895420"/>
              <a:gd name="connsiteY9" fmla="*/ 3357680 h 6717348"/>
              <a:gd name="connsiteX10" fmla="*/ 0 w 5895420"/>
              <a:gd name="connsiteY10" fmla="*/ 3344422 h 6717348"/>
              <a:gd name="connsiteX11" fmla="*/ 111618 w 5895420"/>
              <a:gd name="connsiteY11" fmla="*/ 2390768 h 6717348"/>
              <a:gd name="connsiteX12" fmla="*/ 132297 w 5895420"/>
              <a:gd name="connsiteY12" fmla="*/ 2308447 h 6717348"/>
              <a:gd name="connsiteX13" fmla="*/ 353414 w 5895420"/>
              <a:gd name="connsiteY13" fmla="*/ 1667770 h 6717348"/>
              <a:gd name="connsiteX14" fmla="*/ 1402645 w 5895420"/>
              <a:gd name="connsiteY14" fmla="*/ 496977 h 6717348"/>
              <a:gd name="connsiteX15" fmla="*/ 3422104 w 5895420"/>
              <a:gd name="connsiteY15" fmla="*/ 0 h 6717348"/>
              <a:gd name="connsiteX16" fmla="*/ 3637121 w 5895420"/>
              <a:gd name="connsiteY16" fmla="*/ 0 h 6717348"/>
              <a:gd name="connsiteX17" fmla="*/ 5895420 w 5895420"/>
              <a:gd name="connsiteY17" fmla="*/ 0 h 6717348"/>
              <a:gd name="connsiteX0" fmla="*/ 5895420 w 5895420"/>
              <a:gd name="connsiteY0" fmla="*/ 6717348 h 6717348"/>
              <a:gd name="connsiteX1" fmla="*/ 3636458 w 5895420"/>
              <a:gd name="connsiteY1" fmla="*/ 6717348 h 6717348"/>
              <a:gd name="connsiteX2" fmla="*/ 3421442 w 5895420"/>
              <a:gd name="connsiteY2" fmla="*/ 6717348 h 6717348"/>
              <a:gd name="connsiteX3" fmla="*/ 1402911 w 5895420"/>
              <a:gd name="connsiteY3" fmla="*/ 6218779 h 6717348"/>
              <a:gd name="connsiteX4" fmla="*/ 353279 w 5895420"/>
              <a:gd name="connsiteY4" fmla="*/ 5047721 h 6717348"/>
              <a:gd name="connsiteX5" fmla="*/ 131900 w 5895420"/>
              <a:gd name="connsiteY5" fmla="*/ 4406116 h 6717348"/>
              <a:gd name="connsiteX6" fmla="*/ 111485 w 5895420"/>
              <a:gd name="connsiteY6" fmla="*/ 4324724 h 6717348"/>
              <a:gd name="connsiteX7" fmla="*/ 111618 w 5895420"/>
              <a:gd name="connsiteY7" fmla="*/ 4324592 h 6717348"/>
              <a:gd name="connsiteX8" fmla="*/ 0 w 5895420"/>
              <a:gd name="connsiteY8" fmla="*/ 3357680 h 6717348"/>
              <a:gd name="connsiteX9" fmla="*/ 0 w 5895420"/>
              <a:gd name="connsiteY9" fmla="*/ 3344422 h 6717348"/>
              <a:gd name="connsiteX10" fmla="*/ 111618 w 5895420"/>
              <a:gd name="connsiteY10" fmla="*/ 2390768 h 6717348"/>
              <a:gd name="connsiteX11" fmla="*/ 132297 w 5895420"/>
              <a:gd name="connsiteY11" fmla="*/ 2308447 h 6717348"/>
              <a:gd name="connsiteX12" fmla="*/ 353414 w 5895420"/>
              <a:gd name="connsiteY12" fmla="*/ 1667770 h 6717348"/>
              <a:gd name="connsiteX13" fmla="*/ 1402645 w 5895420"/>
              <a:gd name="connsiteY13" fmla="*/ 496977 h 6717348"/>
              <a:gd name="connsiteX14" fmla="*/ 3422104 w 5895420"/>
              <a:gd name="connsiteY14" fmla="*/ 0 h 6717348"/>
              <a:gd name="connsiteX15" fmla="*/ 3637121 w 5895420"/>
              <a:gd name="connsiteY15" fmla="*/ 0 h 6717348"/>
              <a:gd name="connsiteX16" fmla="*/ 5895420 w 5895420"/>
              <a:gd name="connsiteY16" fmla="*/ 0 h 6717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95420" h="6717348">
                <a:moveTo>
                  <a:pt x="5895420" y="6717348"/>
                </a:moveTo>
                <a:lnTo>
                  <a:pt x="3636458" y="6717348"/>
                </a:lnTo>
                <a:lnTo>
                  <a:pt x="3421442" y="6717348"/>
                </a:lnTo>
                <a:cubicBezTo>
                  <a:pt x="2580597" y="6717348"/>
                  <a:pt x="1901479" y="6549522"/>
                  <a:pt x="1402911" y="6218779"/>
                </a:cubicBezTo>
                <a:cubicBezTo>
                  <a:pt x="903946" y="5886842"/>
                  <a:pt x="550798" y="5492866"/>
                  <a:pt x="353279" y="5047721"/>
                </a:cubicBezTo>
                <a:cubicBezTo>
                  <a:pt x="257040" y="4831246"/>
                  <a:pt x="182672" y="4615699"/>
                  <a:pt x="131900" y="4406116"/>
                </a:cubicBezTo>
                <a:lnTo>
                  <a:pt x="111485" y="4324724"/>
                </a:lnTo>
                <a:lnTo>
                  <a:pt x="111618" y="4324592"/>
                </a:lnTo>
                <a:cubicBezTo>
                  <a:pt x="37515" y="4011612"/>
                  <a:pt x="0" y="3686302"/>
                  <a:pt x="0" y="3357680"/>
                </a:cubicBezTo>
                <a:lnTo>
                  <a:pt x="0" y="3344422"/>
                </a:lnTo>
                <a:cubicBezTo>
                  <a:pt x="1193" y="3018054"/>
                  <a:pt x="38708" y="2697120"/>
                  <a:pt x="111618" y="2390768"/>
                </a:cubicBezTo>
                <a:lnTo>
                  <a:pt x="132297" y="2308447"/>
                </a:lnTo>
                <a:cubicBezTo>
                  <a:pt x="182804" y="2099792"/>
                  <a:pt x="257304" y="1884246"/>
                  <a:pt x="353414" y="1667770"/>
                </a:cubicBezTo>
                <a:cubicBezTo>
                  <a:pt x="550931" y="1222626"/>
                  <a:pt x="904077" y="828649"/>
                  <a:pt x="1402645" y="496977"/>
                </a:cubicBezTo>
                <a:cubicBezTo>
                  <a:pt x="1902937" y="167161"/>
                  <a:pt x="2582320" y="0"/>
                  <a:pt x="3422104" y="0"/>
                </a:cubicBezTo>
                <a:lnTo>
                  <a:pt x="3637121" y="0"/>
                </a:lnTo>
                <a:lnTo>
                  <a:pt x="5895420" y="0"/>
                </a:lnTo>
              </a:path>
            </a:pathLst>
          </a:custGeom>
          <a:solidFill>
            <a:srgbClr val="404C71"/>
          </a:solidFill>
          <a:ln w="57150">
            <a:noFill/>
          </a:ln>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r>
              <a:rPr lang="en-US"/>
              <a:t>Click icon to add picture</a:t>
            </a:r>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5" name="Graphic 4">
            <a:extLst>
              <a:ext uri="{FF2B5EF4-FFF2-40B4-BE49-F238E27FC236}">
                <a16:creationId xmlns:a16="http://schemas.microsoft.com/office/drawing/2014/main" id="{14B60D14-D98A-77D9-675E-DC4FC5D25276}"/>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773E019E-8CFC-A112-C6B0-16CF8FDFB80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727378967"/>
      </p:ext>
    </p:extLst>
  </p:cSld>
  <p:clrMapOvr>
    <a:masterClrMapping/>
  </p:clrMapOvr>
  <p:extLst>
    <p:ext uri="{DCECCB84-F9BA-43D5-87BE-67443E8EF086}">
      <p15:sldGuideLst xmlns:p15="http://schemas.microsoft.com/office/powerpoint/2012/main"/>
    </p:ext>
  </p:extLst>
</p:sldLayout>
</file>

<file path=ppt/slideLayouts/slideLayout216.xml><?xml version="1.0" encoding="utf-8"?>
<p:sldLayout xmlns:a="http://schemas.openxmlformats.org/drawingml/2006/main" xmlns:r="http://schemas.openxmlformats.org/officeDocument/2006/relationships" xmlns:p="http://schemas.openxmlformats.org/presentationml/2006/main" showMasterSp="0" preserve="1" userDrawn="1">
  <p:cSld name="Title_pattern 1">
    <p:bg>
      <p:bgPr>
        <a:solidFill>
          <a:srgbClr val="15003B"/>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62215D6-3915-CE7B-E2B7-BA8C03479C4A}"/>
              </a:ext>
            </a:extLst>
          </p:cNvPr>
          <p:cNvGrpSpPr/>
          <p:nvPr userDrawn="1"/>
        </p:nvGrpSpPr>
        <p:grpSpPr>
          <a:xfrm>
            <a:off x="0" y="-5"/>
            <a:ext cx="12192000" cy="6858005"/>
            <a:chOff x="0" y="-5"/>
            <a:chExt cx="12192000" cy="6858005"/>
          </a:xfrm>
        </p:grpSpPr>
        <p:pic>
          <p:nvPicPr>
            <p:cNvPr id="5" name="Picture 4">
              <a:extLst>
                <a:ext uri="{FF2B5EF4-FFF2-40B4-BE49-F238E27FC236}">
                  <a16:creationId xmlns:a16="http://schemas.microsoft.com/office/drawing/2014/main" id="{289AFA62-65D9-B6AB-DE74-D1F18EBB41C3}"/>
                </a:ext>
              </a:extLst>
            </p:cNvPr>
            <p:cNvPicPr>
              <a:picLocks noChangeAspect="1"/>
            </p:cNvPicPr>
            <p:nvPr/>
          </p:nvPicPr>
          <p:blipFill rotWithShape="1">
            <a:blip r:embed="rId2">
              <a:alphaModFix amt="42000"/>
            </a:blip>
            <a:srcRect t="19721" r="1887" b="1876"/>
            <a:stretch/>
          </p:blipFill>
          <p:spPr>
            <a:xfrm>
              <a:off x="0" y="-5"/>
              <a:ext cx="12192000" cy="6858005"/>
            </a:xfrm>
            <a:prstGeom prst="rect">
              <a:avLst/>
            </a:prstGeom>
          </p:spPr>
        </p:pic>
        <p:sp>
          <p:nvSpPr>
            <p:cNvPr id="6" name="Rectangle 5">
              <a:extLst>
                <a:ext uri="{FF2B5EF4-FFF2-40B4-BE49-F238E27FC236}">
                  <a16:creationId xmlns:a16="http://schemas.microsoft.com/office/drawing/2014/main" id="{E86714FB-1BFC-F51D-E5D0-0AEBF0547293}"/>
                </a:ext>
              </a:extLst>
            </p:cNvPr>
            <p:cNvSpPr/>
            <p:nvPr/>
          </p:nvSpPr>
          <p:spPr>
            <a:xfrm>
              <a:off x="0" y="0"/>
              <a:ext cx="12192000" cy="6858000"/>
            </a:xfrm>
            <a:prstGeom prst="rect">
              <a:avLst/>
            </a:prstGeom>
            <a:gradFill>
              <a:gsLst>
                <a:gs pos="20000">
                  <a:srgbClr val="15003B">
                    <a:alpha val="75000"/>
                  </a:srgbClr>
                </a:gs>
                <a:gs pos="79000">
                  <a:srgbClr val="15003B">
                    <a:alpha val="0"/>
                  </a:srgbClr>
                </a:gs>
              </a:gsLst>
              <a:lin ang="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E50489D8-4CB8-4E57-21B9-43997BD7C6D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7" name="TextBox 6">
            <a:extLst>
              <a:ext uri="{FF2B5EF4-FFF2-40B4-BE49-F238E27FC236}">
                <a16:creationId xmlns:a16="http://schemas.microsoft.com/office/drawing/2014/main" id="{1231E476-4E6A-C478-409F-5729199D274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694722205"/>
      </p:ext>
    </p:extLst>
  </p:cSld>
  <p:clrMapOvr>
    <a:masterClrMapping/>
  </p:clrMapOvr>
  <p:extLst>
    <p:ext uri="{DCECCB84-F9BA-43D5-87BE-67443E8EF086}">
      <p15:sldGuideLst xmlns:p15="http://schemas.microsoft.com/office/powerpoint/2012/main"/>
    </p:ext>
  </p:extLst>
</p:sldLayout>
</file>

<file path=ppt/slideLayouts/slideLayout217.xml><?xml version="1.0" encoding="utf-8"?>
<p:sldLayout xmlns:a="http://schemas.openxmlformats.org/drawingml/2006/main" xmlns:r="http://schemas.openxmlformats.org/officeDocument/2006/relationships" xmlns:p="http://schemas.openxmlformats.org/presentationml/2006/main" showMasterSp="0" preserve="1" userDrawn="1">
  <p:cSld name="Title_pattern 2">
    <p:bg>
      <p:bgPr>
        <a:solidFill>
          <a:srgbClr val="15003B"/>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659867-097A-2DD7-1A8B-DF30D2C0F901}"/>
              </a:ext>
            </a:extLst>
          </p:cNvPr>
          <p:cNvPicPr>
            <a:picLocks noChangeAspect="1"/>
          </p:cNvPicPr>
          <p:nvPr userDrawn="1"/>
        </p:nvPicPr>
        <p:blipFill>
          <a:blip r:embed="rId2"/>
          <a:stretch>
            <a:fillRect/>
          </a:stretch>
        </p:blipFill>
        <p:spPr>
          <a:xfrm>
            <a:off x="0" y="0"/>
            <a:ext cx="12192000" cy="6857999"/>
          </a:xfrm>
          <a:prstGeom prst="rect">
            <a:avLst/>
          </a:prstGeom>
        </p:spPr>
      </p:pic>
      <p:cxnSp>
        <p:nvCxnSpPr>
          <p:cNvPr id="30" name="Straight Connector 29">
            <a:extLst>
              <a:ext uri="{FF2B5EF4-FFF2-40B4-BE49-F238E27FC236}">
                <a16:creationId xmlns:a16="http://schemas.microsoft.com/office/drawing/2014/main" id="{F8EFCEE9-02AA-02FA-5845-AD8FDC84ED3C}"/>
              </a:ext>
            </a:extLst>
          </p:cNvPr>
          <p:cNvCxnSpPr>
            <a:cxnSpLocks/>
          </p:cNvCxnSpPr>
          <p:nvPr userDrawn="1"/>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baseline="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4" name="Graphic 3">
            <a:extLst>
              <a:ext uri="{FF2B5EF4-FFF2-40B4-BE49-F238E27FC236}">
                <a16:creationId xmlns:a16="http://schemas.microsoft.com/office/drawing/2014/main" id="{4AAC3625-E6AD-A598-E9BB-79F0E45BCD75}"/>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F8CBFDC5-31D1-A5CB-8ED5-DC5B18F4B2D7}"/>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029991755"/>
      </p:ext>
    </p:extLst>
  </p:cSld>
  <p:clrMapOvr>
    <a:masterClrMapping/>
  </p:clrMapOvr>
  <p:extLst>
    <p:ext uri="{DCECCB84-F9BA-43D5-87BE-67443E8EF086}">
      <p15:sldGuideLst xmlns:p15="http://schemas.microsoft.com/office/powerpoint/2012/main"/>
    </p:ext>
  </p:extLst>
</p:sldLayout>
</file>

<file path=ppt/slideLayouts/slideLayout218.xml><?xml version="1.0" encoding="utf-8"?>
<p:sldLayout xmlns:a="http://schemas.openxmlformats.org/drawingml/2006/main" xmlns:r="http://schemas.openxmlformats.org/officeDocument/2006/relationships" xmlns:p="http://schemas.openxmlformats.org/presentationml/2006/main" showMasterSp="0" preserve="1" userDrawn="1">
  <p:cSld name="Title_pattern 3">
    <p:bg>
      <p:bgPr>
        <a:solidFill>
          <a:srgbClr val="15003B"/>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110F32-D8D1-CC26-E2F8-B19D798CD186}"/>
              </a:ext>
            </a:extLst>
          </p:cNvPr>
          <p:cNvPicPr>
            <a:picLocks noChangeAspect="1"/>
          </p:cNvPicPr>
          <p:nvPr userDrawn="1"/>
        </p:nvPicPr>
        <p:blipFill>
          <a:blip r:embed="rId2">
            <a:alphaModFix amt="13000"/>
          </a:blip>
          <a:stretch>
            <a:fillRect/>
          </a:stretch>
        </p:blipFill>
        <p:spPr>
          <a:xfrm>
            <a:off x="0" y="0"/>
            <a:ext cx="12192000" cy="6858000"/>
          </a:xfrm>
          <a:prstGeom prst="rect">
            <a:avLst/>
          </a:prstGeom>
        </p:spPr>
      </p:pic>
      <p:cxnSp>
        <p:nvCxnSpPr>
          <p:cNvPr id="30" name="Straight Connector 29">
            <a:extLst>
              <a:ext uri="{FF2B5EF4-FFF2-40B4-BE49-F238E27FC236}">
                <a16:creationId xmlns:a16="http://schemas.microsoft.com/office/drawing/2014/main" id="{F8EFCEE9-02AA-02FA-5845-AD8FDC84ED3C}"/>
              </a:ext>
            </a:extLst>
          </p:cNvPr>
          <p:cNvCxnSpPr>
            <a:cxnSpLocks/>
          </p:cNvCxnSpPr>
          <p:nvPr userDrawn="1"/>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33CF18B9-9F8B-8FBC-B925-EB0CAFF3807E}"/>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0256946D-4008-8DB3-179B-EA02C8D661E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2627433821"/>
      </p:ext>
    </p:extLst>
  </p:cSld>
  <p:clrMapOvr>
    <a:masterClrMapping/>
  </p:clrMapOvr>
  <p:extLst>
    <p:ext uri="{DCECCB84-F9BA-43D5-87BE-67443E8EF086}">
      <p15:sldGuideLst xmlns:p15="http://schemas.microsoft.com/office/powerpoint/2012/main"/>
    </p:ext>
  </p:extLst>
</p:sldLayout>
</file>

<file path=ppt/slideLayouts/slideLayout219.xml><?xml version="1.0" encoding="utf-8"?>
<p:sldLayout xmlns:a="http://schemas.openxmlformats.org/drawingml/2006/main" xmlns:r="http://schemas.openxmlformats.org/officeDocument/2006/relationships" xmlns:p="http://schemas.openxmlformats.org/presentationml/2006/main" showMasterSp="0" preserve="1" userDrawn="1">
  <p:cSld name="Title_dark navy">
    <p:bg>
      <p:bgPr>
        <a:solidFill>
          <a:srgbClr val="15003B"/>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C51CEFC5-B0B1-875D-C643-DF44658C569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680439A1-5D1A-A00D-B981-951382C83D1D}"/>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6635398"/>
      </p:ext>
    </p:extLst>
  </p:cSld>
  <p:clrMapOvr>
    <a:masterClrMapping/>
  </p:clrMapOvr>
  <p:extLst>
    <p:ext uri="{DCECCB84-F9BA-43D5-87BE-67443E8EF086}">
      <p15:sldGuideLst xmlns:p15="http://schemas.microsoft.com/office/powerpoint/2012/main"/>
    </p:ext>
  </p:extLst>
</p:sldLayout>
</file>

<file path=ppt/slideLayouts/slideLayout220.xml><?xml version="1.0" encoding="utf-8"?>
<p:sldLayout xmlns:a="http://schemas.openxmlformats.org/drawingml/2006/main" xmlns:r="http://schemas.openxmlformats.org/officeDocument/2006/relationships" xmlns:p="http://schemas.openxmlformats.org/presentationml/2006/main" showMasterSp="0" preserve="1" userDrawn="1">
  <p:cSld name="Title_TV image 1">
    <p:bg>
      <p:bgPr>
        <a:solidFill>
          <a:srgbClr val="15003B"/>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833EB7-FDC4-923C-C5F4-C347547C4A01}"/>
              </a:ext>
            </a:extLst>
          </p:cNvPr>
          <p:cNvPicPr>
            <a:picLocks noChangeAspect="1"/>
          </p:cNvPicPr>
          <p:nvPr/>
        </p:nvPicPr>
        <p:blipFill>
          <a:blip r:embed="rId2"/>
          <a:stretch>
            <a:fillRect/>
          </a:stretch>
        </p:blipFill>
        <p:spPr>
          <a:xfrm>
            <a:off x="0" y="0"/>
            <a:ext cx="12192000" cy="6857999"/>
          </a:xfrm>
          <a:prstGeom prst="rect">
            <a:avLst/>
          </a:prstGeom>
        </p:spPr>
      </p:pic>
      <p:grpSp>
        <p:nvGrpSpPr>
          <p:cNvPr id="8" name="Group 7">
            <a:extLst>
              <a:ext uri="{FF2B5EF4-FFF2-40B4-BE49-F238E27FC236}">
                <a16:creationId xmlns:a16="http://schemas.microsoft.com/office/drawing/2014/main" id="{0F7D1115-C2F8-2197-5A02-9FBF771B00EA}"/>
              </a:ext>
            </a:extLst>
          </p:cNvPr>
          <p:cNvGrpSpPr/>
          <p:nvPr/>
        </p:nvGrpSpPr>
        <p:grpSpPr>
          <a:xfrm>
            <a:off x="5656580" y="-1"/>
            <a:ext cx="6535420" cy="6499281"/>
            <a:chOff x="5476240" y="-1"/>
            <a:chExt cx="6535420" cy="6499281"/>
          </a:xfrm>
        </p:grpSpPr>
        <p:sp>
          <p:nvSpPr>
            <p:cNvPr id="9" name="Freeform: Shape 8">
              <a:extLst>
                <a:ext uri="{FF2B5EF4-FFF2-40B4-BE49-F238E27FC236}">
                  <a16:creationId xmlns:a16="http://schemas.microsoft.com/office/drawing/2014/main" id="{BD1A9BEE-28E9-7F3A-249C-BAAC31EB04B5}"/>
                </a:ext>
              </a:extLst>
            </p:cNvPr>
            <p:cNvSpPr/>
            <p:nvPr/>
          </p:nvSpPr>
          <p:spPr>
            <a:xfrm>
              <a:off x="7061200" y="5588000"/>
              <a:ext cx="4135120" cy="629920"/>
            </a:xfrm>
            <a:custGeom>
              <a:avLst/>
              <a:gdLst>
                <a:gd name="connsiteX0" fmla="*/ 274320 w 4064000"/>
                <a:gd name="connsiteY0" fmla="*/ 10160 h 629920"/>
                <a:gd name="connsiteX1" fmla="*/ 0 w 4064000"/>
                <a:gd name="connsiteY1" fmla="*/ 182880 h 629920"/>
                <a:gd name="connsiteX2" fmla="*/ 518160 w 4064000"/>
                <a:gd name="connsiteY2" fmla="*/ 233680 h 629920"/>
                <a:gd name="connsiteX3" fmla="*/ 985520 w 4064000"/>
                <a:gd name="connsiteY3" fmla="*/ 284480 h 629920"/>
                <a:gd name="connsiteX4" fmla="*/ 1290320 w 4064000"/>
                <a:gd name="connsiteY4" fmla="*/ 325120 h 629920"/>
                <a:gd name="connsiteX5" fmla="*/ 1625600 w 4064000"/>
                <a:gd name="connsiteY5" fmla="*/ 365760 h 629920"/>
                <a:gd name="connsiteX6" fmla="*/ 2072640 w 4064000"/>
                <a:gd name="connsiteY6" fmla="*/ 426720 h 629920"/>
                <a:gd name="connsiteX7" fmla="*/ 2428240 w 4064000"/>
                <a:gd name="connsiteY7" fmla="*/ 477520 h 629920"/>
                <a:gd name="connsiteX8" fmla="*/ 2651760 w 4064000"/>
                <a:gd name="connsiteY8" fmla="*/ 508000 h 629920"/>
                <a:gd name="connsiteX9" fmla="*/ 2946400 w 4064000"/>
                <a:gd name="connsiteY9" fmla="*/ 558800 h 629920"/>
                <a:gd name="connsiteX10" fmla="*/ 3098800 w 4064000"/>
                <a:gd name="connsiteY10" fmla="*/ 609600 h 629920"/>
                <a:gd name="connsiteX11" fmla="*/ 3149600 w 4064000"/>
                <a:gd name="connsiteY11" fmla="*/ 629920 h 629920"/>
                <a:gd name="connsiteX12" fmla="*/ 4064000 w 4064000"/>
                <a:gd name="connsiteY12" fmla="*/ 487680 h 629920"/>
                <a:gd name="connsiteX13" fmla="*/ 1076960 w 4064000"/>
                <a:gd name="connsiteY13" fmla="*/ 81280 h 629920"/>
                <a:gd name="connsiteX14" fmla="*/ 335280 w 4064000"/>
                <a:gd name="connsiteY14" fmla="*/ 0 h 629920"/>
                <a:gd name="connsiteX0" fmla="*/ 345440 w 4135120"/>
                <a:gd name="connsiteY0" fmla="*/ 10160 h 629920"/>
                <a:gd name="connsiteX1" fmla="*/ 0 w 4135120"/>
                <a:gd name="connsiteY1" fmla="*/ 177800 h 629920"/>
                <a:gd name="connsiteX2" fmla="*/ 589280 w 4135120"/>
                <a:gd name="connsiteY2" fmla="*/ 233680 h 629920"/>
                <a:gd name="connsiteX3" fmla="*/ 1056640 w 4135120"/>
                <a:gd name="connsiteY3" fmla="*/ 284480 h 629920"/>
                <a:gd name="connsiteX4" fmla="*/ 1361440 w 4135120"/>
                <a:gd name="connsiteY4" fmla="*/ 325120 h 629920"/>
                <a:gd name="connsiteX5" fmla="*/ 1696720 w 4135120"/>
                <a:gd name="connsiteY5" fmla="*/ 365760 h 629920"/>
                <a:gd name="connsiteX6" fmla="*/ 2143760 w 4135120"/>
                <a:gd name="connsiteY6" fmla="*/ 426720 h 629920"/>
                <a:gd name="connsiteX7" fmla="*/ 2499360 w 4135120"/>
                <a:gd name="connsiteY7" fmla="*/ 477520 h 629920"/>
                <a:gd name="connsiteX8" fmla="*/ 2722880 w 4135120"/>
                <a:gd name="connsiteY8" fmla="*/ 508000 h 629920"/>
                <a:gd name="connsiteX9" fmla="*/ 3017520 w 4135120"/>
                <a:gd name="connsiteY9" fmla="*/ 558800 h 629920"/>
                <a:gd name="connsiteX10" fmla="*/ 3169920 w 4135120"/>
                <a:gd name="connsiteY10" fmla="*/ 609600 h 629920"/>
                <a:gd name="connsiteX11" fmla="*/ 3220720 w 4135120"/>
                <a:gd name="connsiteY11" fmla="*/ 629920 h 629920"/>
                <a:gd name="connsiteX12" fmla="*/ 4135120 w 4135120"/>
                <a:gd name="connsiteY12" fmla="*/ 487680 h 629920"/>
                <a:gd name="connsiteX13" fmla="*/ 1148080 w 4135120"/>
                <a:gd name="connsiteY13" fmla="*/ 81280 h 629920"/>
                <a:gd name="connsiteX14" fmla="*/ 406400 w 4135120"/>
                <a:gd name="connsiteY14" fmla="*/ 0 h 62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35120" h="629920">
                  <a:moveTo>
                    <a:pt x="345440" y="10160"/>
                  </a:moveTo>
                  <a:lnTo>
                    <a:pt x="0" y="177800"/>
                  </a:lnTo>
                  <a:lnTo>
                    <a:pt x="589280" y="233680"/>
                  </a:lnTo>
                  <a:lnTo>
                    <a:pt x="1056640" y="284480"/>
                  </a:lnTo>
                  <a:lnTo>
                    <a:pt x="1361440" y="325120"/>
                  </a:lnTo>
                  <a:lnTo>
                    <a:pt x="1696720" y="365760"/>
                  </a:lnTo>
                  <a:lnTo>
                    <a:pt x="2143760" y="426720"/>
                  </a:lnTo>
                  <a:lnTo>
                    <a:pt x="2499360" y="477520"/>
                  </a:lnTo>
                  <a:lnTo>
                    <a:pt x="2722880" y="508000"/>
                  </a:lnTo>
                  <a:lnTo>
                    <a:pt x="3017520" y="558800"/>
                  </a:lnTo>
                  <a:lnTo>
                    <a:pt x="3169920" y="609600"/>
                  </a:lnTo>
                  <a:lnTo>
                    <a:pt x="3220720" y="629920"/>
                  </a:lnTo>
                  <a:lnTo>
                    <a:pt x="4135120" y="487680"/>
                  </a:lnTo>
                  <a:lnTo>
                    <a:pt x="1148080" y="81280"/>
                  </a:lnTo>
                  <a:lnTo>
                    <a:pt x="406400" y="0"/>
                  </a:lnTo>
                </a:path>
              </a:pathLst>
            </a:custGeom>
            <a:solidFill>
              <a:schemeClr val="bg1"/>
            </a:solidFill>
            <a:ln>
              <a:noFill/>
            </a:ln>
            <a:effectLst>
              <a:outerShdw blurRad="152400" dist="241300" dir="5400000" algn="t" rotWithShape="0">
                <a:prstClr val="black">
                  <a:alpha val="62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pic>
          <p:nvPicPr>
            <p:cNvPr id="10" name="Picture 9" descr="A screen with a white letter on it&#10;&#10;Description automatically generated">
              <a:extLst>
                <a:ext uri="{FF2B5EF4-FFF2-40B4-BE49-F238E27FC236}">
                  <a16:creationId xmlns:a16="http://schemas.microsoft.com/office/drawing/2014/main" id="{7AF2A81B-F88D-784A-F2E6-7948367B839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476240" y="-1"/>
              <a:ext cx="6535420" cy="6499281"/>
            </a:xfrm>
            <a:prstGeom prst="rect">
              <a:avLst/>
            </a:prstGeom>
          </p:spPr>
        </p:pic>
      </p:grp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299" y="3016909"/>
            <a:ext cx="4979525" cy="615553"/>
          </a:xfrm>
          <a:prstGeom prst="rect">
            <a:avLst/>
          </a:prstGeom>
        </p:spPr>
        <p:txBody>
          <a:bodyPr vert="horz" wrap="square" lIns="0" tIns="0" rIns="0" bIns="0" rtlCol="0" anchor="b" anchorCtr="0">
            <a:spAutoFit/>
          </a:bodyPr>
          <a:lstStyle>
            <a:lvl1pPr>
              <a:defRPr sz="4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4503722"/>
            <a:ext cx="4987144" cy="307777"/>
          </a:xfrm>
        </p:spPr>
        <p:txBody>
          <a:bodyPr vert="horz" wrap="square" lIns="0" tIns="0" rIns="0" bIns="0" rtlCol="0" anchor="t" anchorCtr="0">
            <a:spAutoFit/>
          </a:bodyPr>
          <a:lstStyle>
            <a:lvl1pPr marL="0" indent="0">
              <a:lnSpc>
                <a:spcPct val="110000"/>
              </a:lnSpc>
              <a:buNone/>
              <a:defRPr lang="en-US" sz="20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cxnSp>
        <p:nvCxnSpPr>
          <p:cNvPr id="13" name="Straight Connector 12">
            <a:extLst>
              <a:ext uri="{FF2B5EF4-FFF2-40B4-BE49-F238E27FC236}">
                <a16:creationId xmlns:a16="http://schemas.microsoft.com/office/drawing/2014/main" id="{479F9C70-8EB0-186C-4616-500399FEB9DD}"/>
              </a:ext>
            </a:extLst>
          </p:cNvPr>
          <p:cNvCxnSpPr>
            <a:cxnSpLocks/>
          </p:cNvCxnSpPr>
          <p:nvPr userDrawn="1"/>
        </p:nvCxnSpPr>
        <p:spPr>
          <a:xfrm>
            <a:off x="495300" y="4036189"/>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pic>
        <p:nvPicPr>
          <p:cNvPr id="7" name="Graphic 6">
            <a:extLst>
              <a:ext uri="{FF2B5EF4-FFF2-40B4-BE49-F238E27FC236}">
                <a16:creationId xmlns:a16="http://schemas.microsoft.com/office/drawing/2014/main" id="{C54AE989-7B05-B1E7-FCAD-01F570C4750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A6F5BA91-D630-77CE-90E8-ADA3204EADA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82209466"/>
      </p:ext>
    </p:extLst>
  </p:cSld>
  <p:clrMapOvr>
    <a:masterClrMapping/>
  </p:clrMapOvr>
  <p:extLst>
    <p:ext uri="{DCECCB84-F9BA-43D5-87BE-67443E8EF086}">
      <p15:sldGuideLst xmlns:p15="http://schemas.microsoft.com/office/powerpoint/2012/main"/>
    </p:ext>
  </p:extLst>
</p:sldLayout>
</file>

<file path=ppt/slideLayouts/slideLayout221.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Text Placeholder 7">
            <a:extLst>
              <a:ext uri="{FF2B5EF4-FFF2-40B4-BE49-F238E27FC236}">
                <a16:creationId xmlns:a16="http://schemas.microsoft.com/office/drawing/2014/main" id="{261F6083-70C9-94DB-F4DD-5F460AD086FE}"/>
              </a:ext>
            </a:extLst>
          </p:cNvPr>
          <p:cNvSpPr>
            <a:spLocks noGrp="1"/>
          </p:cNvSpPr>
          <p:nvPr>
            <p:ph type="body" sz="quarter" idx="12"/>
          </p:nvPr>
        </p:nvSpPr>
        <p:spPr>
          <a:xfrm>
            <a:off x="495300" y="1709928"/>
            <a:ext cx="11201400" cy="166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65622200"/>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1732550287"/>
      </p:ext>
    </p:extLst>
  </p:cSld>
  <p:clrMapOvr>
    <a:masterClrMapping/>
  </p:clrMapOvr>
  <p:extLst>
    <p:ext uri="{DCECCB84-F9BA-43D5-87BE-67443E8EF086}">
      <p15:sldGuideLst xmlns:p15="http://schemas.microsoft.com/office/powerpoint/2012/main"/>
    </p:ext>
  </p:extLst>
</p:sldLayout>
</file>

<file path=ppt/slideLayouts/slideLayout223.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2C2013D5-ACC1-018F-A111-33F3C6918687}"/>
              </a:ext>
            </a:extLst>
          </p:cNvPr>
          <p:cNvSpPr>
            <a:spLocks noGrp="1"/>
          </p:cNvSpPr>
          <p:nvPr>
            <p:ph type="pic" sz="quarter" idx="23" hasCustomPrompt="1"/>
          </p:nvPr>
        </p:nvSpPr>
        <p:spPr>
          <a:xfrm>
            <a:off x="9768139"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5" name="Picture Placeholder 24">
            <a:extLst>
              <a:ext uri="{FF2B5EF4-FFF2-40B4-BE49-F238E27FC236}">
                <a16:creationId xmlns:a16="http://schemas.microsoft.com/office/drawing/2014/main" id="{051D3ADD-7A38-C89C-3B82-C84DEB4839B4}"/>
              </a:ext>
            </a:extLst>
          </p:cNvPr>
          <p:cNvSpPr>
            <a:spLocks noGrp="1"/>
          </p:cNvSpPr>
          <p:nvPr>
            <p:ph type="pic" sz="quarter" idx="14" hasCustomPrompt="1"/>
          </p:nvPr>
        </p:nvSpPr>
        <p:spPr>
          <a:xfrm>
            <a:off x="9768139"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9" name="Picture Placeholder 28">
            <a:extLst>
              <a:ext uri="{FF2B5EF4-FFF2-40B4-BE49-F238E27FC236}">
                <a16:creationId xmlns:a16="http://schemas.microsoft.com/office/drawing/2014/main" id="{1A1ECF12-D847-9A7A-8BFE-88079F715919}"/>
              </a:ext>
            </a:extLst>
          </p:cNvPr>
          <p:cNvSpPr>
            <a:spLocks noGrp="1"/>
          </p:cNvSpPr>
          <p:nvPr>
            <p:ph type="pic" sz="quarter" idx="17" hasCustomPrompt="1"/>
          </p:nvPr>
        </p:nvSpPr>
        <p:spPr>
          <a:xfrm>
            <a:off x="6845312"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16" name="Picture Placeholder 15">
            <a:extLst>
              <a:ext uri="{FF2B5EF4-FFF2-40B4-BE49-F238E27FC236}">
                <a16:creationId xmlns:a16="http://schemas.microsoft.com/office/drawing/2014/main" id="{F9E27C02-DBC6-1F74-DFCA-1FD634E0AD51}"/>
              </a:ext>
            </a:extLst>
          </p:cNvPr>
          <p:cNvSpPr>
            <a:spLocks noGrp="1"/>
          </p:cNvSpPr>
          <p:nvPr>
            <p:ph type="pic" sz="quarter" idx="11" hasCustomPrompt="1"/>
          </p:nvPr>
        </p:nvSpPr>
        <p:spPr>
          <a:xfrm>
            <a:off x="999658"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6" name="Text Placeholder 17">
            <a:extLst>
              <a:ext uri="{FF2B5EF4-FFF2-40B4-BE49-F238E27FC236}">
                <a16:creationId xmlns:a16="http://schemas.microsoft.com/office/drawing/2014/main" id="{4024A1B8-0764-5921-6CBB-D13F6FFE514B}"/>
              </a:ext>
            </a:extLst>
          </p:cNvPr>
          <p:cNvSpPr>
            <a:spLocks noGrp="1"/>
          </p:cNvSpPr>
          <p:nvPr>
            <p:ph type="body" sz="quarter" idx="15" hasCustomPrompt="1"/>
          </p:nvPr>
        </p:nvSpPr>
        <p:spPr>
          <a:xfrm>
            <a:off x="9109621"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27" name="Text Placeholder 17">
            <a:extLst>
              <a:ext uri="{FF2B5EF4-FFF2-40B4-BE49-F238E27FC236}">
                <a16:creationId xmlns:a16="http://schemas.microsoft.com/office/drawing/2014/main" id="{5B7F8112-9B28-53CB-9BD6-A9A47CA86089}"/>
              </a:ext>
            </a:extLst>
          </p:cNvPr>
          <p:cNvSpPr>
            <a:spLocks noGrp="1"/>
          </p:cNvSpPr>
          <p:nvPr>
            <p:ph type="body" sz="quarter" idx="16" hasCustomPrompt="1"/>
          </p:nvPr>
        </p:nvSpPr>
        <p:spPr>
          <a:xfrm>
            <a:off x="9109621"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8" name="Text Placeholder 17">
            <a:extLst>
              <a:ext uri="{FF2B5EF4-FFF2-40B4-BE49-F238E27FC236}">
                <a16:creationId xmlns:a16="http://schemas.microsoft.com/office/drawing/2014/main" id="{E4BFEF31-BDDA-4CC7-01FC-50F7E705720A}"/>
              </a:ext>
            </a:extLst>
          </p:cNvPr>
          <p:cNvSpPr>
            <a:spLocks noGrp="1"/>
          </p:cNvSpPr>
          <p:nvPr>
            <p:ph type="body" sz="quarter" idx="12" hasCustomPrompt="1"/>
          </p:nvPr>
        </p:nvSpPr>
        <p:spPr>
          <a:xfrm>
            <a:off x="340116"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19" name="Text Placeholder 17">
            <a:extLst>
              <a:ext uri="{FF2B5EF4-FFF2-40B4-BE49-F238E27FC236}">
                <a16:creationId xmlns:a16="http://schemas.microsoft.com/office/drawing/2014/main" id="{00F3FD41-F2F0-8555-E060-0BF99D403EA0}"/>
              </a:ext>
            </a:extLst>
          </p:cNvPr>
          <p:cNvSpPr>
            <a:spLocks noGrp="1"/>
          </p:cNvSpPr>
          <p:nvPr>
            <p:ph type="body" sz="quarter" idx="13" hasCustomPrompt="1"/>
          </p:nvPr>
        </p:nvSpPr>
        <p:spPr>
          <a:xfrm>
            <a:off x="340116"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30" name="Text Placeholder 17">
            <a:extLst>
              <a:ext uri="{FF2B5EF4-FFF2-40B4-BE49-F238E27FC236}">
                <a16:creationId xmlns:a16="http://schemas.microsoft.com/office/drawing/2014/main" id="{9F56B4BD-00AF-3C82-1FB4-8437F5CC484B}"/>
              </a:ext>
            </a:extLst>
          </p:cNvPr>
          <p:cNvSpPr>
            <a:spLocks noGrp="1"/>
          </p:cNvSpPr>
          <p:nvPr>
            <p:ph type="body" sz="quarter" idx="18" hasCustomPrompt="1"/>
          </p:nvPr>
        </p:nvSpPr>
        <p:spPr>
          <a:xfrm>
            <a:off x="6186452"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31" name="Text Placeholder 17">
            <a:extLst>
              <a:ext uri="{FF2B5EF4-FFF2-40B4-BE49-F238E27FC236}">
                <a16:creationId xmlns:a16="http://schemas.microsoft.com/office/drawing/2014/main" id="{1D4D05B9-554A-504B-FCCD-4C3187ED1E74}"/>
              </a:ext>
            </a:extLst>
          </p:cNvPr>
          <p:cNvSpPr>
            <a:spLocks noGrp="1"/>
          </p:cNvSpPr>
          <p:nvPr>
            <p:ph type="body" sz="quarter" idx="19" hasCustomPrompt="1"/>
          </p:nvPr>
        </p:nvSpPr>
        <p:spPr>
          <a:xfrm>
            <a:off x="6186452"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36" name="Picture Placeholder 35">
            <a:extLst>
              <a:ext uri="{FF2B5EF4-FFF2-40B4-BE49-F238E27FC236}">
                <a16:creationId xmlns:a16="http://schemas.microsoft.com/office/drawing/2014/main" id="{115541C7-7645-4067-DB92-31711C8021B7}"/>
              </a:ext>
            </a:extLst>
          </p:cNvPr>
          <p:cNvSpPr>
            <a:spLocks noGrp="1"/>
          </p:cNvSpPr>
          <p:nvPr>
            <p:ph type="pic" sz="quarter" idx="20" hasCustomPrompt="1"/>
          </p:nvPr>
        </p:nvSpPr>
        <p:spPr>
          <a:xfrm>
            <a:off x="3922485"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37" name="Text Placeholder 17">
            <a:extLst>
              <a:ext uri="{FF2B5EF4-FFF2-40B4-BE49-F238E27FC236}">
                <a16:creationId xmlns:a16="http://schemas.microsoft.com/office/drawing/2014/main" id="{04248490-8731-C7E3-A354-465637418E08}"/>
              </a:ext>
            </a:extLst>
          </p:cNvPr>
          <p:cNvSpPr>
            <a:spLocks noGrp="1"/>
          </p:cNvSpPr>
          <p:nvPr>
            <p:ph type="body" sz="quarter" idx="21" hasCustomPrompt="1"/>
          </p:nvPr>
        </p:nvSpPr>
        <p:spPr>
          <a:xfrm>
            <a:off x="3263284"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38" name="Text Placeholder 17">
            <a:extLst>
              <a:ext uri="{FF2B5EF4-FFF2-40B4-BE49-F238E27FC236}">
                <a16:creationId xmlns:a16="http://schemas.microsoft.com/office/drawing/2014/main" id="{9E91AEC7-0877-1BDC-6844-4254A5432D2A}"/>
              </a:ext>
            </a:extLst>
          </p:cNvPr>
          <p:cNvSpPr>
            <a:spLocks noGrp="1"/>
          </p:cNvSpPr>
          <p:nvPr>
            <p:ph type="body" sz="quarter" idx="22" hasCustomPrompt="1"/>
          </p:nvPr>
        </p:nvSpPr>
        <p:spPr>
          <a:xfrm>
            <a:off x="3263284"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0" name="Picture Placeholder 39">
            <a:extLst>
              <a:ext uri="{FF2B5EF4-FFF2-40B4-BE49-F238E27FC236}">
                <a16:creationId xmlns:a16="http://schemas.microsoft.com/office/drawing/2014/main" id="{355328A2-2857-CA65-BBF0-140EAE5D26C3}"/>
              </a:ext>
            </a:extLst>
          </p:cNvPr>
          <p:cNvSpPr>
            <a:spLocks noGrp="1"/>
          </p:cNvSpPr>
          <p:nvPr>
            <p:ph type="pic" sz="quarter" idx="24" hasCustomPrompt="1"/>
          </p:nvPr>
        </p:nvSpPr>
        <p:spPr>
          <a:xfrm>
            <a:off x="6845312"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1" name="Picture Placeholder 40">
            <a:extLst>
              <a:ext uri="{FF2B5EF4-FFF2-40B4-BE49-F238E27FC236}">
                <a16:creationId xmlns:a16="http://schemas.microsoft.com/office/drawing/2014/main" id="{A72053B2-E10D-9C5D-B0D4-D110D8B9F7CD}"/>
              </a:ext>
            </a:extLst>
          </p:cNvPr>
          <p:cNvSpPr>
            <a:spLocks noGrp="1"/>
          </p:cNvSpPr>
          <p:nvPr>
            <p:ph type="pic" sz="quarter" idx="25" hasCustomPrompt="1"/>
          </p:nvPr>
        </p:nvSpPr>
        <p:spPr>
          <a:xfrm>
            <a:off x="999658"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2" name="Text Placeholder 17">
            <a:extLst>
              <a:ext uri="{FF2B5EF4-FFF2-40B4-BE49-F238E27FC236}">
                <a16:creationId xmlns:a16="http://schemas.microsoft.com/office/drawing/2014/main" id="{399A5C1C-014C-E7BF-CCDF-05A9A8A38909}"/>
              </a:ext>
            </a:extLst>
          </p:cNvPr>
          <p:cNvSpPr>
            <a:spLocks noGrp="1"/>
          </p:cNvSpPr>
          <p:nvPr>
            <p:ph type="body" sz="quarter" idx="26" hasCustomPrompt="1"/>
          </p:nvPr>
        </p:nvSpPr>
        <p:spPr>
          <a:xfrm>
            <a:off x="9109621"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3" name="Text Placeholder 17">
            <a:extLst>
              <a:ext uri="{FF2B5EF4-FFF2-40B4-BE49-F238E27FC236}">
                <a16:creationId xmlns:a16="http://schemas.microsoft.com/office/drawing/2014/main" id="{3C687E3E-7C0A-E79C-B9B9-17F78D616C97}"/>
              </a:ext>
            </a:extLst>
          </p:cNvPr>
          <p:cNvSpPr>
            <a:spLocks noGrp="1"/>
          </p:cNvSpPr>
          <p:nvPr>
            <p:ph type="body" sz="quarter" idx="27" hasCustomPrompt="1"/>
          </p:nvPr>
        </p:nvSpPr>
        <p:spPr>
          <a:xfrm>
            <a:off x="9109621"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4" name="Text Placeholder 17">
            <a:extLst>
              <a:ext uri="{FF2B5EF4-FFF2-40B4-BE49-F238E27FC236}">
                <a16:creationId xmlns:a16="http://schemas.microsoft.com/office/drawing/2014/main" id="{E1238981-12EF-6642-872F-35699BA46F52}"/>
              </a:ext>
            </a:extLst>
          </p:cNvPr>
          <p:cNvSpPr>
            <a:spLocks noGrp="1"/>
          </p:cNvSpPr>
          <p:nvPr>
            <p:ph type="body" sz="quarter" idx="28" hasCustomPrompt="1"/>
          </p:nvPr>
        </p:nvSpPr>
        <p:spPr>
          <a:xfrm>
            <a:off x="340116"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5" name="Text Placeholder 17">
            <a:extLst>
              <a:ext uri="{FF2B5EF4-FFF2-40B4-BE49-F238E27FC236}">
                <a16:creationId xmlns:a16="http://schemas.microsoft.com/office/drawing/2014/main" id="{DD039479-4760-53C4-F52B-8DE6E94DF635}"/>
              </a:ext>
            </a:extLst>
          </p:cNvPr>
          <p:cNvSpPr>
            <a:spLocks noGrp="1"/>
          </p:cNvSpPr>
          <p:nvPr>
            <p:ph type="body" sz="quarter" idx="29" hasCustomPrompt="1"/>
          </p:nvPr>
        </p:nvSpPr>
        <p:spPr>
          <a:xfrm>
            <a:off x="340116"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6" name="Text Placeholder 17">
            <a:extLst>
              <a:ext uri="{FF2B5EF4-FFF2-40B4-BE49-F238E27FC236}">
                <a16:creationId xmlns:a16="http://schemas.microsoft.com/office/drawing/2014/main" id="{A7C3D197-E04C-E39C-45F9-3F7394DF2731}"/>
              </a:ext>
            </a:extLst>
          </p:cNvPr>
          <p:cNvSpPr>
            <a:spLocks noGrp="1"/>
          </p:cNvSpPr>
          <p:nvPr>
            <p:ph type="body" sz="quarter" idx="30" hasCustomPrompt="1"/>
          </p:nvPr>
        </p:nvSpPr>
        <p:spPr>
          <a:xfrm>
            <a:off x="6186452"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7" name="Text Placeholder 17">
            <a:extLst>
              <a:ext uri="{FF2B5EF4-FFF2-40B4-BE49-F238E27FC236}">
                <a16:creationId xmlns:a16="http://schemas.microsoft.com/office/drawing/2014/main" id="{A9889176-7795-E01C-3B82-13952D020EFF}"/>
              </a:ext>
            </a:extLst>
          </p:cNvPr>
          <p:cNvSpPr>
            <a:spLocks noGrp="1"/>
          </p:cNvSpPr>
          <p:nvPr>
            <p:ph type="body" sz="quarter" idx="31" hasCustomPrompt="1"/>
          </p:nvPr>
        </p:nvSpPr>
        <p:spPr>
          <a:xfrm>
            <a:off x="6186452"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8" name="Picture Placeholder 47">
            <a:extLst>
              <a:ext uri="{FF2B5EF4-FFF2-40B4-BE49-F238E27FC236}">
                <a16:creationId xmlns:a16="http://schemas.microsoft.com/office/drawing/2014/main" id="{D2B6195C-0CFE-72D6-F448-7FD839874666}"/>
              </a:ext>
            </a:extLst>
          </p:cNvPr>
          <p:cNvSpPr>
            <a:spLocks noGrp="1"/>
          </p:cNvSpPr>
          <p:nvPr>
            <p:ph type="pic" sz="quarter" idx="32" hasCustomPrompt="1"/>
          </p:nvPr>
        </p:nvSpPr>
        <p:spPr>
          <a:xfrm>
            <a:off x="3922485"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9" name="Text Placeholder 17">
            <a:extLst>
              <a:ext uri="{FF2B5EF4-FFF2-40B4-BE49-F238E27FC236}">
                <a16:creationId xmlns:a16="http://schemas.microsoft.com/office/drawing/2014/main" id="{ED96FCA1-0BF2-4C20-4BE1-B96B6C7995C4}"/>
              </a:ext>
            </a:extLst>
          </p:cNvPr>
          <p:cNvSpPr>
            <a:spLocks noGrp="1"/>
          </p:cNvSpPr>
          <p:nvPr>
            <p:ph type="body" sz="quarter" idx="33" hasCustomPrompt="1"/>
          </p:nvPr>
        </p:nvSpPr>
        <p:spPr>
          <a:xfrm>
            <a:off x="3263284"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50" name="Text Placeholder 17">
            <a:extLst>
              <a:ext uri="{FF2B5EF4-FFF2-40B4-BE49-F238E27FC236}">
                <a16:creationId xmlns:a16="http://schemas.microsoft.com/office/drawing/2014/main" id="{D3ECC87E-4D5E-600B-025B-B5EA705E28CB}"/>
              </a:ext>
            </a:extLst>
          </p:cNvPr>
          <p:cNvSpPr>
            <a:spLocks noGrp="1"/>
          </p:cNvSpPr>
          <p:nvPr>
            <p:ph type="body" sz="quarter" idx="34" hasCustomPrompt="1"/>
          </p:nvPr>
        </p:nvSpPr>
        <p:spPr>
          <a:xfrm>
            <a:off x="3263284"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Tree>
    <p:extLst>
      <p:ext uri="{BB962C8B-B14F-4D97-AF65-F5344CB8AC3E}">
        <p14:creationId xmlns:p14="http://schemas.microsoft.com/office/powerpoint/2010/main" val="4175014273"/>
      </p:ext>
    </p:extLst>
  </p:cSld>
  <p:clrMapOvr>
    <a:masterClrMapping/>
  </p:clrMapOvr>
  <p:extLst>
    <p:ext uri="{DCECCB84-F9BA-43D5-87BE-67443E8EF086}">
      <p15:sldGuideLst xmlns:p15="http://schemas.microsoft.com/office/powerpoint/2012/main"/>
    </p:ext>
  </p:extLst>
</p:sldLayout>
</file>

<file path=ppt/slideLayouts/slideLayout224.xml><?xml version="1.0" encoding="utf-8"?>
<p:sldLayout xmlns:a="http://schemas.openxmlformats.org/drawingml/2006/main" xmlns:r="http://schemas.openxmlformats.org/officeDocument/2006/relationships" xmlns:p="http://schemas.openxmlformats.org/presentationml/2006/main" preserve="1" userDrawn="1">
  <p:cSld name="Image botto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Picture Placeholder 3">
            <a:extLst>
              <a:ext uri="{FF2B5EF4-FFF2-40B4-BE49-F238E27FC236}">
                <a16:creationId xmlns:a16="http://schemas.microsoft.com/office/drawing/2014/main" id="{9290FF53-915C-2C30-10D3-421821FAA030}"/>
              </a:ext>
            </a:extLst>
          </p:cNvPr>
          <p:cNvSpPr>
            <a:spLocks noGrp="1"/>
          </p:cNvSpPr>
          <p:nvPr>
            <p:ph type="pic" sz="quarter" idx="11"/>
          </p:nvPr>
        </p:nvSpPr>
        <p:spPr>
          <a:xfrm>
            <a:off x="0" y="4196857"/>
            <a:ext cx="12192000" cy="2051226"/>
          </a:xfrm>
          <a:custGeom>
            <a:avLst/>
            <a:gdLst>
              <a:gd name="connsiteX0" fmla="*/ 6285010 w 12192000"/>
              <a:gd name="connsiteY0" fmla="*/ 1484 h 2051226"/>
              <a:gd name="connsiteX1" fmla="*/ 12109571 w 12192000"/>
              <a:gd name="connsiteY1" fmla="*/ 1628746 h 2051226"/>
              <a:gd name="connsiteX2" fmla="*/ 12192000 w 12192000"/>
              <a:gd name="connsiteY2" fmla="*/ 1679447 h 2051226"/>
              <a:gd name="connsiteX3" fmla="*/ 12192000 w 12192000"/>
              <a:gd name="connsiteY3" fmla="*/ 2051226 h 2051226"/>
              <a:gd name="connsiteX4" fmla="*/ 0 w 12192000"/>
              <a:gd name="connsiteY4" fmla="*/ 2051226 h 2051226"/>
              <a:gd name="connsiteX5" fmla="*/ 0 w 12192000"/>
              <a:gd name="connsiteY5" fmla="*/ 1680116 h 2051226"/>
              <a:gd name="connsiteX6" fmla="*/ 155135 w 12192000"/>
              <a:gd name="connsiteY6" fmla="*/ 1586238 h 2051226"/>
              <a:gd name="connsiteX7" fmla="*/ 5882126 w 12192000"/>
              <a:gd name="connsiteY7" fmla="*/ 1927 h 2051226"/>
              <a:gd name="connsiteX8" fmla="*/ 6285010 w 12192000"/>
              <a:gd name="connsiteY8" fmla="*/ 1484 h 20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051226">
                <a:moveTo>
                  <a:pt x="6285010" y="1484"/>
                </a:moveTo>
                <a:cubicBezTo>
                  <a:pt x="8299428" y="33223"/>
                  <a:pt x="10309317" y="574416"/>
                  <a:pt x="12109571" y="1628746"/>
                </a:cubicBezTo>
                <a:lnTo>
                  <a:pt x="12192000" y="1679447"/>
                </a:lnTo>
                <a:lnTo>
                  <a:pt x="12192000" y="2051226"/>
                </a:lnTo>
                <a:lnTo>
                  <a:pt x="0" y="2051226"/>
                </a:lnTo>
                <a:lnTo>
                  <a:pt x="0" y="1680116"/>
                </a:lnTo>
                <a:lnTo>
                  <a:pt x="155135" y="1586238"/>
                </a:lnTo>
                <a:cubicBezTo>
                  <a:pt x="1924743" y="566817"/>
                  <a:pt x="3899001" y="37541"/>
                  <a:pt x="5882126" y="1927"/>
                </a:cubicBezTo>
                <a:cubicBezTo>
                  <a:pt x="6016401" y="-484"/>
                  <a:pt x="6150715" y="-632"/>
                  <a:pt x="6285010" y="1484"/>
                </a:cubicBezTo>
                <a:close/>
              </a:path>
            </a:pathLst>
          </a:custGeom>
          <a:solidFill>
            <a:srgbClr val="738291"/>
          </a:solidFill>
        </p:spPr>
        <p:txBody>
          <a:bodyPr wrap="square" bIns="731520" anchor="ctr" anchorCtr="0">
            <a:noAutofit/>
          </a:bodyPr>
          <a:lstStyle>
            <a:lvl1pPr marL="0" indent="0" algn="ctr">
              <a:buNone/>
              <a:defRPr sz="1200" cap="all" baseline="0">
                <a:solidFill>
                  <a:schemeClr val="bg1"/>
                </a:solidFill>
              </a:defRPr>
            </a:lvl1pPr>
          </a:lstStyle>
          <a:p>
            <a:r>
              <a:rPr lang="en-US"/>
              <a:t>Click icon to add picture</a:t>
            </a:r>
          </a:p>
        </p:txBody>
      </p:sp>
      <p:sp>
        <p:nvSpPr>
          <p:cNvPr id="11" name="Text Placeholder 7">
            <a:extLst>
              <a:ext uri="{FF2B5EF4-FFF2-40B4-BE49-F238E27FC236}">
                <a16:creationId xmlns:a16="http://schemas.microsoft.com/office/drawing/2014/main" id="{9E642396-4C93-59BA-6563-927637AB6CFE}"/>
              </a:ext>
            </a:extLst>
          </p:cNvPr>
          <p:cNvSpPr>
            <a:spLocks noGrp="1"/>
          </p:cNvSpPr>
          <p:nvPr>
            <p:ph type="body" sz="quarter" idx="12"/>
          </p:nvPr>
        </p:nvSpPr>
        <p:spPr>
          <a:xfrm>
            <a:off x="495300" y="1709928"/>
            <a:ext cx="11201400" cy="166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6940312"/>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preserve="1" userDrawn="1">
  <p:cSld name="Image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2">
            <a:extLst>
              <a:ext uri="{FF2B5EF4-FFF2-40B4-BE49-F238E27FC236}">
                <a16:creationId xmlns:a16="http://schemas.microsoft.com/office/drawing/2014/main" id="{ACE532E4-2851-3B0C-0E05-BC5E85073EC8}"/>
              </a:ext>
            </a:extLst>
          </p:cNvPr>
          <p:cNvSpPr>
            <a:spLocks noGrp="1"/>
          </p:cNvSpPr>
          <p:nvPr>
            <p:ph type="pic" sz="quarter" idx="10"/>
          </p:nvPr>
        </p:nvSpPr>
        <p:spPr>
          <a:xfrm>
            <a:off x="6096000" y="30482"/>
            <a:ext cx="6096000" cy="6177279"/>
          </a:xfrm>
          <a:custGeom>
            <a:avLst/>
            <a:gdLst>
              <a:gd name="connsiteX0" fmla="*/ 3147850 w 6096000"/>
              <a:gd name="connsiteY0" fmla="*/ 0 h 6177279"/>
              <a:gd name="connsiteX1" fmla="*/ 6096000 w 6096000"/>
              <a:gd name="connsiteY1" fmla="*/ 0 h 6177279"/>
              <a:gd name="connsiteX2" fmla="*/ 6096000 w 6096000"/>
              <a:gd name="connsiteY2" fmla="*/ 6177279 h 6177279"/>
              <a:gd name="connsiteX3" fmla="*/ 3147364 w 6096000"/>
              <a:gd name="connsiteY3" fmla="*/ 6177279 h 6177279"/>
              <a:gd name="connsiteX4" fmla="*/ 1294022 w 6096000"/>
              <a:gd name="connsiteY4" fmla="*/ 5716973 h 6177279"/>
              <a:gd name="connsiteX5" fmla="*/ 323374 w 6096000"/>
              <a:gd name="connsiteY5" fmla="*/ 4632565 h 6177279"/>
              <a:gd name="connsiteX6" fmla="*/ 120607 w 6096000"/>
              <a:gd name="connsiteY6" fmla="*/ 4045330 h 6177279"/>
              <a:gd name="connsiteX7" fmla="*/ 102174 w 6096000"/>
              <a:gd name="connsiteY7" fmla="*/ 3972123 h 6177279"/>
              <a:gd name="connsiteX8" fmla="*/ 0 w 6096000"/>
              <a:gd name="connsiteY8" fmla="*/ 3087850 h 6177279"/>
              <a:gd name="connsiteX9" fmla="*/ 0 w 6096000"/>
              <a:gd name="connsiteY9" fmla="*/ 3075737 h 6177279"/>
              <a:gd name="connsiteX10" fmla="*/ 102174 w 6096000"/>
              <a:gd name="connsiteY10" fmla="*/ 2203576 h 6177279"/>
              <a:gd name="connsiteX11" fmla="*/ 120607 w 6096000"/>
              <a:gd name="connsiteY11" fmla="*/ 2130368 h 6177279"/>
              <a:gd name="connsiteX12" fmla="*/ 323374 w 6096000"/>
              <a:gd name="connsiteY12" fmla="*/ 1543134 h 6177279"/>
              <a:gd name="connsiteX13" fmla="*/ 1294022 w 6096000"/>
              <a:gd name="connsiteY13" fmla="*/ 458726 h 6177279"/>
              <a:gd name="connsiteX14" fmla="*/ 2865242 w 6096000"/>
              <a:gd name="connsiteY14" fmla="*/ 7203 h 6177279"/>
              <a:gd name="connsiteX0" fmla="*/ 3147850 w 6096000"/>
              <a:gd name="connsiteY0" fmla="*/ 0 h 6177279"/>
              <a:gd name="connsiteX1" fmla="*/ 6096000 w 6096000"/>
              <a:gd name="connsiteY1" fmla="*/ 0 h 6177279"/>
              <a:gd name="connsiteX2" fmla="*/ 6092142 w 6096000"/>
              <a:gd name="connsiteY2" fmla="*/ 3198855 h 6177279"/>
              <a:gd name="connsiteX3" fmla="*/ 6096000 w 6096000"/>
              <a:gd name="connsiteY3" fmla="*/ 6177279 h 6177279"/>
              <a:gd name="connsiteX4" fmla="*/ 3147364 w 6096000"/>
              <a:gd name="connsiteY4" fmla="*/ 6177279 h 6177279"/>
              <a:gd name="connsiteX5" fmla="*/ 1294022 w 6096000"/>
              <a:gd name="connsiteY5" fmla="*/ 5716973 h 6177279"/>
              <a:gd name="connsiteX6" fmla="*/ 323374 w 6096000"/>
              <a:gd name="connsiteY6" fmla="*/ 4632565 h 6177279"/>
              <a:gd name="connsiteX7" fmla="*/ 120607 w 6096000"/>
              <a:gd name="connsiteY7" fmla="*/ 4045330 h 6177279"/>
              <a:gd name="connsiteX8" fmla="*/ 102174 w 6096000"/>
              <a:gd name="connsiteY8" fmla="*/ 3972123 h 6177279"/>
              <a:gd name="connsiteX9" fmla="*/ 0 w 6096000"/>
              <a:gd name="connsiteY9" fmla="*/ 3087850 h 6177279"/>
              <a:gd name="connsiteX10" fmla="*/ 0 w 6096000"/>
              <a:gd name="connsiteY10" fmla="*/ 3075737 h 6177279"/>
              <a:gd name="connsiteX11" fmla="*/ 102174 w 6096000"/>
              <a:gd name="connsiteY11" fmla="*/ 2203576 h 6177279"/>
              <a:gd name="connsiteX12" fmla="*/ 120607 w 6096000"/>
              <a:gd name="connsiteY12" fmla="*/ 2130368 h 6177279"/>
              <a:gd name="connsiteX13" fmla="*/ 323374 w 6096000"/>
              <a:gd name="connsiteY13" fmla="*/ 1543134 h 6177279"/>
              <a:gd name="connsiteX14" fmla="*/ 1294022 w 6096000"/>
              <a:gd name="connsiteY14" fmla="*/ 458726 h 6177279"/>
              <a:gd name="connsiteX15" fmla="*/ 2865242 w 6096000"/>
              <a:gd name="connsiteY15" fmla="*/ 7203 h 6177279"/>
              <a:gd name="connsiteX16" fmla="*/ 3147850 w 6096000"/>
              <a:gd name="connsiteY16" fmla="*/ 0 h 6177279"/>
              <a:gd name="connsiteX0" fmla="*/ 6092142 w 6183582"/>
              <a:gd name="connsiteY0" fmla="*/ 3198855 h 6177279"/>
              <a:gd name="connsiteX1" fmla="*/ 6096000 w 6183582"/>
              <a:gd name="connsiteY1" fmla="*/ 6177279 h 6177279"/>
              <a:gd name="connsiteX2" fmla="*/ 3147364 w 6183582"/>
              <a:gd name="connsiteY2" fmla="*/ 6177279 h 6177279"/>
              <a:gd name="connsiteX3" fmla="*/ 1294022 w 6183582"/>
              <a:gd name="connsiteY3" fmla="*/ 5716973 h 6177279"/>
              <a:gd name="connsiteX4" fmla="*/ 323374 w 6183582"/>
              <a:gd name="connsiteY4" fmla="*/ 4632565 h 6177279"/>
              <a:gd name="connsiteX5" fmla="*/ 120607 w 6183582"/>
              <a:gd name="connsiteY5" fmla="*/ 4045330 h 6177279"/>
              <a:gd name="connsiteX6" fmla="*/ 102174 w 6183582"/>
              <a:gd name="connsiteY6" fmla="*/ 3972123 h 6177279"/>
              <a:gd name="connsiteX7" fmla="*/ 0 w 6183582"/>
              <a:gd name="connsiteY7" fmla="*/ 3087850 h 6177279"/>
              <a:gd name="connsiteX8" fmla="*/ 0 w 6183582"/>
              <a:gd name="connsiteY8" fmla="*/ 3075737 h 6177279"/>
              <a:gd name="connsiteX9" fmla="*/ 102174 w 6183582"/>
              <a:gd name="connsiteY9" fmla="*/ 2203576 h 6177279"/>
              <a:gd name="connsiteX10" fmla="*/ 120607 w 6183582"/>
              <a:gd name="connsiteY10" fmla="*/ 2130368 h 6177279"/>
              <a:gd name="connsiteX11" fmla="*/ 323374 w 6183582"/>
              <a:gd name="connsiteY11" fmla="*/ 1543134 h 6177279"/>
              <a:gd name="connsiteX12" fmla="*/ 1294022 w 6183582"/>
              <a:gd name="connsiteY12" fmla="*/ 458726 h 6177279"/>
              <a:gd name="connsiteX13" fmla="*/ 2865242 w 6183582"/>
              <a:gd name="connsiteY13" fmla="*/ 7203 h 6177279"/>
              <a:gd name="connsiteX14" fmla="*/ 3147850 w 6183582"/>
              <a:gd name="connsiteY14" fmla="*/ 0 h 6177279"/>
              <a:gd name="connsiteX15" fmla="*/ 6096000 w 6183582"/>
              <a:gd name="connsiteY15" fmla="*/ 0 h 6177279"/>
              <a:gd name="connsiteX16" fmla="*/ 6183582 w 6183582"/>
              <a:gd name="connsiteY16" fmla="*/ 3290295 h 6177279"/>
              <a:gd name="connsiteX0" fmla="*/ 6092142 w 6096000"/>
              <a:gd name="connsiteY0" fmla="*/ 3198855 h 6177279"/>
              <a:gd name="connsiteX1" fmla="*/ 6096000 w 6096000"/>
              <a:gd name="connsiteY1" fmla="*/ 6177279 h 6177279"/>
              <a:gd name="connsiteX2" fmla="*/ 3147364 w 6096000"/>
              <a:gd name="connsiteY2" fmla="*/ 6177279 h 6177279"/>
              <a:gd name="connsiteX3" fmla="*/ 1294022 w 6096000"/>
              <a:gd name="connsiteY3" fmla="*/ 5716973 h 6177279"/>
              <a:gd name="connsiteX4" fmla="*/ 323374 w 6096000"/>
              <a:gd name="connsiteY4" fmla="*/ 4632565 h 6177279"/>
              <a:gd name="connsiteX5" fmla="*/ 120607 w 6096000"/>
              <a:gd name="connsiteY5" fmla="*/ 4045330 h 6177279"/>
              <a:gd name="connsiteX6" fmla="*/ 102174 w 6096000"/>
              <a:gd name="connsiteY6" fmla="*/ 3972123 h 6177279"/>
              <a:gd name="connsiteX7" fmla="*/ 0 w 6096000"/>
              <a:gd name="connsiteY7" fmla="*/ 3087850 h 6177279"/>
              <a:gd name="connsiteX8" fmla="*/ 0 w 6096000"/>
              <a:gd name="connsiteY8" fmla="*/ 3075737 h 6177279"/>
              <a:gd name="connsiteX9" fmla="*/ 102174 w 6096000"/>
              <a:gd name="connsiteY9" fmla="*/ 2203576 h 6177279"/>
              <a:gd name="connsiteX10" fmla="*/ 120607 w 6096000"/>
              <a:gd name="connsiteY10" fmla="*/ 2130368 h 6177279"/>
              <a:gd name="connsiteX11" fmla="*/ 323374 w 6096000"/>
              <a:gd name="connsiteY11" fmla="*/ 1543134 h 6177279"/>
              <a:gd name="connsiteX12" fmla="*/ 1294022 w 6096000"/>
              <a:gd name="connsiteY12" fmla="*/ 458726 h 6177279"/>
              <a:gd name="connsiteX13" fmla="*/ 2865242 w 6096000"/>
              <a:gd name="connsiteY13" fmla="*/ 7203 h 6177279"/>
              <a:gd name="connsiteX14" fmla="*/ 3147850 w 6096000"/>
              <a:gd name="connsiteY14" fmla="*/ 0 h 6177279"/>
              <a:gd name="connsiteX15" fmla="*/ 6096000 w 6096000"/>
              <a:gd name="connsiteY15" fmla="*/ 0 h 6177279"/>
              <a:gd name="connsiteX0" fmla="*/ 6096000 w 6096000"/>
              <a:gd name="connsiteY0" fmla="*/ 6177279 h 6177279"/>
              <a:gd name="connsiteX1" fmla="*/ 3147364 w 6096000"/>
              <a:gd name="connsiteY1" fmla="*/ 6177279 h 6177279"/>
              <a:gd name="connsiteX2" fmla="*/ 1294022 w 6096000"/>
              <a:gd name="connsiteY2" fmla="*/ 5716973 h 6177279"/>
              <a:gd name="connsiteX3" fmla="*/ 323374 w 6096000"/>
              <a:gd name="connsiteY3" fmla="*/ 4632565 h 6177279"/>
              <a:gd name="connsiteX4" fmla="*/ 120607 w 6096000"/>
              <a:gd name="connsiteY4" fmla="*/ 4045330 h 6177279"/>
              <a:gd name="connsiteX5" fmla="*/ 102174 w 6096000"/>
              <a:gd name="connsiteY5" fmla="*/ 3972123 h 6177279"/>
              <a:gd name="connsiteX6" fmla="*/ 0 w 6096000"/>
              <a:gd name="connsiteY6" fmla="*/ 3087850 h 6177279"/>
              <a:gd name="connsiteX7" fmla="*/ 0 w 6096000"/>
              <a:gd name="connsiteY7" fmla="*/ 3075737 h 6177279"/>
              <a:gd name="connsiteX8" fmla="*/ 102174 w 6096000"/>
              <a:gd name="connsiteY8" fmla="*/ 2203576 h 6177279"/>
              <a:gd name="connsiteX9" fmla="*/ 120607 w 6096000"/>
              <a:gd name="connsiteY9" fmla="*/ 2130368 h 6177279"/>
              <a:gd name="connsiteX10" fmla="*/ 323374 w 6096000"/>
              <a:gd name="connsiteY10" fmla="*/ 1543134 h 6177279"/>
              <a:gd name="connsiteX11" fmla="*/ 1294022 w 6096000"/>
              <a:gd name="connsiteY11" fmla="*/ 458726 h 6177279"/>
              <a:gd name="connsiteX12" fmla="*/ 2865242 w 6096000"/>
              <a:gd name="connsiteY12" fmla="*/ 7203 h 6177279"/>
              <a:gd name="connsiteX13" fmla="*/ 3147850 w 6096000"/>
              <a:gd name="connsiteY13" fmla="*/ 0 h 6177279"/>
              <a:gd name="connsiteX14" fmla="*/ 6096000 w 6096000"/>
              <a:gd name="connsiteY14" fmla="*/ 0 h 617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96000" h="6177279">
                <a:moveTo>
                  <a:pt x="6096000" y="6177279"/>
                </a:moveTo>
                <a:lnTo>
                  <a:pt x="3147364" y="6177279"/>
                </a:lnTo>
                <a:cubicBezTo>
                  <a:pt x="2374216" y="6177279"/>
                  <a:pt x="1756436" y="6023494"/>
                  <a:pt x="1294022" y="5716973"/>
                </a:cubicBezTo>
                <a:cubicBezTo>
                  <a:pt x="832135" y="5409926"/>
                  <a:pt x="508234" y="5048631"/>
                  <a:pt x="323374" y="4632565"/>
                </a:cubicBezTo>
                <a:cubicBezTo>
                  <a:pt x="234368" y="4432431"/>
                  <a:pt x="166953" y="4236511"/>
                  <a:pt x="120607" y="4045330"/>
                </a:cubicBezTo>
                <a:lnTo>
                  <a:pt x="102174" y="3972123"/>
                </a:lnTo>
                <a:cubicBezTo>
                  <a:pt x="35813" y="3691936"/>
                  <a:pt x="0" y="3395423"/>
                  <a:pt x="0" y="3087850"/>
                </a:cubicBezTo>
                <a:lnTo>
                  <a:pt x="0" y="3075737"/>
                </a:lnTo>
                <a:cubicBezTo>
                  <a:pt x="1054" y="2772903"/>
                  <a:pt x="36340" y="2480076"/>
                  <a:pt x="102174" y="2203576"/>
                </a:cubicBezTo>
                <a:lnTo>
                  <a:pt x="120607" y="2130368"/>
                </a:lnTo>
                <a:cubicBezTo>
                  <a:pt x="166953" y="1939189"/>
                  <a:pt x="234368" y="1743268"/>
                  <a:pt x="323374" y="1543134"/>
                </a:cubicBezTo>
                <a:cubicBezTo>
                  <a:pt x="508234" y="1127067"/>
                  <a:pt x="832135" y="765773"/>
                  <a:pt x="1294022" y="458726"/>
                </a:cubicBezTo>
                <a:cubicBezTo>
                  <a:pt x="1699095" y="191904"/>
                  <a:pt x="2222718" y="40808"/>
                  <a:pt x="2865242" y="7203"/>
                </a:cubicBezTo>
                <a:lnTo>
                  <a:pt x="3147850" y="0"/>
                </a:lnTo>
                <a:lnTo>
                  <a:pt x="6096000" y="0"/>
                </a:lnTo>
              </a:path>
            </a:pathLst>
          </a:custGeom>
          <a:solidFill>
            <a:srgbClr val="738291"/>
          </a:solidFill>
          <a:ln w="41275">
            <a:solidFill>
              <a:srgbClr val="738291"/>
            </a:solid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4047990161"/>
      </p:ext>
    </p:extLst>
  </p:cSld>
  <p:clrMapOvr>
    <a:masterClrMapping/>
  </p:clrMapOvr>
  <p:extLst>
    <p:ext uri="{DCECCB84-F9BA-43D5-87BE-67443E8EF086}">
      <p15:sldGuideLst xmlns:p15="http://schemas.microsoft.com/office/powerpoint/2012/main"/>
    </p:ext>
  </p:extLst>
</p:sldLayout>
</file>

<file path=ppt/slideLayouts/slideLayout226.xml><?xml version="1.0" encoding="utf-8"?>
<p:sldLayout xmlns:a="http://schemas.openxmlformats.org/drawingml/2006/main" xmlns:r="http://schemas.openxmlformats.org/officeDocument/2006/relationships" xmlns:p="http://schemas.openxmlformats.org/presentationml/2006/main" preserve="1" userDrawn="1">
  <p:cSld name="Desktop">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15" name="Picture 14">
            <a:extLst>
              <a:ext uri="{FF2B5EF4-FFF2-40B4-BE49-F238E27FC236}">
                <a16:creationId xmlns:a16="http://schemas.microsoft.com/office/drawing/2014/main" id="{7D20E647-18E1-855D-8B25-B2FE8FD09AAE}"/>
              </a:ext>
            </a:extLst>
          </p:cNvPr>
          <p:cNvPicPr>
            <a:picLocks noChangeAspect="1"/>
          </p:cNvPicPr>
          <p:nvPr userDrawn="1"/>
        </p:nvPicPr>
        <p:blipFill>
          <a:blip r:embed="rId2"/>
          <a:stretch>
            <a:fillRect/>
          </a:stretch>
        </p:blipFill>
        <p:spPr>
          <a:xfrm>
            <a:off x="6078061" y="1312308"/>
            <a:ext cx="5687220" cy="4997052"/>
          </a:xfrm>
          <a:prstGeom prst="rect">
            <a:avLst/>
          </a:prstGeom>
        </p:spPr>
      </p:pic>
      <p:sp>
        <p:nvSpPr>
          <p:cNvPr id="16" name="Picture Placeholder 2">
            <a:extLst>
              <a:ext uri="{FF2B5EF4-FFF2-40B4-BE49-F238E27FC236}">
                <a16:creationId xmlns:a16="http://schemas.microsoft.com/office/drawing/2014/main" id="{82BF8AFB-425D-4919-B340-91304360A010}"/>
              </a:ext>
            </a:extLst>
          </p:cNvPr>
          <p:cNvSpPr>
            <a:spLocks noGrp="1"/>
          </p:cNvSpPr>
          <p:nvPr>
            <p:ph type="pic" sz="quarter" idx="13"/>
          </p:nvPr>
        </p:nvSpPr>
        <p:spPr>
          <a:xfrm>
            <a:off x="6273800" y="1531620"/>
            <a:ext cx="5267234" cy="3009900"/>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Tree>
    <p:extLst>
      <p:ext uri="{BB962C8B-B14F-4D97-AF65-F5344CB8AC3E}">
        <p14:creationId xmlns:p14="http://schemas.microsoft.com/office/powerpoint/2010/main" val="3702564866"/>
      </p:ext>
    </p:extLst>
  </p:cSld>
  <p:clrMapOvr>
    <a:masterClrMapping/>
  </p:clrMapOvr>
  <p:extLst>
    <p:ext uri="{DCECCB84-F9BA-43D5-87BE-67443E8EF086}">
      <p15:sldGuideLst xmlns:p15="http://schemas.microsoft.com/office/powerpoint/2012/main"/>
    </p:ext>
  </p:extLst>
</p:sldLayout>
</file>

<file path=ppt/slideLayouts/slideLayout227.xml><?xml version="1.0" encoding="utf-8"?>
<p:sldLayout xmlns:a="http://schemas.openxmlformats.org/drawingml/2006/main" xmlns:r="http://schemas.openxmlformats.org/officeDocument/2006/relationships" xmlns:p="http://schemas.openxmlformats.org/presentationml/2006/main" preserve="1" userDrawn="1">
  <p:cSld name="Laptop">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11" name="Picture 10">
            <a:extLst>
              <a:ext uri="{FF2B5EF4-FFF2-40B4-BE49-F238E27FC236}">
                <a16:creationId xmlns:a16="http://schemas.microsoft.com/office/drawing/2014/main" id="{66AC510E-CBEE-4B29-354E-4DC61734D1E6}"/>
              </a:ext>
            </a:extLst>
          </p:cNvPr>
          <p:cNvPicPr>
            <a:picLocks noChangeAspect="1"/>
          </p:cNvPicPr>
          <p:nvPr userDrawn="1"/>
        </p:nvPicPr>
        <p:blipFill>
          <a:blip r:embed="rId2"/>
          <a:stretch>
            <a:fillRect/>
          </a:stretch>
        </p:blipFill>
        <p:spPr>
          <a:xfrm>
            <a:off x="5787344" y="1337325"/>
            <a:ext cx="6382140" cy="3942301"/>
          </a:xfrm>
          <a:prstGeom prst="rect">
            <a:avLst/>
          </a:prstGeom>
        </p:spPr>
      </p:pic>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Picture Placeholder 2">
            <a:extLst>
              <a:ext uri="{FF2B5EF4-FFF2-40B4-BE49-F238E27FC236}">
                <a16:creationId xmlns:a16="http://schemas.microsoft.com/office/drawing/2014/main" id="{ED1B8DB7-A214-0A8C-CC7A-074D51CC293C}"/>
              </a:ext>
            </a:extLst>
          </p:cNvPr>
          <p:cNvSpPr>
            <a:spLocks noGrp="1"/>
          </p:cNvSpPr>
          <p:nvPr>
            <p:ph type="pic" sz="quarter" idx="13"/>
          </p:nvPr>
        </p:nvSpPr>
        <p:spPr>
          <a:xfrm>
            <a:off x="6689819" y="1864282"/>
            <a:ext cx="4586724" cy="2881818"/>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Tree>
    <p:extLst>
      <p:ext uri="{BB962C8B-B14F-4D97-AF65-F5344CB8AC3E}">
        <p14:creationId xmlns:p14="http://schemas.microsoft.com/office/powerpoint/2010/main" val="2438911282"/>
      </p:ext>
    </p:extLst>
  </p:cSld>
  <p:clrMapOvr>
    <a:masterClrMapping/>
  </p:clrMapOvr>
  <p:extLst>
    <p:ext uri="{DCECCB84-F9BA-43D5-87BE-67443E8EF086}">
      <p15:sldGuideLst xmlns:p15="http://schemas.microsoft.com/office/powerpoint/2012/main"/>
    </p:ext>
  </p:extLst>
</p:sldLayout>
</file>

<file path=ppt/slideLayouts/slideLayout228.xml><?xml version="1.0" encoding="utf-8"?>
<p:sldLayout xmlns:a="http://schemas.openxmlformats.org/drawingml/2006/main" xmlns:r="http://schemas.openxmlformats.org/officeDocument/2006/relationships" xmlns:p="http://schemas.openxmlformats.org/presentationml/2006/main" preserve="1" userDrawn="1">
  <p:cSld name="CTV">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4" name="Picture 3">
            <a:extLst>
              <a:ext uri="{FF2B5EF4-FFF2-40B4-BE49-F238E27FC236}">
                <a16:creationId xmlns:a16="http://schemas.microsoft.com/office/drawing/2014/main" id="{2B297849-1CF3-A93A-8239-8CEA470B1225}"/>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5163315" y="1134212"/>
            <a:ext cx="7421651" cy="4504587"/>
          </a:xfrm>
          <a:prstGeom prst="rect">
            <a:avLst/>
          </a:prstGeom>
        </p:spPr>
      </p:pic>
      <p:sp>
        <p:nvSpPr>
          <p:cNvPr id="3" name="Picture Placeholder 2">
            <a:extLst>
              <a:ext uri="{FF2B5EF4-FFF2-40B4-BE49-F238E27FC236}">
                <a16:creationId xmlns:a16="http://schemas.microsoft.com/office/drawing/2014/main" id="{4068C6A7-35A3-5ED2-3490-3D390236372F}"/>
              </a:ext>
            </a:extLst>
          </p:cNvPr>
          <p:cNvSpPr>
            <a:spLocks noGrp="1"/>
          </p:cNvSpPr>
          <p:nvPr>
            <p:ph type="pic" sz="quarter" idx="13"/>
          </p:nvPr>
        </p:nvSpPr>
        <p:spPr>
          <a:xfrm>
            <a:off x="6112832" y="1714500"/>
            <a:ext cx="5554980" cy="3112770"/>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Tree>
    <p:extLst>
      <p:ext uri="{BB962C8B-B14F-4D97-AF65-F5344CB8AC3E}">
        <p14:creationId xmlns:p14="http://schemas.microsoft.com/office/powerpoint/2010/main" val="3465707438"/>
      </p:ext>
    </p:extLst>
  </p:cSld>
  <p:clrMapOvr>
    <a:masterClrMapping/>
  </p:clrMapOvr>
  <p:extLst>
    <p:ext uri="{DCECCB84-F9BA-43D5-87BE-67443E8EF086}">
      <p15:sldGuideLst xmlns:p15="http://schemas.microsoft.com/office/powerpoint/2012/main"/>
    </p:ext>
  </p:extLst>
</p:sldLayout>
</file>

<file path=ppt/slideLayouts/slideLayout229.xml><?xml version="1.0" encoding="utf-8"?>
<p:sldLayout xmlns:a="http://schemas.openxmlformats.org/drawingml/2006/main" xmlns:r="http://schemas.openxmlformats.org/officeDocument/2006/relationships" xmlns:p="http://schemas.openxmlformats.org/presentationml/2006/main" preserve="1" userDrawn="1">
  <p:cSld name="Phone vertical">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D9FE3D2-5CBB-35C1-A441-4A4E91584F34}"/>
              </a:ext>
            </a:extLst>
          </p:cNvPr>
          <p:cNvGrpSpPr/>
          <p:nvPr userDrawn="1"/>
        </p:nvGrpSpPr>
        <p:grpSpPr>
          <a:xfrm>
            <a:off x="6096934" y="0"/>
            <a:ext cx="6095066" cy="6248400"/>
            <a:chOff x="6096934" y="0"/>
            <a:chExt cx="6095066" cy="6248400"/>
          </a:xfrm>
        </p:grpSpPr>
        <p:sp>
          <p:nvSpPr>
            <p:cNvPr id="9" name="Freeform: Shape 8">
              <a:extLst>
                <a:ext uri="{FF2B5EF4-FFF2-40B4-BE49-F238E27FC236}">
                  <a16:creationId xmlns:a16="http://schemas.microsoft.com/office/drawing/2014/main" id="{BE13DB0D-D6F9-1F3B-2D97-9F5F69D3C500}"/>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12" name="Rectangle: Rounded Corners 11">
              <a:extLst>
                <a:ext uri="{FF2B5EF4-FFF2-40B4-BE49-F238E27FC236}">
                  <a16:creationId xmlns:a16="http://schemas.microsoft.com/office/drawing/2014/main" id="{C310956A-620E-C351-2A18-07410B3FEE6C}"/>
                </a:ext>
              </a:extLst>
            </p:cNvPr>
            <p:cNvSpPr/>
            <p:nvPr userDrawn="1"/>
          </p:nvSpPr>
          <p:spPr>
            <a:xfrm>
              <a:off x="7719060" y="5463540"/>
              <a:ext cx="2747010" cy="429260"/>
            </a:xfrm>
            <a:prstGeom prst="roundRect">
              <a:avLst>
                <a:gd name="adj" fmla="val 50000"/>
              </a:avLst>
            </a:prstGeom>
            <a:solidFill>
              <a:schemeClr val="tx1">
                <a:lumMod val="75000"/>
                <a:lumOff val="25000"/>
              </a:schemeClr>
            </a:solidFill>
            <a:ln>
              <a:noFill/>
            </a:ln>
            <a:effectLst>
              <a:softEdge rad="152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a:solidFill>
                  <a:schemeClr val="bg1"/>
                </a:solidFill>
              </a:endParaRPr>
            </a:p>
          </p:txBody>
        </p:sp>
        <p:pic>
          <p:nvPicPr>
            <p:cNvPr id="10" name="Picture 9">
              <a:extLst>
                <a:ext uri="{FF2B5EF4-FFF2-40B4-BE49-F238E27FC236}">
                  <a16:creationId xmlns:a16="http://schemas.microsoft.com/office/drawing/2014/main" id="{E09D17AB-3FEC-4F35-6E16-AD8DFCEABDAC}"/>
                </a:ext>
              </a:extLst>
            </p:cNvPr>
            <p:cNvPicPr>
              <a:picLocks noChangeAspect="1"/>
            </p:cNvPicPr>
            <p:nvPr userDrawn="1"/>
          </p:nvPicPr>
          <p:blipFill rotWithShape="1">
            <a:blip r:embed="rId2"/>
            <a:srcRect l="3400" t="3999" r="3272" b="4802"/>
            <a:stretch/>
          </p:blipFill>
          <p:spPr>
            <a:xfrm rot="16200000">
              <a:off x="6490614" y="1840755"/>
              <a:ext cx="5194468" cy="2550704"/>
            </a:xfrm>
            <a:prstGeom prst="roundRect">
              <a:avLst/>
            </a:prstGeom>
            <a:effectLst/>
          </p:spPr>
        </p:pic>
      </p:grpSp>
      <p:sp>
        <p:nvSpPr>
          <p:cNvPr id="6" name="Text Placeholder 5">
            <a:extLst>
              <a:ext uri="{FF2B5EF4-FFF2-40B4-BE49-F238E27FC236}">
                <a16:creationId xmlns:a16="http://schemas.microsoft.com/office/drawing/2014/main" id="{D283890A-B4B9-8B9D-C6D5-6000F69B9909}"/>
              </a:ext>
            </a:extLst>
          </p:cNvPr>
          <p:cNvSpPr>
            <a:spLocks noGrp="1"/>
          </p:cNvSpPr>
          <p:nvPr userDrawn="1">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userDrawn="1">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userDrawn="1">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1" name="Picture Placeholder 2">
            <a:extLst>
              <a:ext uri="{FF2B5EF4-FFF2-40B4-BE49-F238E27FC236}">
                <a16:creationId xmlns:a16="http://schemas.microsoft.com/office/drawing/2014/main" id="{B20DECD5-3736-A0F3-D482-4D852D920A52}"/>
              </a:ext>
            </a:extLst>
          </p:cNvPr>
          <p:cNvSpPr>
            <a:spLocks noGrp="1"/>
          </p:cNvSpPr>
          <p:nvPr userDrawn="1">
            <p:ph type="pic" sz="quarter" idx="13" hasCustomPrompt="1"/>
          </p:nvPr>
        </p:nvSpPr>
        <p:spPr>
          <a:xfrm>
            <a:off x="7968488" y="1122091"/>
            <a:ext cx="2248408" cy="4043467"/>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lang="en-US"/>
              <a:t>CLICK ICON TO ADD IMAGE</a:t>
            </a:r>
          </a:p>
        </p:txBody>
      </p:sp>
    </p:spTree>
    <p:extLst>
      <p:ext uri="{BB962C8B-B14F-4D97-AF65-F5344CB8AC3E}">
        <p14:creationId xmlns:p14="http://schemas.microsoft.com/office/powerpoint/2010/main" val="1033609232"/>
      </p:ext>
    </p:extLst>
  </p:cSld>
  <p:clrMapOvr>
    <a:masterClrMapping/>
  </p:clrMapOvr>
  <p:extLst>
    <p:ext uri="{DCECCB84-F9BA-43D5-87BE-67443E8EF086}">
      <p15:sldGuideLst xmlns:p15="http://schemas.microsoft.com/office/powerpoint/2012/main"/>
    </p:ext>
  </p:extLst>
</p:sldLayout>
</file>

<file path=ppt/slideLayouts/slideLayout230.xml><?xml version="1.0" encoding="utf-8"?>
<p:sldLayout xmlns:a="http://schemas.openxmlformats.org/drawingml/2006/main" xmlns:r="http://schemas.openxmlformats.org/officeDocument/2006/relationships" xmlns:p="http://schemas.openxmlformats.org/presentationml/2006/main" showMasterSp="0" preserve="1" userDrawn="1">
  <p:cSld name="Title and text_Dark background full">
    <p:bg>
      <p:bgPr>
        <a:solidFill>
          <a:srgbClr val="404C7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lvl1pPr>
              <a:defRPr>
                <a:solidFill>
                  <a:schemeClr val="bg1"/>
                </a:solidFill>
              </a:defRPr>
            </a:lvl1pPr>
          </a:lstStyle>
          <a:p>
            <a:r>
              <a:rPr lang="en-US"/>
              <a:t>Click to edit master title style</a:t>
            </a:r>
          </a:p>
        </p:txBody>
      </p:sp>
      <p:sp>
        <p:nvSpPr>
          <p:cNvPr id="4" name="Text Placeholder 13">
            <a:extLst>
              <a:ext uri="{FF2B5EF4-FFF2-40B4-BE49-F238E27FC236}">
                <a16:creationId xmlns:a16="http://schemas.microsoft.com/office/drawing/2014/main" id="{9D92EEC5-C143-5881-D121-5C2E890A316E}"/>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solidFill>
                  <a:schemeClr val="bg1"/>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9" name="Text Placeholder 7">
            <a:extLst>
              <a:ext uri="{FF2B5EF4-FFF2-40B4-BE49-F238E27FC236}">
                <a16:creationId xmlns:a16="http://schemas.microsoft.com/office/drawing/2014/main" id="{5DEADCDE-EC40-1E8B-6C0D-A5E7B293726A}"/>
              </a:ext>
            </a:extLst>
          </p:cNvPr>
          <p:cNvSpPr>
            <a:spLocks noGrp="1"/>
          </p:cNvSpPr>
          <p:nvPr>
            <p:ph type="body" sz="quarter" idx="11"/>
          </p:nvPr>
        </p:nvSpPr>
        <p:spPr>
          <a:xfrm>
            <a:off x="495300" y="1709738"/>
            <a:ext cx="11201400" cy="17113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Graphic 6">
            <a:extLst>
              <a:ext uri="{FF2B5EF4-FFF2-40B4-BE49-F238E27FC236}">
                <a16:creationId xmlns:a16="http://schemas.microsoft.com/office/drawing/2014/main" id="{4C99D2C5-9F3E-EA73-2C39-B34D1AB834F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C26C30F1-D10B-FBE2-700B-302437FBFDE1}"/>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276563397"/>
      </p:ext>
    </p:extLst>
  </p:cSld>
  <p:clrMapOvr>
    <a:masterClrMapping/>
  </p:clrMapOvr>
  <p:extLst>
    <p:ext uri="{DCECCB84-F9BA-43D5-87BE-67443E8EF086}">
      <p15:sldGuideLst xmlns:p15="http://schemas.microsoft.com/office/powerpoint/2012/main"/>
    </p:ext>
  </p:extLst>
</p:sldLayout>
</file>

<file path=ppt/slideLayouts/slideLayout231.xml><?xml version="1.0" encoding="utf-8"?>
<p:sldLayout xmlns:a="http://schemas.openxmlformats.org/drawingml/2006/main" xmlns:r="http://schemas.openxmlformats.org/officeDocument/2006/relationships" xmlns:p="http://schemas.openxmlformats.org/presentationml/2006/main" preserve="1" userDrawn="1">
  <p:cSld name="Image bottom_dark background">
    <p:bg>
      <p:bgPr>
        <a:solidFill>
          <a:srgbClr val="404C7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lvl1pPr>
              <a:defRPr>
                <a:solidFill>
                  <a:srgbClr val="FFFFFF"/>
                </a:solidFill>
              </a:defRPr>
            </a:lvl1p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solidFill>
                  <a:srgbClr val="FFFFFF"/>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 name="Picture Placeholder 3">
            <a:extLst>
              <a:ext uri="{FF2B5EF4-FFF2-40B4-BE49-F238E27FC236}">
                <a16:creationId xmlns:a16="http://schemas.microsoft.com/office/drawing/2014/main" id="{9290FF53-915C-2C30-10D3-421821FAA030}"/>
              </a:ext>
            </a:extLst>
          </p:cNvPr>
          <p:cNvSpPr>
            <a:spLocks noGrp="1"/>
          </p:cNvSpPr>
          <p:nvPr>
            <p:ph type="pic" sz="quarter" idx="11"/>
          </p:nvPr>
        </p:nvSpPr>
        <p:spPr>
          <a:xfrm>
            <a:off x="0" y="4196857"/>
            <a:ext cx="12192000" cy="2051226"/>
          </a:xfrm>
          <a:custGeom>
            <a:avLst/>
            <a:gdLst>
              <a:gd name="connsiteX0" fmla="*/ 6285010 w 12192000"/>
              <a:gd name="connsiteY0" fmla="*/ 1484 h 2051226"/>
              <a:gd name="connsiteX1" fmla="*/ 12109571 w 12192000"/>
              <a:gd name="connsiteY1" fmla="*/ 1628746 h 2051226"/>
              <a:gd name="connsiteX2" fmla="*/ 12192000 w 12192000"/>
              <a:gd name="connsiteY2" fmla="*/ 1679447 h 2051226"/>
              <a:gd name="connsiteX3" fmla="*/ 12192000 w 12192000"/>
              <a:gd name="connsiteY3" fmla="*/ 2051226 h 2051226"/>
              <a:gd name="connsiteX4" fmla="*/ 0 w 12192000"/>
              <a:gd name="connsiteY4" fmla="*/ 2051226 h 2051226"/>
              <a:gd name="connsiteX5" fmla="*/ 0 w 12192000"/>
              <a:gd name="connsiteY5" fmla="*/ 1680116 h 2051226"/>
              <a:gd name="connsiteX6" fmla="*/ 155135 w 12192000"/>
              <a:gd name="connsiteY6" fmla="*/ 1586238 h 2051226"/>
              <a:gd name="connsiteX7" fmla="*/ 5882126 w 12192000"/>
              <a:gd name="connsiteY7" fmla="*/ 1927 h 2051226"/>
              <a:gd name="connsiteX8" fmla="*/ 6285010 w 12192000"/>
              <a:gd name="connsiteY8" fmla="*/ 1484 h 20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051226">
                <a:moveTo>
                  <a:pt x="6285010" y="1484"/>
                </a:moveTo>
                <a:cubicBezTo>
                  <a:pt x="8299428" y="33223"/>
                  <a:pt x="10309317" y="574416"/>
                  <a:pt x="12109571" y="1628746"/>
                </a:cubicBezTo>
                <a:lnTo>
                  <a:pt x="12192000" y="1679447"/>
                </a:lnTo>
                <a:lnTo>
                  <a:pt x="12192000" y="2051226"/>
                </a:lnTo>
                <a:lnTo>
                  <a:pt x="0" y="2051226"/>
                </a:lnTo>
                <a:lnTo>
                  <a:pt x="0" y="1680116"/>
                </a:lnTo>
                <a:lnTo>
                  <a:pt x="155135" y="1586238"/>
                </a:lnTo>
                <a:cubicBezTo>
                  <a:pt x="1924743" y="566817"/>
                  <a:pt x="3899001" y="37541"/>
                  <a:pt x="5882126" y="1927"/>
                </a:cubicBezTo>
                <a:cubicBezTo>
                  <a:pt x="6016401" y="-484"/>
                  <a:pt x="6150715" y="-632"/>
                  <a:pt x="6285010" y="1484"/>
                </a:cubicBezTo>
                <a:close/>
              </a:path>
            </a:pathLst>
          </a:custGeom>
          <a:solidFill>
            <a:schemeClr val="accent3"/>
          </a:solidFill>
        </p:spPr>
        <p:txBody>
          <a:bodyPr wrap="square" bIns="731520" anchor="ctr" anchorCtr="0">
            <a:noAutofit/>
          </a:bodyPr>
          <a:lstStyle>
            <a:lvl1pPr marL="0" indent="0" algn="ctr">
              <a:buNone/>
              <a:defRPr sz="1200" cap="all" baseline="0">
                <a:solidFill>
                  <a:schemeClr val="bg1"/>
                </a:solidFill>
              </a:defRPr>
            </a:lvl1pPr>
          </a:lstStyle>
          <a:p>
            <a:r>
              <a:rPr lang="en-US"/>
              <a:t>Click icon to add picture</a:t>
            </a:r>
          </a:p>
        </p:txBody>
      </p:sp>
      <p:sp>
        <p:nvSpPr>
          <p:cNvPr id="11" name="Text Placeholder 7">
            <a:extLst>
              <a:ext uri="{FF2B5EF4-FFF2-40B4-BE49-F238E27FC236}">
                <a16:creationId xmlns:a16="http://schemas.microsoft.com/office/drawing/2014/main" id="{9E642396-4C93-59BA-6563-927637AB6CFE}"/>
              </a:ext>
            </a:extLst>
          </p:cNvPr>
          <p:cNvSpPr>
            <a:spLocks noGrp="1"/>
          </p:cNvSpPr>
          <p:nvPr>
            <p:ph type="body" sz="quarter" idx="12"/>
          </p:nvPr>
        </p:nvSpPr>
        <p:spPr>
          <a:xfrm>
            <a:off x="495300" y="1709928"/>
            <a:ext cx="11201400" cy="1711559"/>
          </a:xfrm>
        </p:spPr>
        <p:txBody>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11807580"/>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preserve="1" userDrawn="1">
  <p:cSld name="Image right_dark background">
    <p:bg>
      <p:bgPr>
        <a:solidFill>
          <a:srgbClr val="404C71"/>
        </a:solidFill>
        <a:effectLst/>
      </p:bgPr>
    </p:bg>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2">
            <a:extLst>
              <a:ext uri="{FF2B5EF4-FFF2-40B4-BE49-F238E27FC236}">
                <a16:creationId xmlns:a16="http://schemas.microsoft.com/office/drawing/2014/main" id="{ACE532E4-2851-3B0C-0E05-BC5E85073EC8}"/>
              </a:ext>
            </a:extLst>
          </p:cNvPr>
          <p:cNvSpPr>
            <a:spLocks noGrp="1"/>
          </p:cNvSpPr>
          <p:nvPr>
            <p:ph type="pic" sz="quarter" idx="10"/>
          </p:nvPr>
        </p:nvSpPr>
        <p:spPr>
          <a:xfrm>
            <a:off x="6096000" y="30482"/>
            <a:ext cx="6096000" cy="6177279"/>
          </a:xfrm>
          <a:custGeom>
            <a:avLst/>
            <a:gdLst>
              <a:gd name="connsiteX0" fmla="*/ 3147850 w 6096000"/>
              <a:gd name="connsiteY0" fmla="*/ 0 h 6177279"/>
              <a:gd name="connsiteX1" fmla="*/ 6096000 w 6096000"/>
              <a:gd name="connsiteY1" fmla="*/ 0 h 6177279"/>
              <a:gd name="connsiteX2" fmla="*/ 6096000 w 6096000"/>
              <a:gd name="connsiteY2" fmla="*/ 6177279 h 6177279"/>
              <a:gd name="connsiteX3" fmla="*/ 3147364 w 6096000"/>
              <a:gd name="connsiteY3" fmla="*/ 6177279 h 6177279"/>
              <a:gd name="connsiteX4" fmla="*/ 1294022 w 6096000"/>
              <a:gd name="connsiteY4" fmla="*/ 5716973 h 6177279"/>
              <a:gd name="connsiteX5" fmla="*/ 323374 w 6096000"/>
              <a:gd name="connsiteY5" fmla="*/ 4632565 h 6177279"/>
              <a:gd name="connsiteX6" fmla="*/ 120607 w 6096000"/>
              <a:gd name="connsiteY6" fmla="*/ 4045330 h 6177279"/>
              <a:gd name="connsiteX7" fmla="*/ 102174 w 6096000"/>
              <a:gd name="connsiteY7" fmla="*/ 3972123 h 6177279"/>
              <a:gd name="connsiteX8" fmla="*/ 0 w 6096000"/>
              <a:gd name="connsiteY8" fmla="*/ 3087850 h 6177279"/>
              <a:gd name="connsiteX9" fmla="*/ 0 w 6096000"/>
              <a:gd name="connsiteY9" fmla="*/ 3075737 h 6177279"/>
              <a:gd name="connsiteX10" fmla="*/ 102174 w 6096000"/>
              <a:gd name="connsiteY10" fmla="*/ 2203576 h 6177279"/>
              <a:gd name="connsiteX11" fmla="*/ 120607 w 6096000"/>
              <a:gd name="connsiteY11" fmla="*/ 2130368 h 6177279"/>
              <a:gd name="connsiteX12" fmla="*/ 323374 w 6096000"/>
              <a:gd name="connsiteY12" fmla="*/ 1543134 h 6177279"/>
              <a:gd name="connsiteX13" fmla="*/ 1294022 w 6096000"/>
              <a:gd name="connsiteY13" fmla="*/ 458726 h 6177279"/>
              <a:gd name="connsiteX14" fmla="*/ 2865242 w 6096000"/>
              <a:gd name="connsiteY14" fmla="*/ 7203 h 6177279"/>
              <a:gd name="connsiteX0" fmla="*/ 3147850 w 6096000"/>
              <a:gd name="connsiteY0" fmla="*/ 0 h 6177279"/>
              <a:gd name="connsiteX1" fmla="*/ 6096000 w 6096000"/>
              <a:gd name="connsiteY1" fmla="*/ 0 h 6177279"/>
              <a:gd name="connsiteX2" fmla="*/ 6092142 w 6096000"/>
              <a:gd name="connsiteY2" fmla="*/ 3198855 h 6177279"/>
              <a:gd name="connsiteX3" fmla="*/ 6096000 w 6096000"/>
              <a:gd name="connsiteY3" fmla="*/ 6177279 h 6177279"/>
              <a:gd name="connsiteX4" fmla="*/ 3147364 w 6096000"/>
              <a:gd name="connsiteY4" fmla="*/ 6177279 h 6177279"/>
              <a:gd name="connsiteX5" fmla="*/ 1294022 w 6096000"/>
              <a:gd name="connsiteY5" fmla="*/ 5716973 h 6177279"/>
              <a:gd name="connsiteX6" fmla="*/ 323374 w 6096000"/>
              <a:gd name="connsiteY6" fmla="*/ 4632565 h 6177279"/>
              <a:gd name="connsiteX7" fmla="*/ 120607 w 6096000"/>
              <a:gd name="connsiteY7" fmla="*/ 4045330 h 6177279"/>
              <a:gd name="connsiteX8" fmla="*/ 102174 w 6096000"/>
              <a:gd name="connsiteY8" fmla="*/ 3972123 h 6177279"/>
              <a:gd name="connsiteX9" fmla="*/ 0 w 6096000"/>
              <a:gd name="connsiteY9" fmla="*/ 3087850 h 6177279"/>
              <a:gd name="connsiteX10" fmla="*/ 0 w 6096000"/>
              <a:gd name="connsiteY10" fmla="*/ 3075737 h 6177279"/>
              <a:gd name="connsiteX11" fmla="*/ 102174 w 6096000"/>
              <a:gd name="connsiteY11" fmla="*/ 2203576 h 6177279"/>
              <a:gd name="connsiteX12" fmla="*/ 120607 w 6096000"/>
              <a:gd name="connsiteY12" fmla="*/ 2130368 h 6177279"/>
              <a:gd name="connsiteX13" fmla="*/ 323374 w 6096000"/>
              <a:gd name="connsiteY13" fmla="*/ 1543134 h 6177279"/>
              <a:gd name="connsiteX14" fmla="*/ 1294022 w 6096000"/>
              <a:gd name="connsiteY14" fmla="*/ 458726 h 6177279"/>
              <a:gd name="connsiteX15" fmla="*/ 2865242 w 6096000"/>
              <a:gd name="connsiteY15" fmla="*/ 7203 h 6177279"/>
              <a:gd name="connsiteX16" fmla="*/ 3147850 w 6096000"/>
              <a:gd name="connsiteY16" fmla="*/ 0 h 6177279"/>
              <a:gd name="connsiteX0" fmla="*/ 6092142 w 6183582"/>
              <a:gd name="connsiteY0" fmla="*/ 3198855 h 6177279"/>
              <a:gd name="connsiteX1" fmla="*/ 6096000 w 6183582"/>
              <a:gd name="connsiteY1" fmla="*/ 6177279 h 6177279"/>
              <a:gd name="connsiteX2" fmla="*/ 3147364 w 6183582"/>
              <a:gd name="connsiteY2" fmla="*/ 6177279 h 6177279"/>
              <a:gd name="connsiteX3" fmla="*/ 1294022 w 6183582"/>
              <a:gd name="connsiteY3" fmla="*/ 5716973 h 6177279"/>
              <a:gd name="connsiteX4" fmla="*/ 323374 w 6183582"/>
              <a:gd name="connsiteY4" fmla="*/ 4632565 h 6177279"/>
              <a:gd name="connsiteX5" fmla="*/ 120607 w 6183582"/>
              <a:gd name="connsiteY5" fmla="*/ 4045330 h 6177279"/>
              <a:gd name="connsiteX6" fmla="*/ 102174 w 6183582"/>
              <a:gd name="connsiteY6" fmla="*/ 3972123 h 6177279"/>
              <a:gd name="connsiteX7" fmla="*/ 0 w 6183582"/>
              <a:gd name="connsiteY7" fmla="*/ 3087850 h 6177279"/>
              <a:gd name="connsiteX8" fmla="*/ 0 w 6183582"/>
              <a:gd name="connsiteY8" fmla="*/ 3075737 h 6177279"/>
              <a:gd name="connsiteX9" fmla="*/ 102174 w 6183582"/>
              <a:gd name="connsiteY9" fmla="*/ 2203576 h 6177279"/>
              <a:gd name="connsiteX10" fmla="*/ 120607 w 6183582"/>
              <a:gd name="connsiteY10" fmla="*/ 2130368 h 6177279"/>
              <a:gd name="connsiteX11" fmla="*/ 323374 w 6183582"/>
              <a:gd name="connsiteY11" fmla="*/ 1543134 h 6177279"/>
              <a:gd name="connsiteX12" fmla="*/ 1294022 w 6183582"/>
              <a:gd name="connsiteY12" fmla="*/ 458726 h 6177279"/>
              <a:gd name="connsiteX13" fmla="*/ 2865242 w 6183582"/>
              <a:gd name="connsiteY13" fmla="*/ 7203 h 6177279"/>
              <a:gd name="connsiteX14" fmla="*/ 3147850 w 6183582"/>
              <a:gd name="connsiteY14" fmla="*/ 0 h 6177279"/>
              <a:gd name="connsiteX15" fmla="*/ 6096000 w 6183582"/>
              <a:gd name="connsiteY15" fmla="*/ 0 h 6177279"/>
              <a:gd name="connsiteX16" fmla="*/ 6183582 w 6183582"/>
              <a:gd name="connsiteY16" fmla="*/ 3290295 h 6177279"/>
              <a:gd name="connsiteX0" fmla="*/ 6092142 w 6096000"/>
              <a:gd name="connsiteY0" fmla="*/ 3198855 h 6177279"/>
              <a:gd name="connsiteX1" fmla="*/ 6096000 w 6096000"/>
              <a:gd name="connsiteY1" fmla="*/ 6177279 h 6177279"/>
              <a:gd name="connsiteX2" fmla="*/ 3147364 w 6096000"/>
              <a:gd name="connsiteY2" fmla="*/ 6177279 h 6177279"/>
              <a:gd name="connsiteX3" fmla="*/ 1294022 w 6096000"/>
              <a:gd name="connsiteY3" fmla="*/ 5716973 h 6177279"/>
              <a:gd name="connsiteX4" fmla="*/ 323374 w 6096000"/>
              <a:gd name="connsiteY4" fmla="*/ 4632565 h 6177279"/>
              <a:gd name="connsiteX5" fmla="*/ 120607 w 6096000"/>
              <a:gd name="connsiteY5" fmla="*/ 4045330 h 6177279"/>
              <a:gd name="connsiteX6" fmla="*/ 102174 w 6096000"/>
              <a:gd name="connsiteY6" fmla="*/ 3972123 h 6177279"/>
              <a:gd name="connsiteX7" fmla="*/ 0 w 6096000"/>
              <a:gd name="connsiteY7" fmla="*/ 3087850 h 6177279"/>
              <a:gd name="connsiteX8" fmla="*/ 0 w 6096000"/>
              <a:gd name="connsiteY8" fmla="*/ 3075737 h 6177279"/>
              <a:gd name="connsiteX9" fmla="*/ 102174 w 6096000"/>
              <a:gd name="connsiteY9" fmla="*/ 2203576 h 6177279"/>
              <a:gd name="connsiteX10" fmla="*/ 120607 w 6096000"/>
              <a:gd name="connsiteY10" fmla="*/ 2130368 h 6177279"/>
              <a:gd name="connsiteX11" fmla="*/ 323374 w 6096000"/>
              <a:gd name="connsiteY11" fmla="*/ 1543134 h 6177279"/>
              <a:gd name="connsiteX12" fmla="*/ 1294022 w 6096000"/>
              <a:gd name="connsiteY12" fmla="*/ 458726 h 6177279"/>
              <a:gd name="connsiteX13" fmla="*/ 2865242 w 6096000"/>
              <a:gd name="connsiteY13" fmla="*/ 7203 h 6177279"/>
              <a:gd name="connsiteX14" fmla="*/ 3147850 w 6096000"/>
              <a:gd name="connsiteY14" fmla="*/ 0 h 6177279"/>
              <a:gd name="connsiteX15" fmla="*/ 6096000 w 6096000"/>
              <a:gd name="connsiteY15" fmla="*/ 0 h 6177279"/>
              <a:gd name="connsiteX0" fmla="*/ 6096000 w 6096000"/>
              <a:gd name="connsiteY0" fmla="*/ 6177279 h 6177279"/>
              <a:gd name="connsiteX1" fmla="*/ 3147364 w 6096000"/>
              <a:gd name="connsiteY1" fmla="*/ 6177279 h 6177279"/>
              <a:gd name="connsiteX2" fmla="*/ 1294022 w 6096000"/>
              <a:gd name="connsiteY2" fmla="*/ 5716973 h 6177279"/>
              <a:gd name="connsiteX3" fmla="*/ 323374 w 6096000"/>
              <a:gd name="connsiteY3" fmla="*/ 4632565 h 6177279"/>
              <a:gd name="connsiteX4" fmla="*/ 120607 w 6096000"/>
              <a:gd name="connsiteY4" fmla="*/ 4045330 h 6177279"/>
              <a:gd name="connsiteX5" fmla="*/ 102174 w 6096000"/>
              <a:gd name="connsiteY5" fmla="*/ 3972123 h 6177279"/>
              <a:gd name="connsiteX6" fmla="*/ 0 w 6096000"/>
              <a:gd name="connsiteY6" fmla="*/ 3087850 h 6177279"/>
              <a:gd name="connsiteX7" fmla="*/ 0 w 6096000"/>
              <a:gd name="connsiteY7" fmla="*/ 3075737 h 6177279"/>
              <a:gd name="connsiteX8" fmla="*/ 102174 w 6096000"/>
              <a:gd name="connsiteY8" fmla="*/ 2203576 h 6177279"/>
              <a:gd name="connsiteX9" fmla="*/ 120607 w 6096000"/>
              <a:gd name="connsiteY9" fmla="*/ 2130368 h 6177279"/>
              <a:gd name="connsiteX10" fmla="*/ 323374 w 6096000"/>
              <a:gd name="connsiteY10" fmla="*/ 1543134 h 6177279"/>
              <a:gd name="connsiteX11" fmla="*/ 1294022 w 6096000"/>
              <a:gd name="connsiteY11" fmla="*/ 458726 h 6177279"/>
              <a:gd name="connsiteX12" fmla="*/ 2865242 w 6096000"/>
              <a:gd name="connsiteY12" fmla="*/ 7203 h 6177279"/>
              <a:gd name="connsiteX13" fmla="*/ 3147850 w 6096000"/>
              <a:gd name="connsiteY13" fmla="*/ 0 h 6177279"/>
              <a:gd name="connsiteX14" fmla="*/ 6096000 w 6096000"/>
              <a:gd name="connsiteY14" fmla="*/ 0 h 617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96000" h="6177279">
                <a:moveTo>
                  <a:pt x="6096000" y="6177279"/>
                </a:moveTo>
                <a:lnTo>
                  <a:pt x="3147364" y="6177279"/>
                </a:lnTo>
                <a:cubicBezTo>
                  <a:pt x="2374216" y="6177279"/>
                  <a:pt x="1756436" y="6023494"/>
                  <a:pt x="1294022" y="5716973"/>
                </a:cubicBezTo>
                <a:cubicBezTo>
                  <a:pt x="832135" y="5409926"/>
                  <a:pt x="508234" y="5048631"/>
                  <a:pt x="323374" y="4632565"/>
                </a:cubicBezTo>
                <a:cubicBezTo>
                  <a:pt x="234368" y="4432431"/>
                  <a:pt x="166953" y="4236511"/>
                  <a:pt x="120607" y="4045330"/>
                </a:cubicBezTo>
                <a:lnTo>
                  <a:pt x="102174" y="3972123"/>
                </a:lnTo>
                <a:cubicBezTo>
                  <a:pt x="35813" y="3691936"/>
                  <a:pt x="0" y="3395423"/>
                  <a:pt x="0" y="3087850"/>
                </a:cubicBezTo>
                <a:lnTo>
                  <a:pt x="0" y="3075737"/>
                </a:lnTo>
                <a:cubicBezTo>
                  <a:pt x="1054" y="2772903"/>
                  <a:pt x="36340" y="2480076"/>
                  <a:pt x="102174" y="2203576"/>
                </a:cubicBezTo>
                <a:lnTo>
                  <a:pt x="120607" y="2130368"/>
                </a:lnTo>
                <a:cubicBezTo>
                  <a:pt x="166953" y="1939189"/>
                  <a:pt x="234368" y="1743268"/>
                  <a:pt x="323374" y="1543134"/>
                </a:cubicBezTo>
                <a:cubicBezTo>
                  <a:pt x="508234" y="1127067"/>
                  <a:pt x="832135" y="765773"/>
                  <a:pt x="1294022" y="458726"/>
                </a:cubicBezTo>
                <a:cubicBezTo>
                  <a:pt x="1699095" y="191904"/>
                  <a:pt x="2222718" y="40808"/>
                  <a:pt x="2865242" y="7203"/>
                </a:cubicBezTo>
                <a:lnTo>
                  <a:pt x="3147850" y="0"/>
                </a:lnTo>
                <a:lnTo>
                  <a:pt x="6096000" y="0"/>
                </a:lnTo>
              </a:path>
            </a:pathLst>
          </a:custGeom>
          <a:solidFill>
            <a:srgbClr val="738291"/>
          </a:solidFill>
          <a:ln w="41275">
            <a:solidFill>
              <a:srgbClr val="738291"/>
            </a:solid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lvl1pPr>
              <a:defRPr>
                <a:solidFill>
                  <a:srgbClr val="FFFFFF"/>
                </a:solidFill>
              </a:defRPr>
            </a:lvl1p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solidFill>
                  <a:srgbClr val="FFFFFF"/>
                </a:solidFill>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3009952801"/>
      </p:ext>
    </p:extLst>
  </p:cSld>
  <p:clrMapOvr>
    <a:masterClrMapping/>
  </p:clrMapOvr>
  <p:extLst>
    <p:ext uri="{DCECCB84-F9BA-43D5-87BE-67443E8EF086}">
      <p15:sldGuideLst xmlns:p15="http://schemas.microsoft.com/office/powerpoint/2012/main"/>
    </p:ext>
  </p:extLst>
</p:sldLayout>
</file>

<file path=ppt/slideLayouts/slideLayout233.xml><?xml version="1.0" encoding="utf-8"?>
<p:sldLayout xmlns:a="http://schemas.openxmlformats.org/drawingml/2006/main" xmlns:r="http://schemas.openxmlformats.org/officeDocument/2006/relationships" xmlns:p="http://schemas.openxmlformats.org/presentationml/2006/main" preserve="1" userDrawn="1">
  <p:cSld name="Lime cream background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reeform: Shape 3">
            <a:extLst>
              <a:ext uri="{FF2B5EF4-FFF2-40B4-BE49-F238E27FC236}">
                <a16:creationId xmlns:a16="http://schemas.microsoft.com/office/drawing/2014/main" id="{D1FCDE61-0DE3-CC1F-C64D-1CD5FDFD1C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2192318102"/>
      </p:ext>
    </p:extLst>
  </p:cSld>
  <p:clrMapOvr>
    <a:masterClrMapping/>
  </p:clrMapOvr>
  <p:extLst>
    <p:ext uri="{DCECCB84-F9BA-43D5-87BE-67443E8EF086}">
      <p15:sldGuideLst xmlns:p15="http://schemas.microsoft.com/office/powerpoint/2012/main"/>
    </p:ext>
  </p:extLst>
</p:sldLayout>
</file>

<file path=ppt/slideLayouts/slideLayout234.xml><?xml version="1.0" encoding="utf-8"?>
<p:sldLayout xmlns:a="http://schemas.openxmlformats.org/drawingml/2006/main" xmlns:r="http://schemas.openxmlformats.org/officeDocument/2006/relationships" xmlns:p="http://schemas.openxmlformats.org/presentationml/2006/main" preserve="1" userDrawn="1">
  <p:cSld name="Slate blue background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reeform: Shape 3">
            <a:extLst>
              <a:ext uri="{FF2B5EF4-FFF2-40B4-BE49-F238E27FC236}">
                <a16:creationId xmlns:a16="http://schemas.microsoft.com/office/drawing/2014/main" id="{D1FCDE61-0DE3-CC1F-C64D-1CD5FDFD1C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a:gsLst>
              <a:gs pos="20000">
                <a:srgbClr val="404C71">
                  <a:lumMod val="100000"/>
                </a:srgbClr>
              </a:gs>
              <a:gs pos="87000">
                <a:srgbClr val="404C71">
                  <a:lumMod val="91000"/>
                  <a:lumOff val="9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4155320547"/>
      </p:ext>
    </p:extLst>
  </p:cSld>
  <p:clrMapOvr>
    <a:masterClrMapping/>
  </p:clrMapOvr>
  <p:extLst>
    <p:ext uri="{DCECCB84-F9BA-43D5-87BE-67443E8EF086}">
      <p15:sldGuideLst xmlns:p15="http://schemas.microsoft.com/office/powerpoint/2012/main"/>
    </p:ext>
  </p:extLst>
</p:sldLayout>
</file>

<file path=ppt/slideLayouts/slideLayout235.xml><?xml version="1.0" encoding="utf-8"?>
<p:sldLayout xmlns:a="http://schemas.openxmlformats.org/drawingml/2006/main" xmlns:r="http://schemas.openxmlformats.org/officeDocument/2006/relationships" xmlns:p="http://schemas.openxmlformats.org/presentationml/2006/main" preserve="1" userDrawn="1">
  <p:cSld name="Two-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Text Placeholder 10">
            <a:extLst>
              <a:ext uri="{FF2B5EF4-FFF2-40B4-BE49-F238E27FC236}">
                <a16:creationId xmlns:a16="http://schemas.microsoft.com/office/drawing/2014/main" id="{85D6873E-680D-856E-5C47-3336C81AF219}"/>
              </a:ext>
            </a:extLst>
          </p:cNvPr>
          <p:cNvSpPr>
            <a:spLocks noGrp="1"/>
          </p:cNvSpPr>
          <p:nvPr>
            <p:ph type="body" sz="quarter" idx="15"/>
          </p:nvPr>
        </p:nvSpPr>
        <p:spPr>
          <a:xfrm>
            <a:off x="722841" y="2127331"/>
            <a:ext cx="5029200"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5" name="Text Placeholder 10">
            <a:extLst>
              <a:ext uri="{FF2B5EF4-FFF2-40B4-BE49-F238E27FC236}">
                <a16:creationId xmlns:a16="http://schemas.microsoft.com/office/drawing/2014/main" id="{4BE0B6E6-FB84-38CF-2686-85F60934FFB2}"/>
              </a:ext>
            </a:extLst>
          </p:cNvPr>
          <p:cNvSpPr>
            <a:spLocks noGrp="1"/>
          </p:cNvSpPr>
          <p:nvPr>
            <p:ph type="body" sz="quarter" idx="16"/>
          </p:nvPr>
        </p:nvSpPr>
        <p:spPr>
          <a:xfrm>
            <a:off x="722841" y="2721593"/>
            <a:ext cx="5029200"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6" name="Straight Connector 5">
            <a:extLst>
              <a:ext uri="{FF2B5EF4-FFF2-40B4-BE49-F238E27FC236}">
                <a16:creationId xmlns:a16="http://schemas.microsoft.com/office/drawing/2014/main" id="{16831B22-A192-2ACC-6531-387BDB04C95F}"/>
              </a:ext>
            </a:extLst>
          </p:cNvPr>
          <p:cNvCxnSpPr>
            <a:cxnSpLocks/>
          </p:cNvCxnSpPr>
          <p:nvPr userDrawn="1"/>
        </p:nvCxnSpPr>
        <p:spPr>
          <a:xfrm>
            <a:off x="722841" y="2525501"/>
            <a:ext cx="5029200"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7" name="Text Placeholder 10">
            <a:extLst>
              <a:ext uri="{FF2B5EF4-FFF2-40B4-BE49-F238E27FC236}">
                <a16:creationId xmlns:a16="http://schemas.microsoft.com/office/drawing/2014/main" id="{7471CAB9-AA4F-62DC-D1ED-FC02FDE17D9E}"/>
              </a:ext>
            </a:extLst>
          </p:cNvPr>
          <p:cNvSpPr>
            <a:spLocks noGrp="1"/>
          </p:cNvSpPr>
          <p:nvPr>
            <p:ph type="body" sz="quarter" idx="17"/>
          </p:nvPr>
        </p:nvSpPr>
        <p:spPr>
          <a:xfrm>
            <a:off x="6471920" y="2127331"/>
            <a:ext cx="5029200"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9" name="Text Placeholder 10">
            <a:extLst>
              <a:ext uri="{FF2B5EF4-FFF2-40B4-BE49-F238E27FC236}">
                <a16:creationId xmlns:a16="http://schemas.microsoft.com/office/drawing/2014/main" id="{9292D03C-5CF9-4A1B-F69E-7829E2D0C112}"/>
              </a:ext>
            </a:extLst>
          </p:cNvPr>
          <p:cNvSpPr>
            <a:spLocks noGrp="1"/>
          </p:cNvSpPr>
          <p:nvPr>
            <p:ph type="body" sz="quarter" idx="18"/>
          </p:nvPr>
        </p:nvSpPr>
        <p:spPr>
          <a:xfrm>
            <a:off x="6471920" y="2721593"/>
            <a:ext cx="5029200" cy="234231"/>
          </a:xfrm>
        </p:spPr>
        <p:txBody>
          <a:bodyPr anchor="t" anchorCtr="0">
            <a:spAutoFit/>
          </a:bodyPr>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0" name="Straight Connector 9">
            <a:extLst>
              <a:ext uri="{FF2B5EF4-FFF2-40B4-BE49-F238E27FC236}">
                <a16:creationId xmlns:a16="http://schemas.microsoft.com/office/drawing/2014/main" id="{A04484D2-B3D2-0767-B654-6ED4F1B014CE}"/>
              </a:ext>
            </a:extLst>
          </p:cNvPr>
          <p:cNvCxnSpPr>
            <a:cxnSpLocks/>
          </p:cNvCxnSpPr>
          <p:nvPr userDrawn="1"/>
        </p:nvCxnSpPr>
        <p:spPr>
          <a:xfrm>
            <a:off x="6471920" y="2525501"/>
            <a:ext cx="5029200"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3033231"/>
      </p:ext>
    </p:extLst>
  </p:cSld>
  <p:clrMapOvr>
    <a:masterClrMapping/>
  </p:clrMapOvr>
  <p:extLst>
    <p:ext uri="{DCECCB84-F9BA-43D5-87BE-67443E8EF086}">
      <p15:sldGuideLst xmlns:p15="http://schemas.microsoft.com/office/powerpoint/2012/main"/>
    </p:ext>
  </p:extLst>
</p:sldLayout>
</file>

<file path=ppt/slideLayouts/slideLayout236.xml><?xml version="1.0" encoding="utf-8"?>
<p:sldLayout xmlns:a="http://schemas.openxmlformats.org/drawingml/2006/main" xmlns:r="http://schemas.openxmlformats.org/officeDocument/2006/relationships" xmlns:p="http://schemas.openxmlformats.org/presentationml/2006/main" preserve="1" userDrawn="1">
  <p:cSld name="Three-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7" name="Text Placeholder 10">
            <a:extLst>
              <a:ext uri="{FF2B5EF4-FFF2-40B4-BE49-F238E27FC236}">
                <a16:creationId xmlns:a16="http://schemas.microsoft.com/office/drawing/2014/main" id="{65CA73CD-53D7-1B27-180A-8693F14CFF59}"/>
              </a:ext>
            </a:extLst>
          </p:cNvPr>
          <p:cNvSpPr>
            <a:spLocks noGrp="1"/>
          </p:cNvSpPr>
          <p:nvPr>
            <p:ph type="body" sz="quarter" idx="17"/>
          </p:nvPr>
        </p:nvSpPr>
        <p:spPr>
          <a:xfrm>
            <a:off x="722841"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8" name="Text Placeholder 10">
            <a:extLst>
              <a:ext uri="{FF2B5EF4-FFF2-40B4-BE49-F238E27FC236}">
                <a16:creationId xmlns:a16="http://schemas.microsoft.com/office/drawing/2014/main" id="{6C9E789B-61B8-8334-F869-A25455D870A7}"/>
              </a:ext>
            </a:extLst>
          </p:cNvPr>
          <p:cNvSpPr>
            <a:spLocks noGrp="1"/>
          </p:cNvSpPr>
          <p:nvPr>
            <p:ph type="body" sz="quarter" idx="18"/>
          </p:nvPr>
        </p:nvSpPr>
        <p:spPr>
          <a:xfrm>
            <a:off x="722841"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9" name="Straight Connector 8">
            <a:extLst>
              <a:ext uri="{FF2B5EF4-FFF2-40B4-BE49-F238E27FC236}">
                <a16:creationId xmlns:a16="http://schemas.microsoft.com/office/drawing/2014/main" id="{05DEB061-1071-EC01-54B6-5DAE94757E34}"/>
              </a:ext>
            </a:extLst>
          </p:cNvPr>
          <p:cNvCxnSpPr>
            <a:cxnSpLocks/>
          </p:cNvCxnSpPr>
          <p:nvPr userDrawn="1"/>
        </p:nvCxnSpPr>
        <p:spPr>
          <a:xfrm>
            <a:off x="722841"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0" name="Text Placeholder 10">
            <a:extLst>
              <a:ext uri="{FF2B5EF4-FFF2-40B4-BE49-F238E27FC236}">
                <a16:creationId xmlns:a16="http://schemas.microsoft.com/office/drawing/2014/main" id="{35A526B8-311F-7101-6786-FFDE301C44AD}"/>
              </a:ext>
            </a:extLst>
          </p:cNvPr>
          <p:cNvSpPr>
            <a:spLocks noGrp="1"/>
          </p:cNvSpPr>
          <p:nvPr>
            <p:ph type="body" sz="quarter" idx="19"/>
          </p:nvPr>
        </p:nvSpPr>
        <p:spPr>
          <a:xfrm>
            <a:off x="4571217"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1" name="Text Placeholder 10">
            <a:extLst>
              <a:ext uri="{FF2B5EF4-FFF2-40B4-BE49-F238E27FC236}">
                <a16:creationId xmlns:a16="http://schemas.microsoft.com/office/drawing/2014/main" id="{B466C524-C9E5-E1CB-6CA7-3E7D4136193C}"/>
              </a:ext>
            </a:extLst>
          </p:cNvPr>
          <p:cNvSpPr>
            <a:spLocks noGrp="1"/>
          </p:cNvSpPr>
          <p:nvPr>
            <p:ph type="body" sz="quarter" idx="20"/>
          </p:nvPr>
        </p:nvSpPr>
        <p:spPr>
          <a:xfrm>
            <a:off x="4571217"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3" name="Straight Connector 12">
            <a:extLst>
              <a:ext uri="{FF2B5EF4-FFF2-40B4-BE49-F238E27FC236}">
                <a16:creationId xmlns:a16="http://schemas.microsoft.com/office/drawing/2014/main" id="{7E241253-81B1-1862-06D1-583CBE8E3C2A}"/>
              </a:ext>
            </a:extLst>
          </p:cNvPr>
          <p:cNvCxnSpPr>
            <a:cxnSpLocks/>
          </p:cNvCxnSpPr>
          <p:nvPr userDrawn="1"/>
        </p:nvCxnSpPr>
        <p:spPr>
          <a:xfrm>
            <a:off x="4571217"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5" name="Text Placeholder 10">
            <a:extLst>
              <a:ext uri="{FF2B5EF4-FFF2-40B4-BE49-F238E27FC236}">
                <a16:creationId xmlns:a16="http://schemas.microsoft.com/office/drawing/2014/main" id="{6B8294A8-0D2B-3D55-0649-295C213FDF48}"/>
              </a:ext>
            </a:extLst>
          </p:cNvPr>
          <p:cNvSpPr>
            <a:spLocks noGrp="1"/>
          </p:cNvSpPr>
          <p:nvPr>
            <p:ph type="body" sz="quarter" idx="21"/>
          </p:nvPr>
        </p:nvSpPr>
        <p:spPr>
          <a:xfrm>
            <a:off x="8419592"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6" name="Text Placeholder 10">
            <a:extLst>
              <a:ext uri="{FF2B5EF4-FFF2-40B4-BE49-F238E27FC236}">
                <a16:creationId xmlns:a16="http://schemas.microsoft.com/office/drawing/2014/main" id="{E24A01F6-A21D-BDC7-A8D1-31F7E7947B64}"/>
              </a:ext>
            </a:extLst>
          </p:cNvPr>
          <p:cNvSpPr>
            <a:spLocks noGrp="1"/>
          </p:cNvSpPr>
          <p:nvPr>
            <p:ph type="body" sz="quarter" idx="22"/>
          </p:nvPr>
        </p:nvSpPr>
        <p:spPr>
          <a:xfrm>
            <a:off x="8419592"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7" name="Straight Connector 16">
            <a:extLst>
              <a:ext uri="{FF2B5EF4-FFF2-40B4-BE49-F238E27FC236}">
                <a16:creationId xmlns:a16="http://schemas.microsoft.com/office/drawing/2014/main" id="{50DCA207-2A10-85D4-1C65-3EE9C98ABB22}"/>
              </a:ext>
            </a:extLst>
          </p:cNvPr>
          <p:cNvCxnSpPr>
            <a:cxnSpLocks/>
          </p:cNvCxnSpPr>
          <p:nvPr userDrawn="1"/>
        </p:nvCxnSpPr>
        <p:spPr>
          <a:xfrm>
            <a:off x="8419592"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3925376"/>
      </p:ext>
    </p:extLst>
  </p:cSld>
  <p:clrMapOvr>
    <a:masterClrMapping/>
  </p:clrMapOvr>
  <p:extLst>
    <p:ext uri="{DCECCB84-F9BA-43D5-87BE-67443E8EF086}">
      <p15:sldGuideLst xmlns:p15="http://schemas.microsoft.com/office/powerpoint/2012/main"/>
    </p:ext>
  </p:extLst>
</p:sldLayout>
</file>

<file path=ppt/slideLayouts/slideLayout237.xml><?xml version="1.0" encoding="utf-8"?>
<p:sldLayout xmlns:a="http://schemas.openxmlformats.org/drawingml/2006/main" xmlns:r="http://schemas.openxmlformats.org/officeDocument/2006/relationships" xmlns:p="http://schemas.openxmlformats.org/presentationml/2006/main" preserve="1" userDrawn="1">
  <p:cSld name="Four-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Text Placeholder 10">
            <a:extLst>
              <a:ext uri="{FF2B5EF4-FFF2-40B4-BE49-F238E27FC236}">
                <a16:creationId xmlns:a16="http://schemas.microsoft.com/office/drawing/2014/main" id="{26CCD990-CC25-84C9-3370-6B90E4CCA525}"/>
              </a:ext>
            </a:extLst>
          </p:cNvPr>
          <p:cNvSpPr>
            <a:spLocks noGrp="1"/>
          </p:cNvSpPr>
          <p:nvPr>
            <p:ph type="body" sz="quarter" idx="19"/>
          </p:nvPr>
        </p:nvSpPr>
        <p:spPr>
          <a:xfrm>
            <a:off x="722841"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5" name="Text Placeholder 10">
            <a:extLst>
              <a:ext uri="{FF2B5EF4-FFF2-40B4-BE49-F238E27FC236}">
                <a16:creationId xmlns:a16="http://schemas.microsoft.com/office/drawing/2014/main" id="{4DEEE82B-0A22-C2FD-D899-635873D5A58A}"/>
              </a:ext>
            </a:extLst>
          </p:cNvPr>
          <p:cNvSpPr>
            <a:spLocks noGrp="1"/>
          </p:cNvSpPr>
          <p:nvPr>
            <p:ph type="body" sz="quarter" idx="20"/>
          </p:nvPr>
        </p:nvSpPr>
        <p:spPr>
          <a:xfrm>
            <a:off x="722841"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6" name="Straight Connector 5">
            <a:extLst>
              <a:ext uri="{FF2B5EF4-FFF2-40B4-BE49-F238E27FC236}">
                <a16:creationId xmlns:a16="http://schemas.microsoft.com/office/drawing/2014/main" id="{464C87A1-7896-BF51-BB64-F705A5D17B3E}"/>
              </a:ext>
            </a:extLst>
          </p:cNvPr>
          <p:cNvCxnSpPr>
            <a:cxnSpLocks/>
          </p:cNvCxnSpPr>
          <p:nvPr userDrawn="1"/>
        </p:nvCxnSpPr>
        <p:spPr>
          <a:xfrm>
            <a:off x="722841"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7" name="Text Placeholder 10">
            <a:extLst>
              <a:ext uri="{FF2B5EF4-FFF2-40B4-BE49-F238E27FC236}">
                <a16:creationId xmlns:a16="http://schemas.microsoft.com/office/drawing/2014/main" id="{FD6F0F82-DCDD-6958-8293-87100B1FDA73}"/>
              </a:ext>
            </a:extLst>
          </p:cNvPr>
          <p:cNvSpPr>
            <a:spLocks noGrp="1"/>
          </p:cNvSpPr>
          <p:nvPr>
            <p:ph type="body" sz="quarter" idx="21"/>
          </p:nvPr>
        </p:nvSpPr>
        <p:spPr>
          <a:xfrm>
            <a:off x="3574937"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8" name="Text Placeholder 10">
            <a:extLst>
              <a:ext uri="{FF2B5EF4-FFF2-40B4-BE49-F238E27FC236}">
                <a16:creationId xmlns:a16="http://schemas.microsoft.com/office/drawing/2014/main" id="{CC718AB6-F3C2-0A03-408C-0988FED1E64F}"/>
              </a:ext>
            </a:extLst>
          </p:cNvPr>
          <p:cNvSpPr>
            <a:spLocks noGrp="1"/>
          </p:cNvSpPr>
          <p:nvPr>
            <p:ph type="body" sz="quarter" idx="22"/>
          </p:nvPr>
        </p:nvSpPr>
        <p:spPr>
          <a:xfrm>
            <a:off x="3574937"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9" name="Straight Connector 8">
            <a:extLst>
              <a:ext uri="{FF2B5EF4-FFF2-40B4-BE49-F238E27FC236}">
                <a16:creationId xmlns:a16="http://schemas.microsoft.com/office/drawing/2014/main" id="{CF7F83E3-A173-930B-59B9-27C6120050B6}"/>
              </a:ext>
            </a:extLst>
          </p:cNvPr>
          <p:cNvCxnSpPr>
            <a:cxnSpLocks/>
          </p:cNvCxnSpPr>
          <p:nvPr userDrawn="1"/>
        </p:nvCxnSpPr>
        <p:spPr>
          <a:xfrm>
            <a:off x="3574937"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2" name="Text Placeholder 10">
            <a:extLst>
              <a:ext uri="{FF2B5EF4-FFF2-40B4-BE49-F238E27FC236}">
                <a16:creationId xmlns:a16="http://schemas.microsoft.com/office/drawing/2014/main" id="{A5A87D64-E570-2A86-D958-66E05384556A}"/>
              </a:ext>
            </a:extLst>
          </p:cNvPr>
          <p:cNvSpPr>
            <a:spLocks noGrp="1"/>
          </p:cNvSpPr>
          <p:nvPr>
            <p:ph type="body" sz="quarter" idx="23"/>
          </p:nvPr>
        </p:nvSpPr>
        <p:spPr>
          <a:xfrm>
            <a:off x="6427033"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4" name="Text Placeholder 10">
            <a:extLst>
              <a:ext uri="{FF2B5EF4-FFF2-40B4-BE49-F238E27FC236}">
                <a16:creationId xmlns:a16="http://schemas.microsoft.com/office/drawing/2014/main" id="{752154E4-9E79-038E-C44F-C036650FED2A}"/>
              </a:ext>
            </a:extLst>
          </p:cNvPr>
          <p:cNvSpPr>
            <a:spLocks noGrp="1"/>
          </p:cNvSpPr>
          <p:nvPr>
            <p:ph type="body" sz="quarter" idx="24"/>
          </p:nvPr>
        </p:nvSpPr>
        <p:spPr>
          <a:xfrm>
            <a:off x="6427033"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8" name="Straight Connector 17">
            <a:extLst>
              <a:ext uri="{FF2B5EF4-FFF2-40B4-BE49-F238E27FC236}">
                <a16:creationId xmlns:a16="http://schemas.microsoft.com/office/drawing/2014/main" id="{A587F1BB-7F06-EBBC-BBF5-E333D3FB1D60}"/>
              </a:ext>
            </a:extLst>
          </p:cNvPr>
          <p:cNvCxnSpPr>
            <a:cxnSpLocks/>
          </p:cNvCxnSpPr>
          <p:nvPr userDrawn="1"/>
        </p:nvCxnSpPr>
        <p:spPr>
          <a:xfrm>
            <a:off x="6427033"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9" name="Text Placeholder 10">
            <a:extLst>
              <a:ext uri="{FF2B5EF4-FFF2-40B4-BE49-F238E27FC236}">
                <a16:creationId xmlns:a16="http://schemas.microsoft.com/office/drawing/2014/main" id="{F5EF9C5E-5DC8-E79B-230D-76B2C1556939}"/>
              </a:ext>
            </a:extLst>
          </p:cNvPr>
          <p:cNvSpPr>
            <a:spLocks noGrp="1"/>
          </p:cNvSpPr>
          <p:nvPr>
            <p:ph type="body" sz="quarter" idx="25"/>
          </p:nvPr>
        </p:nvSpPr>
        <p:spPr>
          <a:xfrm>
            <a:off x="9279128"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20" name="Text Placeholder 10">
            <a:extLst>
              <a:ext uri="{FF2B5EF4-FFF2-40B4-BE49-F238E27FC236}">
                <a16:creationId xmlns:a16="http://schemas.microsoft.com/office/drawing/2014/main" id="{885532C5-9626-5A3B-935D-03F108C935CA}"/>
              </a:ext>
            </a:extLst>
          </p:cNvPr>
          <p:cNvSpPr>
            <a:spLocks noGrp="1"/>
          </p:cNvSpPr>
          <p:nvPr>
            <p:ph type="body" sz="quarter" idx="26"/>
          </p:nvPr>
        </p:nvSpPr>
        <p:spPr>
          <a:xfrm>
            <a:off x="9279128"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21" name="Straight Connector 20">
            <a:extLst>
              <a:ext uri="{FF2B5EF4-FFF2-40B4-BE49-F238E27FC236}">
                <a16:creationId xmlns:a16="http://schemas.microsoft.com/office/drawing/2014/main" id="{412D3D6D-5B85-659B-AD8C-384EBA08117A}"/>
              </a:ext>
            </a:extLst>
          </p:cNvPr>
          <p:cNvCxnSpPr>
            <a:cxnSpLocks/>
          </p:cNvCxnSpPr>
          <p:nvPr userDrawn="1"/>
        </p:nvCxnSpPr>
        <p:spPr>
          <a:xfrm>
            <a:off x="9279128"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4068096"/>
      </p:ext>
    </p:extLst>
  </p:cSld>
  <p:clrMapOvr>
    <a:masterClrMapping/>
  </p:clrMapOvr>
  <p:extLst>
    <p:ext uri="{DCECCB84-F9BA-43D5-87BE-67443E8EF086}">
      <p15:sldGuideLst xmlns:p15="http://schemas.microsoft.com/office/powerpoint/2012/main"/>
    </p:ext>
  </p:extLst>
</p:sldLayout>
</file>

<file path=ppt/slideLayouts/slideLayout238.xml><?xml version="1.0" encoding="utf-8"?>
<p:sldLayout xmlns:a="http://schemas.openxmlformats.org/drawingml/2006/main" xmlns:r="http://schemas.openxmlformats.org/officeDocument/2006/relationships" xmlns:p="http://schemas.openxmlformats.org/presentationml/2006/main" showMasterSp="0" preserve="1" userDrawn="1">
  <p:cSld name="Section slide">
    <p:bg>
      <p:bgPr>
        <a:solidFill>
          <a:srgbClr val="15003B"/>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90FC8D1-2A3E-C07F-F358-7ECAB3104C0A}"/>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2" name="Title 1">
            <a:extLst>
              <a:ext uri="{FF2B5EF4-FFF2-40B4-BE49-F238E27FC236}">
                <a16:creationId xmlns:a16="http://schemas.microsoft.com/office/drawing/2014/main" id="{DDD86C85-52D2-3E2D-6588-885B328B826A}"/>
              </a:ext>
            </a:extLst>
          </p:cNvPr>
          <p:cNvSpPr>
            <a:spLocks noGrp="1"/>
          </p:cNvSpPr>
          <p:nvPr>
            <p:ph type="ctrTitle"/>
          </p:nvPr>
        </p:nvSpPr>
        <p:spPr>
          <a:xfrm>
            <a:off x="1795780" y="3198168"/>
            <a:ext cx="9144000" cy="461665"/>
          </a:xfrm>
        </p:spPr>
        <p:txBody>
          <a:bodyPr anchor="ctr" anchorCtr="0"/>
          <a:lstStyle>
            <a:lvl1pPr algn="l">
              <a:defRPr sz="3000">
                <a:solidFill>
                  <a:schemeClr val="bg1"/>
                </a:solidFill>
              </a:defRPr>
            </a:lvl1pPr>
          </a:lstStyle>
          <a:p>
            <a:r>
              <a:rPr lang="en-US"/>
              <a:t>Click to edit Master title style</a:t>
            </a:r>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a:p>
        </p:txBody>
      </p:sp>
      <p:pic>
        <p:nvPicPr>
          <p:cNvPr id="3" name="Graphic 2">
            <a:extLst>
              <a:ext uri="{FF2B5EF4-FFF2-40B4-BE49-F238E27FC236}">
                <a16:creationId xmlns:a16="http://schemas.microsoft.com/office/drawing/2014/main" id="{14414E44-D57F-8D60-4F03-0A6A226F558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986730BE-61D5-58DF-D232-2058B1E11B42}"/>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746314906"/>
      </p:ext>
    </p:extLst>
  </p:cSld>
  <p:clrMapOvr>
    <a:masterClrMapping/>
  </p:clrMapOvr>
  <p:extLst>
    <p:ext uri="{DCECCB84-F9BA-43D5-87BE-67443E8EF086}">
      <p15:sldGuideLst xmlns:p15="http://schemas.microsoft.com/office/powerpoint/2012/main"/>
    </p:ext>
  </p:extLst>
</p:sldLayout>
</file>

<file path=ppt/slideLayouts/slideLayout239.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rgbClr val="15003B"/>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082B8DB-F67A-5FEC-691F-85BB86C9F342}"/>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5" name="Rectangle 4">
            <a:extLst>
              <a:ext uri="{FF2B5EF4-FFF2-40B4-BE49-F238E27FC236}">
                <a16:creationId xmlns:a16="http://schemas.microsoft.com/office/drawing/2014/main" id="{A0862DE5-7647-5A2B-B77A-21241775BC44}"/>
              </a:ext>
            </a:extLst>
          </p:cNvPr>
          <p:cNvSpPr/>
          <p:nvPr userDrawn="1"/>
        </p:nvSpPr>
        <p:spPr>
          <a:xfrm>
            <a:off x="0" y="0"/>
            <a:ext cx="12192000" cy="6857999"/>
          </a:xfrm>
          <a:prstGeom prst="rect">
            <a:avLst/>
          </a:prstGeom>
          <a:gradFill>
            <a:gsLst>
              <a:gs pos="0">
                <a:srgbClr val="15003B">
                  <a:alpha val="0"/>
                </a:srgbClr>
              </a:gs>
              <a:gs pos="100000">
                <a:srgbClr val="15003B">
                  <a:alpha val="63922"/>
                </a:srgb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a:solidFill>
                <a:schemeClr val="bg1"/>
              </a:solidFill>
            </a:endParaRPr>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a:p>
        </p:txBody>
      </p:sp>
      <p:sp>
        <p:nvSpPr>
          <p:cNvPr id="6" name="Title 1">
            <a:extLst>
              <a:ext uri="{FF2B5EF4-FFF2-40B4-BE49-F238E27FC236}">
                <a16:creationId xmlns:a16="http://schemas.microsoft.com/office/drawing/2014/main" id="{B96A5387-06E4-F27A-19CE-92E992886DE9}"/>
              </a:ext>
            </a:extLst>
          </p:cNvPr>
          <p:cNvSpPr txBox="1">
            <a:spLocks/>
          </p:cNvSpPr>
          <p:nvPr userDrawn="1"/>
        </p:nvSpPr>
        <p:spPr>
          <a:xfrm>
            <a:off x="1795780" y="3198168"/>
            <a:ext cx="9144000" cy="461665"/>
          </a:xfrm>
          <a:prstGeom prst="rect">
            <a:avLst/>
          </a:prstGeom>
        </p:spPr>
        <p:txBody>
          <a:bodyPr vert="horz" wrap="square" lIns="0" tIns="0" rIns="0" bIns="0" rtlCol="0" anchor="ctr" anchorCtr="0">
            <a:spAutoFit/>
          </a:bodyPr>
          <a:lstStyle>
            <a:lvl1pPr algn="l" defTabSz="914400" rtl="0" eaLnBrk="1" latinLnBrk="0" hangingPunct="1">
              <a:lnSpc>
                <a:spcPct val="100000"/>
              </a:lnSpc>
              <a:spcBef>
                <a:spcPct val="0"/>
              </a:spcBef>
              <a:buNone/>
              <a:defRPr sz="3000" b="0" kern="1200">
                <a:solidFill>
                  <a:schemeClr val="bg1"/>
                </a:solidFill>
                <a:latin typeface="Poppins ExtraLight" panose="00000300000000000000" pitchFamily="2" charset="0"/>
                <a:ea typeface="+mj-ea"/>
                <a:cs typeface="Poppins ExtraLight" panose="00000300000000000000" pitchFamily="2" charset="0"/>
              </a:defRPr>
            </a:lvl1pPr>
          </a:lstStyle>
          <a:p>
            <a:r>
              <a:rPr lang="en-US" spc="30" baseline="0"/>
              <a:t>Thank you!</a:t>
            </a:r>
          </a:p>
        </p:txBody>
      </p:sp>
      <p:pic>
        <p:nvPicPr>
          <p:cNvPr id="2" name="Graphic 1">
            <a:extLst>
              <a:ext uri="{FF2B5EF4-FFF2-40B4-BE49-F238E27FC236}">
                <a16:creationId xmlns:a16="http://schemas.microsoft.com/office/drawing/2014/main" id="{9874A743-627F-7AD9-8292-F0F6C8B23BC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7" name="TextBox 6">
            <a:extLst>
              <a:ext uri="{FF2B5EF4-FFF2-40B4-BE49-F238E27FC236}">
                <a16:creationId xmlns:a16="http://schemas.microsoft.com/office/drawing/2014/main" id="{A4D19655-7540-65A2-40BE-8F9FAB019BD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143861280"/>
      </p:ext>
    </p:extLst>
  </p:cSld>
  <p:clrMapOvr>
    <a:masterClrMapping/>
  </p:clrMapOvr>
  <p:extLst>
    <p:ext uri="{DCECCB84-F9BA-43D5-87BE-67443E8EF086}">
      <p15:sldGuideLst xmlns:p15="http://schemas.microsoft.com/office/powerpoint/2012/main"/>
    </p:ext>
  </p:extLst>
</p:sldLayout>
</file>

<file path=ppt/slideLayouts/slideLayout240.xml><?xml version="1.0" encoding="utf-8"?>
<p:sldLayout xmlns:a="http://schemas.openxmlformats.org/drawingml/2006/main" xmlns:r="http://schemas.openxmlformats.org/officeDocument/2006/relationships" xmlns:p="http://schemas.openxmlformats.org/presentationml/2006/main" type="blank" preserve="1">
  <p:cSld name="Footer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62868424"/>
      </p:ext>
    </p:extLst>
  </p:cSld>
  <p:clrMapOvr>
    <a:masterClrMapping/>
  </p:clrMapOvr>
  <p:extLst>
    <p:ext uri="{DCECCB84-F9BA-43D5-87BE-67443E8EF086}">
      <p15:sldGuideLst xmlns:p15="http://schemas.microsoft.com/office/powerpoint/2012/main"/>
    </p:ext>
  </p:extLst>
</p:sldLayout>
</file>

<file path=ppt/slideLayouts/slideLayout24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1727459"/>
      </p:ext>
    </p:extLst>
  </p:cSld>
  <p:clrMapOvr>
    <a:masterClrMapping/>
  </p:clrMapOvr>
  <p:extLst>
    <p:ext uri="{DCECCB84-F9BA-43D5-87BE-67443E8EF086}">
      <p15:sldGuideLst xmlns:p15="http://schemas.microsoft.com/office/powerpoint/2012/main"/>
    </p:ext>
  </p:extLst>
</p:sldLayout>
</file>

<file path=ppt/slideLayouts/slideLayout242.xml><?xml version="1.0" encoding="utf-8"?>
<p:sldLayout xmlns:a="http://schemas.openxmlformats.org/drawingml/2006/main" xmlns:r="http://schemas.openxmlformats.org/officeDocument/2006/relationships" xmlns:p="http://schemas.openxmlformats.org/presentationml/2006/main" showMasterSp="0" preserve="1" userDrawn="1">
  <p:cSld name="Title with image">
    <p:bg>
      <p:bgPr>
        <a:solidFill>
          <a:srgbClr val="15003B"/>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CC33D1B-E058-3B62-71D4-6FD1F378B273}"/>
              </a:ext>
            </a:extLst>
          </p:cNvPr>
          <p:cNvPicPr>
            <a:picLocks noChangeAspect="1"/>
          </p:cNvPicPr>
          <p:nvPr userDrawn="1"/>
        </p:nvPicPr>
        <p:blipFill rotWithShape="1">
          <a:blip r:embed="rId2">
            <a:alphaModFix amt="19000"/>
          </a:blip>
          <a:srcRect t="595" b="1389"/>
          <a:stretch/>
        </p:blipFill>
        <p:spPr>
          <a:xfrm flipV="1">
            <a:off x="0" y="-4"/>
            <a:ext cx="9940002" cy="6858003"/>
          </a:xfrm>
          <a:prstGeom prst="rect">
            <a:avLst/>
          </a:prstGeom>
        </p:spPr>
      </p:pic>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Picture Placeholder 19">
            <a:extLst>
              <a:ext uri="{FF2B5EF4-FFF2-40B4-BE49-F238E27FC236}">
                <a16:creationId xmlns:a16="http://schemas.microsoft.com/office/drawing/2014/main" id="{349AD04E-31A4-BFA0-0535-20CC06483A0B}"/>
              </a:ext>
            </a:extLst>
          </p:cNvPr>
          <p:cNvSpPr>
            <a:spLocks noGrp="1"/>
          </p:cNvSpPr>
          <p:nvPr>
            <p:ph type="pic" sz="quarter" idx="10"/>
          </p:nvPr>
        </p:nvSpPr>
        <p:spPr>
          <a:xfrm>
            <a:off x="6418500" y="206430"/>
            <a:ext cx="5773500" cy="6445141"/>
          </a:xfrm>
          <a:custGeom>
            <a:avLst/>
            <a:gdLst>
              <a:gd name="connsiteX0" fmla="*/ 3283431 w 5773500"/>
              <a:gd name="connsiteY0" fmla="*/ 0 h 6445141"/>
              <a:gd name="connsiteX1" fmla="*/ 3489734 w 5773500"/>
              <a:gd name="connsiteY1" fmla="*/ 0 h 6445141"/>
              <a:gd name="connsiteX2" fmla="*/ 5689117 w 5773500"/>
              <a:gd name="connsiteY2" fmla="*/ 0 h 6445141"/>
              <a:gd name="connsiteX3" fmla="*/ 5773500 w 5773500"/>
              <a:gd name="connsiteY3" fmla="*/ 0 h 6445141"/>
              <a:gd name="connsiteX4" fmla="*/ 5773500 w 5773500"/>
              <a:gd name="connsiteY4" fmla="*/ 6445141 h 6445141"/>
              <a:gd name="connsiteX5" fmla="*/ 5689117 w 5773500"/>
              <a:gd name="connsiteY5" fmla="*/ 6445141 h 6445141"/>
              <a:gd name="connsiteX6" fmla="*/ 3489098 w 5773500"/>
              <a:gd name="connsiteY6" fmla="*/ 6445141 h 6445141"/>
              <a:gd name="connsiteX7" fmla="*/ 3282795 w 5773500"/>
              <a:gd name="connsiteY7" fmla="*/ 6445141 h 6445141"/>
              <a:gd name="connsiteX8" fmla="*/ 1346061 w 5773500"/>
              <a:gd name="connsiteY8" fmla="*/ 5966775 h 6445141"/>
              <a:gd name="connsiteX9" fmla="*/ 338963 w 5773500"/>
              <a:gd name="connsiteY9" fmla="*/ 4843172 h 6445141"/>
              <a:gd name="connsiteX10" fmla="*/ 126555 w 5773500"/>
              <a:gd name="connsiteY10" fmla="*/ 4227567 h 6445141"/>
              <a:gd name="connsiteX11" fmla="*/ 106967 w 5773500"/>
              <a:gd name="connsiteY11" fmla="*/ 4149473 h 6445141"/>
              <a:gd name="connsiteX12" fmla="*/ 107095 w 5773500"/>
              <a:gd name="connsiteY12" fmla="*/ 4149346 h 6445141"/>
              <a:gd name="connsiteX13" fmla="*/ 0 w 5773500"/>
              <a:gd name="connsiteY13" fmla="*/ 3221616 h 6445141"/>
              <a:gd name="connsiteX14" fmla="*/ 0 w 5773500"/>
              <a:gd name="connsiteY14" fmla="*/ 3208896 h 6445141"/>
              <a:gd name="connsiteX15" fmla="*/ 107095 w 5773500"/>
              <a:gd name="connsiteY15" fmla="*/ 2293887 h 6445141"/>
              <a:gd name="connsiteX16" fmla="*/ 126936 w 5773500"/>
              <a:gd name="connsiteY16" fmla="*/ 2214901 h 6445141"/>
              <a:gd name="connsiteX17" fmla="*/ 339092 w 5773500"/>
              <a:gd name="connsiteY17" fmla="*/ 1600187 h 6445141"/>
              <a:gd name="connsiteX18" fmla="*/ 1345806 w 5773500"/>
              <a:gd name="connsiteY18" fmla="*/ 476838 h 6445141"/>
              <a:gd name="connsiteX19" fmla="*/ 3283431 w 5773500"/>
              <a:gd name="connsiteY19" fmla="*/ 0 h 6445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773500" h="6445141">
                <a:moveTo>
                  <a:pt x="3283431" y="0"/>
                </a:moveTo>
                <a:lnTo>
                  <a:pt x="3489734" y="0"/>
                </a:lnTo>
                <a:lnTo>
                  <a:pt x="5689117" y="0"/>
                </a:lnTo>
                <a:lnTo>
                  <a:pt x="5773500" y="0"/>
                </a:lnTo>
                <a:lnTo>
                  <a:pt x="5773500" y="6445141"/>
                </a:lnTo>
                <a:lnTo>
                  <a:pt x="5689117" y="6445141"/>
                </a:lnTo>
                <a:lnTo>
                  <a:pt x="3489098" y="6445141"/>
                </a:lnTo>
                <a:lnTo>
                  <a:pt x="3282795" y="6445141"/>
                </a:lnTo>
                <a:cubicBezTo>
                  <a:pt x="2476024" y="6445141"/>
                  <a:pt x="1824425" y="6284116"/>
                  <a:pt x="1346061" y="5966775"/>
                </a:cubicBezTo>
                <a:cubicBezTo>
                  <a:pt x="867315" y="5648289"/>
                  <a:pt x="528478" y="5270278"/>
                  <a:pt x="338963" y="4843172"/>
                </a:cubicBezTo>
                <a:cubicBezTo>
                  <a:pt x="246624" y="4635469"/>
                  <a:pt x="175269" y="4428657"/>
                  <a:pt x="126555" y="4227567"/>
                </a:cubicBezTo>
                <a:lnTo>
                  <a:pt x="106967" y="4149473"/>
                </a:lnTo>
                <a:lnTo>
                  <a:pt x="107095" y="4149346"/>
                </a:lnTo>
                <a:cubicBezTo>
                  <a:pt x="35995" y="3849049"/>
                  <a:pt x="0" y="3536922"/>
                  <a:pt x="0" y="3221616"/>
                </a:cubicBezTo>
                <a:lnTo>
                  <a:pt x="0" y="3208896"/>
                </a:lnTo>
                <a:cubicBezTo>
                  <a:pt x="1144" y="2895753"/>
                  <a:pt x="37139" y="2587825"/>
                  <a:pt x="107095" y="2293887"/>
                </a:cubicBezTo>
                <a:lnTo>
                  <a:pt x="126936" y="2214901"/>
                </a:lnTo>
                <a:cubicBezTo>
                  <a:pt x="175396" y="2014702"/>
                  <a:pt x="246877" y="1807891"/>
                  <a:pt x="339092" y="1600187"/>
                </a:cubicBezTo>
                <a:cubicBezTo>
                  <a:pt x="528605" y="1173081"/>
                  <a:pt x="867441" y="795070"/>
                  <a:pt x="1345806" y="476838"/>
                </a:cubicBezTo>
                <a:cubicBezTo>
                  <a:pt x="1825824" y="160387"/>
                  <a:pt x="2477677" y="0"/>
                  <a:pt x="3283431" y="0"/>
                </a:cubicBezTo>
                <a:close/>
              </a:path>
            </a:pathLst>
          </a:custGeom>
          <a:solidFill>
            <a:srgbClr val="404C71"/>
          </a:solidFill>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endParaRPr lang="en-US"/>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baseline="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endParaRPr lang="en-US"/>
          </a:p>
        </p:txBody>
      </p:sp>
      <p:pic>
        <p:nvPicPr>
          <p:cNvPr id="3" name="Graphic 2">
            <a:extLst>
              <a:ext uri="{FF2B5EF4-FFF2-40B4-BE49-F238E27FC236}">
                <a16:creationId xmlns:a16="http://schemas.microsoft.com/office/drawing/2014/main" id="{85349B48-DF92-B317-33C1-7B9F4821C80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3A28D637-261D-E874-22EE-4F88B6DD3D1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2516045651"/>
      </p:ext>
    </p:extLst>
  </p:cSld>
  <p:clrMapOvr>
    <a:masterClrMapping/>
  </p:clrMapOvr>
  <p:extLst>
    <p:ext uri="{DCECCB84-F9BA-43D5-87BE-67443E8EF086}">
      <p15:sldGuideLst xmlns:p15="http://schemas.microsoft.com/office/powerpoint/2012/main"/>
    </p:ext>
  </p:extLst>
</p:sldLayout>
</file>

<file path=ppt/slideLayouts/slideLayout243.xml><?xml version="1.0" encoding="utf-8"?>
<p:sldLayout xmlns:a="http://schemas.openxmlformats.org/drawingml/2006/main" xmlns:r="http://schemas.openxmlformats.org/officeDocument/2006/relationships" xmlns:p="http://schemas.openxmlformats.org/presentationml/2006/main" showMasterSp="0" preserve="1" userDrawn="1">
  <p:cSld name="Title with image 2">
    <p:bg>
      <p:bgPr>
        <a:solidFill>
          <a:srgbClr val="15003B"/>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CC33D1B-E058-3B62-71D4-6FD1F378B273}"/>
              </a:ext>
            </a:extLst>
          </p:cNvPr>
          <p:cNvPicPr>
            <a:picLocks noChangeAspect="1"/>
          </p:cNvPicPr>
          <p:nvPr userDrawn="1"/>
        </p:nvPicPr>
        <p:blipFill rotWithShape="1">
          <a:blip r:embed="rId2">
            <a:alphaModFix amt="19000"/>
          </a:blip>
          <a:srcRect t="595" b="1389"/>
          <a:stretch/>
        </p:blipFill>
        <p:spPr>
          <a:xfrm flipV="1">
            <a:off x="0" y="-4"/>
            <a:ext cx="9940002" cy="6858003"/>
          </a:xfrm>
          <a:prstGeom prst="rect">
            <a:avLst/>
          </a:prstGeom>
        </p:spPr>
      </p:pic>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rgbClr val="8CF58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Picture Placeholder 3">
            <a:extLst>
              <a:ext uri="{FF2B5EF4-FFF2-40B4-BE49-F238E27FC236}">
                <a16:creationId xmlns:a16="http://schemas.microsoft.com/office/drawing/2014/main" id="{314BE74B-64EF-C5FE-D883-35137DBF35A7}"/>
              </a:ext>
            </a:extLst>
          </p:cNvPr>
          <p:cNvSpPr>
            <a:spLocks noGrp="1"/>
          </p:cNvSpPr>
          <p:nvPr>
            <p:ph type="pic" sz="quarter" idx="10"/>
          </p:nvPr>
        </p:nvSpPr>
        <p:spPr>
          <a:xfrm>
            <a:off x="6296580" y="70327"/>
            <a:ext cx="5895420" cy="6717348"/>
          </a:xfrm>
          <a:custGeom>
            <a:avLst/>
            <a:gdLst>
              <a:gd name="connsiteX0" fmla="*/ 3422104 w 5895420"/>
              <a:gd name="connsiteY0" fmla="*/ 0 h 6717348"/>
              <a:gd name="connsiteX1" fmla="*/ 3637121 w 5895420"/>
              <a:gd name="connsiteY1" fmla="*/ 0 h 6717348"/>
              <a:gd name="connsiteX2" fmla="*/ 5895420 w 5895420"/>
              <a:gd name="connsiteY2" fmla="*/ 0 h 6717348"/>
              <a:gd name="connsiteX3" fmla="*/ 5895420 w 5895420"/>
              <a:gd name="connsiteY3" fmla="*/ 6717348 h 6717348"/>
              <a:gd name="connsiteX4" fmla="*/ 3636458 w 5895420"/>
              <a:gd name="connsiteY4" fmla="*/ 6717348 h 6717348"/>
              <a:gd name="connsiteX5" fmla="*/ 3421442 w 5895420"/>
              <a:gd name="connsiteY5" fmla="*/ 6717348 h 6717348"/>
              <a:gd name="connsiteX6" fmla="*/ 1402911 w 5895420"/>
              <a:gd name="connsiteY6" fmla="*/ 6218779 h 6717348"/>
              <a:gd name="connsiteX7" fmla="*/ 353279 w 5895420"/>
              <a:gd name="connsiteY7" fmla="*/ 5047721 h 6717348"/>
              <a:gd name="connsiteX8" fmla="*/ 131900 w 5895420"/>
              <a:gd name="connsiteY8" fmla="*/ 4406116 h 6717348"/>
              <a:gd name="connsiteX9" fmla="*/ 111485 w 5895420"/>
              <a:gd name="connsiteY9" fmla="*/ 4324724 h 6717348"/>
              <a:gd name="connsiteX10" fmla="*/ 111618 w 5895420"/>
              <a:gd name="connsiteY10" fmla="*/ 4324592 h 6717348"/>
              <a:gd name="connsiteX11" fmla="*/ 0 w 5895420"/>
              <a:gd name="connsiteY11" fmla="*/ 3357680 h 6717348"/>
              <a:gd name="connsiteX12" fmla="*/ 0 w 5895420"/>
              <a:gd name="connsiteY12" fmla="*/ 3344422 h 6717348"/>
              <a:gd name="connsiteX13" fmla="*/ 111618 w 5895420"/>
              <a:gd name="connsiteY13" fmla="*/ 2390768 h 6717348"/>
              <a:gd name="connsiteX14" fmla="*/ 132297 w 5895420"/>
              <a:gd name="connsiteY14" fmla="*/ 2308447 h 6717348"/>
              <a:gd name="connsiteX15" fmla="*/ 353414 w 5895420"/>
              <a:gd name="connsiteY15" fmla="*/ 1667770 h 6717348"/>
              <a:gd name="connsiteX16" fmla="*/ 1402645 w 5895420"/>
              <a:gd name="connsiteY16" fmla="*/ 496977 h 6717348"/>
              <a:gd name="connsiteX17" fmla="*/ 3422104 w 5895420"/>
              <a:gd name="connsiteY17" fmla="*/ 0 h 6717348"/>
              <a:gd name="connsiteX0" fmla="*/ 3422104 w 5895420"/>
              <a:gd name="connsiteY0" fmla="*/ 0 h 6717348"/>
              <a:gd name="connsiteX1" fmla="*/ 3637121 w 5895420"/>
              <a:gd name="connsiteY1" fmla="*/ 0 h 6717348"/>
              <a:gd name="connsiteX2" fmla="*/ 5895420 w 5895420"/>
              <a:gd name="connsiteY2" fmla="*/ 0 h 6717348"/>
              <a:gd name="connsiteX3" fmla="*/ 5891066 w 5895420"/>
              <a:gd name="connsiteY3" fmla="*/ 2150359 h 6717348"/>
              <a:gd name="connsiteX4" fmla="*/ 5895420 w 5895420"/>
              <a:gd name="connsiteY4" fmla="*/ 6717348 h 6717348"/>
              <a:gd name="connsiteX5" fmla="*/ 3636458 w 5895420"/>
              <a:gd name="connsiteY5" fmla="*/ 6717348 h 6717348"/>
              <a:gd name="connsiteX6" fmla="*/ 3421442 w 5895420"/>
              <a:gd name="connsiteY6" fmla="*/ 6717348 h 6717348"/>
              <a:gd name="connsiteX7" fmla="*/ 1402911 w 5895420"/>
              <a:gd name="connsiteY7" fmla="*/ 6218779 h 6717348"/>
              <a:gd name="connsiteX8" fmla="*/ 353279 w 5895420"/>
              <a:gd name="connsiteY8" fmla="*/ 5047721 h 6717348"/>
              <a:gd name="connsiteX9" fmla="*/ 131900 w 5895420"/>
              <a:gd name="connsiteY9" fmla="*/ 4406116 h 6717348"/>
              <a:gd name="connsiteX10" fmla="*/ 111485 w 5895420"/>
              <a:gd name="connsiteY10" fmla="*/ 4324724 h 6717348"/>
              <a:gd name="connsiteX11" fmla="*/ 111618 w 5895420"/>
              <a:gd name="connsiteY11" fmla="*/ 4324592 h 6717348"/>
              <a:gd name="connsiteX12" fmla="*/ 0 w 5895420"/>
              <a:gd name="connsiteY12" fmla="*/ 3357680 h 6717348"/>
              <a:gd name="connsiteX13" fmla="*/ 0 w 5895420"/>
              <a:gd name="connsiteY13" fmla="*/ 3344422 h 6717348"/>
              <a:gd name="connsiteX14" fmla="*/ 111618 w 5895420"/>
              <a:gd name="connsiteY14" fmla="*/ 2390768 h 6717348"/>
              <a:gd name="connsiteX15" fmla="*/ 132297 w 5895420"/>
              <a:gd name="connsiteY15" fmla="*/ 2308447 h 6717348"/>
              <a:gd name="connsiteX16" fmla="*/ 353414 w 5895420"/>
              <a:gd name="connsiteY16" fmla="*/ 1667770 h 6717348"/>
              <a:gd name="connsiteX17" fmla="*/ 1402645 w 5895420"/>
              <a:gd name="connsiteY17" fmla="*/ 496977 h 6717348"/>
              <a:gd name="connsiteX18" fmla="*/ 3422104 w 5895420"/>
              <a:gd name="connsiteY18" fmla="*/ 0 h 6717348"/>
              <a:gd name="connsiteX0" fmla="*/ 5891066 w 5982506"/>
              <a:gd name="connsiteY0" fmla="*/ 2150359 h 6717348"/>
              <a:gd name="connsiteX1" fmla="*/ 5895420 w 5982506"/>
              <a:gd name="connsiteY1" fmla="*/ 6717348 h 6717348"/>
              <a:gd name="connsiteX2" fmla="*/ 3636458 w 5982506"/>
              <a:gd name="connsiteY2" fmla="*/ 6717348 h 6717348"/>
              <a:gd name="connsiteX3" fmla="*/ 3421442 w 5982506"/>
              <a:gd name="connsiteY3" fmla="*/ 6717348 h 6717348"/>
              <a:gd name="connsiteX4" fmla="*/ 1402911 w 5982506"/>
              <a:gd name="connsiteY4" fmla="*/ 6218779 h 6717348"/>
              <a:gd name="connsiteX5" fmla="*/ 353279 w 5982506"/>
              <a:gd name="connsiteY5" fmla="*/ 5047721 h 6717348"/>
              <a:gd name="connsiteX6" fmla="*/ 131900 w 5982506"/>
              <a:gd name="connsiteY6" fmla="*/ 4406116 h 6717348"/>
              <a:gd name="connsiteX7" fmla="*/ 111485 w 5982506"/>
              <a:gd name="connsiteY7" fmla="*/ 4324724 h 6717348"/>
              <a:gd name="connsiteX8" fmla="*/ 111618 w 5982506"/>
              <a:gd name="connsiteY8" fmla="*/ 4324592 h 6717348"/>
              <a:gd name="connsiteX9" fmla="*/ 0 w 5982506"/>
              <a:gd name="connsiteY9" fmla="*/ 3357680 h 6717348"/>
              <a:gd name="connsiteX10" fmla="*/ 0 w 5982506"/>
              <a:gd name="connsiteY10" fmla="*/ 3344422 h 6717348"/>
              <a:gd name="connsiteX11" fmla="*/ 111618 w 5982506"/>
              <a:gd name="connsiteY11" fmla="*/ 2390768 h 6717348"/>
              <a:gd name="connsiteX12" fmla="*/ 132297 w 5982506"/>
              <a:gd name="connsiteY12" fmla="*/ 2308447 h 6717348"/>
              <a:gd name="connsiteX13" fmla="*/ 353414 w 5982506"/>
              <a:gd name="connsiteY13" fmla="*/ 1667770 h 6717348"/>
              <a:gd name="connsiteX14" fmla="*/ 1402645 w 5982506"/>
              <a:gd name="connsiteY14" fmla="*/ 496977 h 6717348"/>
              <a:gd name="connsiteX15" fmla="*/ 3422104 w 5982506"/>
              <a:gd name="connsiteY15" fmla="*/ 0 h 6717348"/>
              <a:gd name="connsiteX16" fmla="*/ 3637121 w 5982506"/>
              <a:gd name="connsiteY16" fmla="*/ 0 h 6717348"/>
              <a:gd name="connsiteX17" fmla="*/ 5895420 w 5982506"/>
              <a:gd name="connsiteY17" fmla="*/ 0 h 6717348"/>
              <a:gd name="connsiteX18" fmla="*/ 5982506 w 5982506"/>
              <a:gd name="connsiteY18" fmla="*/ 2241799 h 6717348"/>
              <a:gd name="connsiteX0" fmla="*/ 5891066 w 5895420"/>
              <a:gd name="connsiteY0" fmla="*/ 2150359 h 6717348"/>
              <a:gd name="connsiteX1" fmla="*/ 5895420 w 5895420"/>
              <a:gd name="connsiteY1" fmla="*/ 6717348 h 6717348"/>
              <a:gd name="connsiteX2" fmla="*/ 3636458 w 5895420"/>
              <a:gd name="connsiteY2" fmla="*/ 6717348 h 6717348"/>
              <a:gd name="connsiteX3" fmla="*/ 3421442 w 5895420"/>
              <a:gd name="connsiteY3" fmla="*/ 6717348 h 6717348"/>
              <a:gd name="connsiteX4" fmla="*/ 1402911 w 5895420"/>
              <a:gd name="connsiteY4" fmla="*/ 6218779 h 6717348"/>
              <a:gd name="connsiteX5" fmla="*/ 353279 w 5895420"/>
              <a:gd name="connsiteY5" fmla="*/ 5047721 h 6717348"/>
              <a:gd name="connsiteX6" fmla="*/ 131900 w 5895420"/>
              <a:gd name="connsiteY6" fmla="*/ 4406116 h 6717348"/>
              <a:gd name="connsiteX7" fmla="*/ 111485 w 5895420"/>
              <a:gd name="connsiteY7" fmla="*/ 4324724 h 6717348"/>
              <a:gd name="connsiteX8" fmla="*/ 111618 w 5895420"/>
              <a:gd name="connsiteY8" fmla="*/ 4324592 h 6717348"/>
              <a:gd name="connsiteX9" fmla="*/ 0 w 5895420"/>
              <a:gd name="connsiteY9" fmla="*/ 3357680 h 6717348"/>
              <a:gd name="connsiteX10" fmla="*/ 0 w 5895420"/>
              <a:gd name="connsiteY10" fmla="*/ 3344422 h 6717348"/>
              <a:gd name="connsiteX11" fmla="*/ 111618 w 5895420"/>
              <a:gd name="connsiteY11" fmla="*/ 2390768 h 6717348"/>
              <a:gd name="connsiteX12" fmla="*/ 132297 w 5895420"/>
              <a:gd name="connsiteY12" fmla="*/ 2308447 h 6717348"/>
              <a:gd name="connsiteX13" fmla="*/ 353414 w 5895420"/>
              <a:gd name="connsiteY13" fmla="*/ 1667770 h 6717348"/>
              <a:gd name="connsiteX14" fmla="*/ 1402645 w 5895420"/>
              <a:gd name="connsiteY14" fmla="*/ 496977 h 6717348"/>
              <a:gd name="connsiteX15" fmla="*/ 3422104 w 5895420"/>
              <a:gd name="connsiteY15" fmla="*/ 0 h 6717348"/>
              <a:gd name="connsiteX16" fmla="*/ 3637121 w 5895420"/>
              <a:gd name="connsiteY16" fmla="*/ 0 h 6717348"/>
              <a:gd name="connsiteX17" fmla="*/ 5895420 w 5895420"/>
              <a:gd name="connsiteY17" fmla="*/ 0 h 6717348"/>
              <a:gd name="connsiteX0" fmla="*/ 5895420 w 5895420"/>
              <a:gd name="connsiteY0" fmla="*/ 6717348 h 6717348"/>
              <a:gd name="connsiteX1" fmla="*/ 3636458 w 5895420"/>
              <a:gd name="connsiteY1" fmla="*/ 6717348 h 6717348"/>
              <a:gd name="connsiteX2" fmla="*/ 3421442 w 5895420"/>
              <a:gd name="connsiteY2" fmla="*/ 6717348 h 6717348"/>
              <a:gd name="connsiteX3" fmla="*/ 1402911 w 5895420"/>
              <a:gd name="connsiteY3" fmla="*/ 6218779 h 6717348"/>
              <a:gd name="connsiteX4" fmla="*/ 353279 w 5895420"/>
              <a:gd name="connsiteY4" fmla="*/ 5047721 h 6717348"/>
              <a:gd name="connsiteX5" fmla="*/ 131900 w 5895420"/>
              <a:gd name="connsiteY5" fmla="*/ 4406116 h 6717348"/>
              <a:gd name="connsiteX6" fmla="*/ 111485 w 5895420"/>
              <a:gd name="connsiteY6" fmla="*/ 4324724 h 6717348"/>
              <a:gd name="connsiteX7" fmla="*/ 111618 w 5895420"/>
              <a:gd name="connsiteY7" fmla="*/ 4324592 h 6717348"/>
              <a:gd name="connsiteX8" fmla="*/ 0 w 5895420"/>
              <a:gd name="connsiteY8" fmla="*/ 3357680 h 6717348"/>
              <a:gd name="connsiteX9" fmla="*/ 0 w 5895420"/>
              <a:gd name="connsiteY9" fmla="*/ 3344422 h 6717348"/>
              <a:gd name="connsiteX10" fmla="*/ 111618 w 5895420"/>
              <a:gd name="connsiteY10" fmla="*/ 2390768 h 6717348"/>
              <a:gd name="connsiteX11" fmla="*/ 132297 w 5895420"/>
              <a:gd name="connsiteY11" fmla="*/ 2308447 h 6717348"/>
              <a:gd name="connsiteX12" fmla="*/ 353414 w 5895420"/>
              <a:gd name="connsiteY12" fmla="*/ 1667770 h 6717348"/>
              <a:gd name="connsiteX13" fmla="*/ 1402645 w 5895420"/>
              <a:gd name="connsiteY13" fmla="*/ 496977 h 6717348"/>
              <a:gd name="connsiteX14" fmla="*/ 3422104 w 5895420"/>
              <a:gd name="connsiteY14" fmla="*/ 0 h 6717348"/>
              <a:gd name="connsiteX15" fmla="*/ 3637121 w 5895420"/>
              <a:gd name="connsiteY15" fmla="*/ 0 h 6717348"/>
              <a:gd name="connsiteX16" fmla="*/ 5895420 w 5895420"/>
              <a:gd name="connsiteY16" fmla="*/ 0 h 6717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95420" h="6717348">
                <a:moveTo>
                  <a:pt x="5895420" y="6717348"/>
                </a:moveTo>
                <a:lnTo>
                  <a:pt x="3636458" y="6717348"/>
                </a:lnTo>
                <a:lnTo>
                  <a:pt x="3421442" y="6717348"/>
                </a:lnTo>
                <a:cubicBezTo>
                  <a:pt x="2580597" y="6717348"/>
                  <a:pt x="1901479" y="6549522"/>
                  <a:pt x="1402911" y="6218779"/>
                </a:cubicBezTo>
                <a:cubicBezTo>
                  <a:pt x="903946" y="5886842"/>
                  <a:pt x="550798" y="5492866"/>
                  <a:pt x="353279" y="5047721"/>
                </a:cubicBezTo>
                <a:cubicBezTo>
                  <a:pt x="257040" y="4831246"/>
                  <a:pt x="182672" y="4615699"/>
                  <a:pt x="131900" y="4406116"/>
                </a:cubicBezTo>
                <a:lnTo>
                  <a:pt x="111485" y="4324724"/>
                </a:lnTo>
                <a:lnTo>
                  <a:pt x="111618" y="4324592"/>
                </a:lnTo>
                <a:cubicBezTo>
                  <a:pt x="37515" y="4011612"/>
                  <a:pt x="0" y="3686302"/>
                  <a:pt x="0" y="3357680"/>
                </a:cubicBezTo>
                <a:lnTo>
                  <a:pt x="0" y="3344422"/>
                </a:lnTo>
                <a:cubicBezTo>
                  <a:pt x="1193" y="3018054"/>
                  <a:pt x="38708" y="2697120"/>
                  <a:pt x="111618" y="2390768"/>
                </a:cubicBezTo>
                <a:lnTo>
                  <a:pt x="132297" y="2308447"/>
                </a:lnTo>
                <a:cubicBezTo>
                  <a:pt x="182804" y="2099792"/>
                  <a:pt x="257304" y="1884246"/>
                  <a:pt x="353414" y="1667770"/>
                </a:cubicBezTo>
                <a:cubicBezTo>
                  <a:pt x="550931" y="1222626"/>
                  <a:pt x="904077" y="828649"/>
                  <a:pt x="1402645" y="496977"/>
                </a:cubicBezTo>
                <a:cubicBezTo>
                  <a:pt x="1902937" y="167161"/>
                  <a:pt x="2582320" y="0"/>
                  <a:pt x="3422104" y="0"/>
                </a:cubicBezTo>
                <a:lnTo>
                  <a:pt x="3637121" y="0"/>
                </a:lnTo>
                <a:lnTo>
                  <a:pt x="5895420" y="0"/>
                </a:lnTo>
              </a:path>
            </a:pathLst>
          </a:custGeom>
          <a:solidFill>
            <a:srgbClr val="404C71"/>
          </a:solidFill>
          <a:ln w="57150">
            <a:noFill/>
          </a:ln>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endParaRPr lang="en-US"/>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endParaRPr lang="en-US"/>
          </a:p>
        </p:txBody>
      </p:sp>
      <p:pic>
        <p:nvPicPr>
          <p:cNvPr id="5" name="Graphic 4">
            <a:extLst>
              <a:ext uri="{FF2B5EF4-FFF2-40B4-BE49-F238E27FC236}">
                <a16:creationId xmlns:a16="http://schemas.microsoft.com/office/drawing/2014/main" id="{14B60D14-D98A-77D9-675E-DC4FC5D25276}"/>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773E019E-8CFC-A112-C6B0-16CF8FDFB80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306657150"/>
      </p:ext>
    </p:extLst>
  </p:cSld>
  <p:clrMapOvr>
    <a:masterClrMapping/>
  </p:clrMapOvr>
  <p:extLst>
    <p:ext uri="{DCECCB84-F9BA-43D5-87BE-67443E8EF086}">
      <p15:sldGuideLst xmlns:p15="http://schemas.microsoft.com/office/powerpoint/2012/main"/>
    </p:ext>
  </p:extLst>
</p:sldLayout>
</file>

<file path=ppt/slideLayouts/slideLayout244.xml><?xml version="1.0" encoding="utf-8"?>
<p:sldLayout xmlns:a="http://schemas.openxmlformats.org/drawingml/2006/main" xmlns:r="http://schemas.openxmlformats.org/officeDocument/2006/relationships" xmlns:p="http://schemas.openxmlformats.org/presentationml/2006/main" showMasterSp="0" preserve="1" userDrawn="1">
  <p:cSld name="1_Title with image 2">
    <p:bg>
      <p:bgPr>
        <a:solidFill>
          <a:srgbClr val="15003B"/>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4CC392A-AF35-1480-6422-460911CB2B24}"/>
              </a:ext>
            </a:extLst>
          </p:cNvPr>
          <p:cNvGrpSpPr/>
          <p:nvPr userDrawn="1"/>
        </p:nvGrpSpPr>
        <p:grpSpPr>
          <a:xfrm>
            <a:off x="0" y="0"/>
            <a:ext cx="12192000" cy="6858000"/>
            <a:chOff x="0" y="0"/>
            <a:chExt cx="12192000" cy="6858000"/>
          </a:xfrm>
        </p:grpSpPr>
        <p:pic>
          <p:nvPicPr>
            <p:cNvPr id="6" name="Picture 5">
              <a:extLst>
                <a:ext uri="{FF2B5EF4-FFF2-40B4-BE49-F238E27FC236}">
                  <a16:creationId xmlns:a16="http://schemas.microsoft.com/office/drawing/2014/main" id="{11FD37EA-B4C4-BFBD-5413-1ECBA4DD056A}"/>
                </a:ext>
              </a:extLst>
            </p:cNvPr>
            <p:cNvPicPr/>
            <p:nvPr/>
          </p:nvPicPr>
          <p:blipFill rotWithShape="1">
            <a:blip r:embed="rId2">
              <a:alphaModFix amt="40000"/>
            </a:blip>
            <a:srcRect t="28602" b="16476"/>
            <a:stretch/>
          </p:blipFill>
          <p:spPr>
            <a:xfrm flipV="1">
              <a:off x="0" y="0"/>
              <a:ext cx="12192000" cy="6858000"/>
            </a:xfrm>
            <a:prstGeom prst="rect">
              <a:avLst/>
            </a:prstGeom>
          </p:spPr>
        </p:pic>
        <p:sp>
          <p:nvSpPr>
            <p:cNvPr id="7" name="Rectangle 6">
              <a:extLst>
                <a:ext uri="{FF2B5EF4-FFF2-40B4-BE49-F238E27FC236}">
                  <a16:creationId xmlns:a16="http://schemas.microsoft.com/office/drawing/2014/main" id="{BDD769C4-AE7A-44BF-DADC-2943C1459D11}"/>
                </a:ext>
              </a:extLst>
            </p:cNvPr>
            <p:cNvSpPr/>
            <p:nvPr/>
          </p:nvSpPr>
          <p:spPr>
            <a:xfrm>
              <a:off x="0" y="0"/>
              <a:ext cx="12192000" cy="6858000"/>
            </a:xfrm>
            <a:prstGeom prst="rect">
              <a:avLst/>
            </a:prstGeom>
            <a:gradFill>
              <a:gsLst>
                <a:gs pos="31000">
                  <a:schemeClr val="tx2">
                    <a:alpha val="70000"/>
                  </a:schemeClr>
                </a:gs>
                <a:gs pos="70000">
                  <a:schemeClr val="tx2">
                    <a:alpha val="13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a:solidFill>
                  <a:schemeClr val="bg1"/>
                </a:solidFill>
              </a:endParaRPr>
            </a:p>
          </p:txBody>
        </p:sp>
      </p:grpSp>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rgbClr val="8CF58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Picture Placeholder 3">
            <a:extLst>
              <a:ext uri="{FF2B5EF4-FFF2-40B4-BE49-F238E27FC236}">
                <a16:creationId xmlns:a16="http://schemas.microsoft.com/office/drawing/2014/main" id="{314BE74B-64EF-C5FE-D883-35137DBF35A7}"/>
              </a:ext>
            </a:extLst>
          </p:cNvPr>
          <p:cNvSpPr>
            <a:spLocks noGrp="1"/>
          </p:cNvSpPr>
          <p:nvPr>
            <p:ph type="pic" sz="quarter" idx="10"/>
          </p:nvPr>
        </p:nvSpPr>
        <p:spPr>
          <a:xfrm>
            <a:off x="6296580" y="70327"/>
            <a:ext cx="5895420" cy="6717348"/>
          </a:xfrm>
          <a:custGeom>
            <a:avLst/>
            <a:gdLst>
              <a:gd name="connsiteX0" fmla="*/ 3422104 w 5895420"/>
              <a:gd name="connsiteY0" fmla="*/ 0 h 6717348"/>
              <a:gd name="connsiteX1" fmla="*/ 3637121 w 5895420"/>
              <a:gd name="connsiteY1" fmla="*/ 0 h 6717348"/>
              <a:gd name="connsiteX2" fmla="*/ 5895420 w 5895420"/>
              <a:gd name="connsiteY2" fmla="*/ 0 h 6717348"/>
              <a:gd name="connsiteX3" fmla="*/ 5895420 w 5895420"/>
              <a:gd name="connsiteY3" fmla="*/ 6717348 h 6717348"/>
              <a:gd name="connsiteX4" fmla="*/ 3636458 w 5895420"/>
              <a:gd name="connsiteY4" fmla="*/ 6717348 h 6717348"/>
              <a:gd name="connsiteX5" fmla="*/ 3421442 w 5895420"/>
              <a:gd name="connsiteY5" fmla="*/ 6717348 h 6717348"/>
              <a:gd name="connsiteX6" fmla="*/ 1402911 w 5895420"/>
              <a:gd name="connsiteY6" fmla="*/ 6218779 h 6717348"/>
              <a:gd name="connsiteX7" fmla="*/ 353279 w 5895420"/>
              <a:gd name="connsiteY7" fmla="*/ 5047721 h 6717348"/>
              <a:gd name="connsiteX8" fmla="*/ 131900 w 5895420"/>
              <a:gd name="connsiteY8" fmla="*/ 4406116 h 6717348"/>
              <a:gd name="connsiteX9" fmla="*/ 111485 w 5895420"/>
              <a:gd name="connsiteY9" fmla="*/ 4324724 h 6717348"/>
              <a:gd name="connsiteX10" fmla="*/ 111618 w 5895420"/>
              <a:gd name="connsiteY10" fmla="*/ 4324592 h 6717348"/>
              <a:gd name="connsiteX11" fmla="*/ 0 w 5895420"/>
              <a:gd name="connsiteY11" fmla="*/ 3357680 h 6717348"/>
              <a:gd name="connsiteX12" fmla="*/ 0 w 5895420"/>
              <a:gd name="connsiteY12" fmla="*/ 3344422 h 6717348"/>
              <a:gd name="connsiteX13" fmla="*/ 111618 w 5895420"/>
              <a:gd name="connsiteY13" fmla="*/ 2390768 h 6717348"/>
              <a:gd name="connsiteX14" fmla="*/ 132297 w 5895420"/>
              <a:gd name="connsiteY14" fmla="*/ 2308447 h 6717348"/>
              <a:gd name="connsiteX15" fmla="*/ 353414 w 5895420"/>
              <a:gd name="connsiteY15" fmla="*/ 1667770 h 6717348"/>
              <a:gd name="connsiteX16" fmla="*/ 1402645 w 5895420"/>
              <a:gd name="connsiteY16" fmla="*/ 496977 h 6717348"/>
              <a:gd name="connsiteX17" fmla="*/ 3422104 w 5895420"/>
              <a:gd name="connsiteY17" fmla="*/ 0 h 6717348"/>
              <a:gd name="connsiteX0" fmla="*/ 3422104 w 5895420"/>
              <a:gd name="connsiteY0" fmla="*/ 0 h 6717348"/>
              <a:gd name="connsiteX1" fmla="*/ 3637121 w 5895420"/>
              <a:gd name="connsiteY1" fmla="*/ 0 h 6717348"/>
              <a:gd name="connsiteX2" fmla="*/ 5895420 w 5895420"/>
              <a:gd name="connsiteY2" fmla="*/ 0 h 6717348"/>
              <a:gd name="connsiteX3" fmla="*/ 5891066 w 5895420"/>
              <a:gd name="connsiteY3" fmla="*/ 2150359 h 6717348"/>
              <a:gd name="connsiteX4" fmla="*/ 5895420 w 5895420"/>
              <a:gd name="connsiteY4" fmla="*/ 6717348 h 6717348"/>
              <a:gd name="connsiteX5" fmla="*/ 3636458 w 5895420"/>
              <a:gd name="connsiteY5" fmla="*/ 6717348 h 6717348"/>
              <a:gd name="connsiteX6" fmla="*/ 3421442 w 5895420"/>
              <a:gd name="connsiteY6" fmla="*/ 6717348 h 6717348"/>
              <a:gd name="connsiteX7" fmla="*/ 1402911 w 5895420"/>
              <a:gd name="connsiteY7" fmla="*/ 6218779 h 6717348"/>
              <a:gd name="connsiteX8" fmla="*/ 353279 w 5895420"/>
              <a:gd name="connsiteY8" fmla="*/ 5047721 h 6717348"/>
              <a:gd name="connsiteX9" fmla="*/ 131900 w 5895420"/>
              <a:gd name="connsiteY9" fmla="*/ 4406116 h 6717348"/>
              <a:gd name="connsiteX10" fmla="*/ 111485 w 5895420"/>
              <a:gd name="connsiteY10" fmla="*/ 4324724 h 6717348"/>
              <a:gd name="connsiteX11" fmla="*/ 111618 w 5895420"/>
              <a:gd name="connsiteY11" fmla="*/ 4324592 h 6717348"/>
              <a:gd name="connsiteX12" fmla="*/ 0 w 5895420"/>
              <a:gd name="connsiteY12" fmla="*/ 3357680 h 6717348"/>
              <a:gd name="connsiteX13" fmla="*/ 0 w 5895420"/>
              <a:gd name="connsiteY13" fmla="*/ 3344422 h 6717348"/>
              <a:gd name="connsiteX14" fmla="*/ 111618 w 5895420"/>
              <a:gd name="connsiteY14" fmla="*/ 2390768 h 6717348"/>
              <a:gd name="connsiteX15" fmla="*/ 132297 w 5895420"/>
              <a:gd name="connsiteY15" fmla="*/ 2308447 h 6717348"/>
              <a:gd name="connsiteX16" fmla="*/ 353414 w 5895420"/>
              <a:gd name="connsiteY16" fmla="*/ 1667770 h 6717348"/>
              <a:gd name="connsiteX17" fmla="*/ 1402645 w 5895420"/>
              <a:gd name="connsiteY17" fmla="*/ 496977 h 6717348"/>
              <a:gd name="connsiteX18" fmla="*/ 3422104 w 5895420"/>
              <a:gd name="connsiteY18" fmla="*/ 0 h 6717348"/>
              <a:gd name="connsiteX0" fmla="*/ 5891066 w 5982506"/>
              <a:gd name="connsiteY0" fmla="*/ 2150359 h 6717348"/>
              <a:gd name="connsiteX1" fmla="*/ 5895420 w 5982506"/>
              <a:gd name="connsiteY1" fmla="*/ 6717348 h 6717348"/>
              <a:gd name="connsiteX2" fmla="*/ 3636458 w 5982506"/>
              <a:gd name="connsiteY2" fmla="*/ 6717348 h 6717348"/>
              <a:gd name="connsiteX3" fmla="*/ 3421442 w 5982506"/>
              <a:gd name="connsiteY3" fmla="*/ 6717348 h 6717348"/>
              <a:gd name="connsiteX4" fmla="*/ 1402911 w 5982506"/>
              <a:gd name="connsiteY4" fmla="*/ 6218779 h 6717348"/>
              <a:gd name="connsiteX5" fmla="*/ 353279 w 5982506"/>
              <a:gd name="connsiteY5" fmla="*/ 5047721 h 6717348"/>
              <a:gd name="connsiteX6" fmla="*/ 131900 w 5982506"/>
              <a:gd name="connsiteY6" fmla="*/ 4406116 h 6717348"/>
              <a:gd name="connsiteX7" fmla="*/ 111485 w 5982506"/>
              <a:gd name="connsiteY7" fmla="*/ 4324724 h 6717348"/>
              <a:gd name="connsiteX8" fmla="*/ 111618 w 5982506"/>
              <a:gd name="connsiteY8" fmla="*/ 4324592 h 6717348"/>
              <a:gd name="connsiteX9" fmla="*/ 0 w 5982506"/>
              <a:gd name="connsiteY9" fmla="*/ 3357680 h 6717348"/>
              <a:gd name="connsiteX10" fmla="*/ 0 w 5982506"/>
              <a:gd name="connsiteY10" fmla="*/ 3344422 h 6717348"/>
              <a:gd name="connsiteX11" fmla="*/ 111618 w 5982506"/>
              <a:gd name="connsiteY11" fmla="*/ 2390768 h 6717348"/>
              <a:gd name="connsiteX12" fmla="*/ 132297 w 5982506"/>
              <a:gd name="connsiteY12" fmla="*/ 2308447 h 6717348"/>
              <a:gd name="connsiteX13" fmla="*/ 353414 w 5982506"/>
              <a:gd name="connsiteY13" fmla="*/ 1667770 h 6717348"/>
              <a:gd name="connsiteX14" fmla="*/ 1402645 w 5982506"/>
              <a:gd name="connsiteY14" fmla="*/ 496977 h 6717348"/>
              <a:gd name="connsiteX15" fmla="*/ 3422104 w 5982506"/>
              <a:gd name="connsiteY15" fmla="*/ 0 h 6717348"/>
              <a:gd name="connsiteX16" fmla="*/ 3637121 w 5982506"/>
              <a:gd name="connsiteY16" fmla="*/ 0 h 6717348"/>
              <a:gd name="connsiteX17" fmla="*/ 5895420 w 5982506"/>
              <a:gd name="connsiteY17" fmla="*/ 0 h 6717348"/>
              <a:gd name="connsiteX18" fmla="*/ 5982506 w 5982506"/>
              <a:gd name="connsiteY18" fmla="*/ 2241799 h 6717348"/>
              <a:gd name="connsiteX0" fmla="*/ 5891066 w 5895420"/>
              <a:gd name="connsiteY0" fmla="*/ 2150359 h 6717348"/>
              <a:gd name="connsiteX1" fmla="*/ 5895420 w 5895420"/>
              <a:gd name="connsiteY1" fmla="*/ 6717348 h 6717348"/>
              <a:gd name="connsiteX2" fmla="*/ 3636458 w 5895420"/>
              <a:gd name="connsiteY2" fmla="*/ 6717348 h 6717348"/>
              <a:gd name="connsiteX3" fmla="*/ 3421442 w 5895420"/>
              <a:gd name="connsiteY3" fmla="*/ 6717348 h 6717348"/>
              <a:gd name="connsiteX4" fmla="*/ 1402911 w 5895420"/>
              <a:gd name="connsiteY4" fmla="*/ 6218779 h 6717348"/>
              <a:gd name="connsiteX5" fmla="*/ 353279 w 5895420"/>
              <a:gd name="connsiteY5" fmla="*/ 5047721 h 6717348"/>
              <a:gd name="connsiteX6" fmla="*/ 131900 w 5895420"/>
              <a:gd name="connsiteY6" fmla="*/ 4406116 h 6717348"/>
              <a:gd name="connsiteX7" fmla="*/ 111485 w 5895420"/>
              <a:gd name="connsiteY7" fmla="*/ 4324724 h 6717348"/>
              <a:gd name="connsiteX8" fmla="*/ 111618 w 5895420"/>
              <a:gd name="connsiteY8" fmla="*/ 4324592 h 6717348"/>
              <a:gd name="connsiteX9" fmla="*/ 0 w 5895420"/>
              <a:gd name="connsiteY9" fmla="*/ 3357680 h 6717348"/>
              <a:gd name="connsiteX10" fmla="*/ 0 w 5895420"/>
              <a:gd name="connsiteY10" fmla="*/ 3344422 h 6717348"/>
              <a:gd name="connsiteX11" fmla="*/ 111618 w 5895420"/>
              <a:gd name="connsiteY11" fmla="*/ 2390768 h 6717348"/>
              <a:gd name="connsiteX12" fmla="*/ 132297 w 5895420"/>
              <a:gd name="connsiteY12" fmla="*/ 2308447 h 6717348"/>
              <a:gd name="connsiteX13" fmla="*/ 353414 w 5895420"/>
              <a:gd name="connsiteY13" fmla="*/ 1667770 h 6717348"/>
              <a:gd name="connsiteX14" fmla="*/ 1402645 w 5895420"/>
              <a:gd name="connsiteY14" fmla="*/ 496977 h 6717348"/>
              <a:gd name="connsiteX15" fmla="*/ 3422104 w 5895420"/>
              <a:gd name="connsiteY15" fmla="*/ 0 h 6717348"/>
              <a:gd name="connsiteX16" fmla="*/ 3637121 w 5895420"/>
              <a:gd name="connsiteY16" fmla="*/ 0 h 6717348"/>
              <a:gd name="connsiteX17" fmla="*/ 5895420 w 5895420"/>
              <a:gd name="connsiteY17" fmla="*/ 0 h 6717348"/>
              <a:gd name="connsiteX0" fmla="*/ 5895420 w 5895420"/>
              <a:gd name="connsiteY0" fmla="*/ 6717348 h 6717348"/>
              <a:gd name="connsiteX1" fmla="*/ 3636458 w 5895420"/>
              <a:gd name="connsiteY1" fmla="*/ 6717348 h 6717348"/>
              <a:gd name="connsiteX2" fmla="*/ 3421442 w 5895420"/>
              <a:gd name="connsiteY2" fmla="*/ 6717348 h 6717348"/>
              <a:gd name="connsiteX3" fmla="*/ 1402911 w 5895420"/>
              <a:gd name="connsiteY3" fmla="*/ 6218779 h 6717348"/>
              <a:gd name="connsiteX4" fmla="*/ 353279 w 5895420"/>
              <a:gd name="connsiteY4" fmla="*/ 5047721 h 6717348"/>
              <a:gd name="connsiteX5" fmla="*/ 131900 w 5895420"/>
              <a:gd name="connsiteY5" fmla="*/ 4406116 h 6717348"/>
              <a:gd name="connsiteX6" fmla="*/ 111485 w 5895420"/>
              <a:gd name="connsiteY6" fmla="*/ 4324724 h 6717348"/>
              <a:gd name="connsiteX7" fmla="*/ 111618 w 5895420"/>
              <a:gd name="connsiteY7" fmla="*/ 4324592 h 6717348"/>
              <a:gd name="connsiteX8" fmla="*/ 0 w 5895420"/>
              <a:gd name="connsiteY8" fmla="*/ 3357680 h 6717348"/>
              <a:gd name="connsiteX9" fmla="*/ 0 w 5895420"/>
              <a:gd name="connsiteY9" fmla="*/ 3344422 h 6717348"/>
              <a:gd name="connsiteX10" fmla="*/ 111618 w 5895420"/>
              <a:gd name="connsiteY10" fmla="*/ 2390768 h 6717348"/>
              <a:gd name="connsiteX11" fmla="*/ 132297 w 5895420"/>
              <a:gd name="connsiteY11" fmla="*/ 2308447 h 6717348"/>
              <a:gd name="connsiteX12" fmla="*/ 353414 w 5895420"/>
              <a:gd name="connsiteY12" fmla="*/ 1667770 h 6717348"/>
              <a:gd name="connsiteX13" fmla="*/ 1402645 w 5895420"/>
              <a:gd name="connsiteY13" fmla="*/ 496977 h 6717348"/>
              <a:gd name="connsiteX14" fmla="*/ 3422104 w 5895420"/>
              <a:gd name="connsiteY14" fmla="*/ 0 h 6717348"/>
              <a:gd name="connsiteX15" fmla="*/ 3637121 w 5895420"/>
              <a:gd name="connsiteY15" fmla="*/ 0 h 6717348"/>
              <a:gd name="connsiteX16" fmla="*/ 5895420 w 5895420"/>
              <a:gd name="connsiteY16" fmla="*/ 0 h 6717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95420" h="6717348">
                <a:moveTo>
                  <a:pt x="5895420" y="6717348"/>
                </a:moveTo>
                <a:lnTo>
                  <a:pt x="3636458" y="6717348"/>
                </a:lnTo>
                <a:lnTo>
                  <a:pt x="3421442" y="6717348"/>
                </a:lnTo>
                <a:cubicBezTo>
                  <a:pt x="2580597" y="6717348"/>
                  <a:pt x="1901479" y="6549522"/>
                  <a:pt x="1402911" y="6218779"/>
                </a:cubicBezTo>
                <a:cubicBezTo>
                  <a:pt x="903946" y="5886842"/>
                  <a:pt x="550798" y="5492866"/>
                  <a:pt x="353279" y="5047721"/>
                </a:cubicBezTo>
                <a:cubicBezTo>
                  <a:pt x="257040" y="4831246"/>
                  <a:pt x="182672" y="4615699"/>
                  <a:pt x="131900" y="4406116"/>
                </a:cubicBezTo>
                <a:lnTo>
                  <a:pt x="111485" y="4324724"/>
                </a:lnTo>
                <a:lnTo>
                  <a:pt x="111618" y="4324592"/>
                </a:lnTo>
                <a:cubicBezTo>
                  <a:pt x="37515" y="4011612"/>
                  <a:pt x="0" y="3686302"/>
                  <a:pt x="0" y="3357680"/>
                </a:cubicBezTo>
                <a:lnTo>
                  <a:pt x="0" y="3344422"/>
                </a:lnTo>
                <a:cubicBezTo>
                  <a:pt x="1193" y="3018054"/>
                  <a:pt x="38708" y="2697120"/>
                  <a:pt x="111618" y="2390768"/>
                </a:cubicBezTo>
                <a:lnTo>
                  <a:pt x="132297" y="2308447"/>
                </a:lnTo>
                <a:cubicBezTo>
                  <a:pt x="182804" y="2099792"/>
                  <a:pt x="257304" y="1884246"/>
                  <a:pt x="353414" y="1667770"/>
                </a:cubicBezTo>
                <a:cubicBezTo>
                  <a:pt x="550931" y="1222626"/>
                  <a:pt x="904077" y="828649"/>
                  <a:pt x="1402645" y="496977"/>
                </a:cubicBezTo>
                <a:cubicBezTo>
                  <a:pt x="1902937" y="167161"/>
                  <a:pt x="2582320" y="0"/>
                  <a:pt x="3422104" y="0"/>
                </a:cubicBezTo>
                <a:lnTo>
                  <a:pt x="3637121" y="0"/>
                </a:lnTo>
                <a:lnTo>
                  <a:pt x="5895420" y="0"/>
                </a:lnTo>
              </a:path>
            </a:pathLst>
          </a:custGeom>
          <a:solidFill>
            <a:srgbClr val="404C71"/>
          </a:solidFill>
          <a:ln w="57150">
            <a:noFill/>
          </a:ln>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endParaRPr lang="en-US"/>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endParaRPr lang="en-US"/>
          </a:p>
        </p:txBody>
      </p:sp>
      <p:pic>
        <p:nvPicPr>
          <p:cNvPr id="5" name="Graphic 4">
            <a:extLst>
              <a:ext uri="{FF2B5EF4-FFF2-40B4-BE49-F238E27FC236}">
                <a16:creationId xmlns:a16="http://schemas.microsoft.com/office/drawing/2014/main" id="{14B60D14-D98A-77D9-675E-DC4FC5D25276}"/>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773E019E-8CFC-A112-C6B0-16CF8FDFB80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4085213458"/>
      </p:ext>
    </p:extLst>
  </p:cSld>
  <p:clrMapOvr>
    <a:masterClrMapping/>
  </p:clrMapOvr>
  <p:extLst>
    <p:ext uri="{DCECCB84-F9BA-43D5-87BE-67443E8EF086}">
      <p15:sldGuideLst xmlns:p15="http://schemas.microsoft.com/office/powerpoint/2012/main"/>
    </p:ext>
  </p:extLst>
</p:sldLayout>
</file>

<file path=ppt/slideLayouts/slideLayout245.xml><?xml version="1.0" encoding="utf-8"?>
<p:sldLayout xmlns:a="http://schemas.openxmlformats.org/drawingml/2006/main" xmlns:r="http://schemas.openxmlformats.org/officeDocument/2006/relationships" xmlns:p="http://schemas.openxmlformats.org/presentationml/2006/main" showMasterSp="0" preserve="1" userDrawn="1">
  <p:cSld name="Title_pattern 1">
    <p:bg>
      <p:bgPr>
        <a:solidFill>
          <a:srgbClr val="15003B"/>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62215D6-3915-CE7B-E2B7-BA8C03479C4A}"/>
              </a:ext>
            </a:extLst>
          </p:cNvPr>
          <p:cNvGrpSpPr/>
          <p:nvPr userDrawn="1"/>
        </p:nvGrpSpPr>
        <p:grpSpPr>
          <a:xfrm>
            <a:off x="0" y="-5"/>
            <a:ext cx="12192000" cy="6858005"/>
            <a:chOff x="0" y="-5"/>
            <a:chExt cx="12192000" cy="6858005"/>
          </a:xfrm>
        </p:grpSpPr>
        <p:pic>
          <p:nvPicPr>
            <p:cNvPr id="5" name="Picture 4">
              <a:extLst>
                <a:ext uri="{FF2B5EF4-FFF2-40B4-BE49-F238E27FC236}">
                  <a16:creationId xmlns:a16="http://schemas.microsoft.com/office/drawing/2014/main" id="{289AFA62-65D9-B6AB-DE74-D1F18EBB41C3}"/>
                </a:ext>
              </a:extLst>
            </p:cNvPr>
            <p:cNvPicPr>
              <a:picLocks noChangeAspect="1"/>
            </p:cNvPicPr>
            <p:nvPr/>
          </p:nvPicPr>
          <p:blipFill rotWithShape="1">
            <a:blip r:embed="rId2">
              <a:alphaModFix amt="42000"/>
            </a:blip>
            <a:srcRect t="19721" r="1887" b="1876"/>
            <a:stretch/>
          </p:blipFill>
          <p:spPr>
            <a:xfrm>
              <a:off x="0" y="-5"/>
              <a:ext cx="12192000" cy="6858005"/>
            </a:xfrm>
            <a:prstGeom prst="rect">
              <a:avLst/>
            </a:prstGeom>
          </p:spPr>
        </p:pic>
        <p:sp>
          <p:nvSpPr>
            <p:cNvPr id="6" name="Rectangle 5">
              <a:extLst>
                <a:ext uri="{FF2B5EF4-FFF2-40B4-BE49-F238E27FC236}">
                  <a16:creationId xmlns:a16="http://schemas.microsoft.com/office/drawing/2014/main" id="{E86714FB-1BFC-F51D-E5D0-0AEBF0547293}"/>
                </a:ext>
              </a:extLst>
            </p:cNvPr>
            <p:cNvSpPr/>
            <p:nvPr/>
          </p:nvSpPr>
          <p:spPr>
            <a:xfrm>
              <a:off x="0" y="0"/>
              <a:ext cx="12192000" cy="6858000"/>
            </a:xfrm>
            <a:prstGeom prst="rect">
              <a:avLst/>
            </a:prstGeom>
            <a:gradFill>
              <a:gsLst>
                <a:gs pos="20000">
                  <a:srgbClr val="15003B">
                    <a:alpha val="75000"/>
                  </a:srgbClr>
                </a:gs>
                <a:gs pos="79000">
                  <a:srgbClr val="15003B">
                    <a:alpha val="0"/>
                  </a:srgbClr>
                </a:gs>
              </a:gsLst>
              <a:lin ang="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endParaRPr lang="en-US"/>
          </a:p>
        </p:txBody>
      </p:sp>
      <p:pic>
        <p:nvPicPr>
          <p:cNvPr id="3" name="Graphic 2">
            <a:extLst>
              <a:ext uri="{FF2B5EF4-FFF2-40B4-BE49-F238E27FC236}">
                <a16:creationId xmlns:a16="http://schemas.microsoft.com/office/drawing/2014/main" id="{E50489D8-4CB8-4E57-21B9-43997BD7C6D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7" name="TextBox 6">
            <a:extLst>
              <a:ext uri="{FF2B5EF4-FFF2-40B4-BE49-F238E27FC236}">
                <a16:creationId xmlns:a16="http://schemas.microsoft.com/office/drawing/2014/main" id="{1231E476-4E6A-C478-409F-5729199D274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2553830387"/>
      </p:ext>
    </p:extLst>
  </p:cSld>
  <p:clrMapOvr>
    <a:masterClrMapping/>
  </p:clrMapOvr>
  <p:extLst>
    <p:ext uri="{DCECCB84-F9BA-43D5-87BE-67443E8EF086}">
      <p15:sldGuideLst xmlns:p15="http://schemas.microsoft.com/office/powerpoint/2012/main"/>
    </p:ext>
  </p:extLst>
</p:sldLayout>
</file>

<file path=ppt/slideLayouts/slideLayout246.xml><?xml version="1.0" encoding="utf-8"?>
<p:sldLayout xmlns:a="http://schemas.openxmlformats.org/drawingml/2006/main" xmlns:r="http://schemas.openxmlformats.org/officeDocument/2006/relationships" xmlns:p="http://schemas.openxmlformats.org/presentationml/2006/main" showMasterSp="0" preserve="1" userDrawn="1">
  <p:cSld name="Title_pattern 2">
    <p:bg>
      <p:bgPr>
        <a:solidFill>
          <a:srgbClr val="15003B"/>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659867-097A-2DD7-1A8B-DF30D2C0F901}"/>
              </a:ext>
            </a:extLst>
          </p:cNvPr>
          <p:cNvPicPr>
            <a:picLocks noChangeAspect="1"/>
          </p:cNvPicPr>
          <p:nvPr userDrawn="1"/>
        </p:nvPicPr>
        <p:blipFill>
          <a:blip r:embed="rId2"/>
          <a:stretch>
            <a:fillRect/>
          </a:stretch>
        </p:blipFill>
        <p:spPr>
          <a:xfrm>
            <a:off x="0" y="0"/>
            <a:ext cx="12192000" cy="6857999"/>
          </a:xfrm>
          <a:prstGeom prst="rect">
            <a:avLst/>
          </a:prstGeom>
        </p:spPr>
      </p:pic>
      <p:cxnSp>
        <p:nvCxnSpPr>
          <p:cNvPr id="30" name="Straight Connector 29">
            <a:extLst>
              <a:ext uri="{FF2B5EF4-FFF2-40B4-BE49-F238E27FC236}">
                <a16:creationId xmlns:a16="http://schemas.microsoft.com/office/drawing/2014/main" id="{F8EFCEE9-02AA-02FA-5845-AD8FDC84ED3C}"/>
              </a:ext>
            </a:extLst>
          </p:cNvPr>
          <p:cNvCxnSpPr>
            <a:cxnSpLocks/>
          </p:cNvCxnSpPr>
          <p:nvPr userDrawn="1"/>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baseline="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endParaRPr lang="en-US"/>
          </a:p>
        </p:txBody>
      </p:sp>
      <p:pic>
        <p:nvPicPr>
          <p:cNvPr id="4" name="Graphic 3">
            <a:extLst>
              <a:ext uri="{FF2B5EF4-FFF2-40B4-BE49-F238E27FC236}">
                <a16:creationId xmlns:a16="http://schemas.microsoft.com/office/drawing/2014/main" id="{4AAC3625-E6AD-A598-E9BB-79F0E45BCD75}"/>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F8CBFDC5-31D1-A5CB-8ED5-DC5B18F4B2D7}"/>
              </a:ext>
            </a:extLst>
          </p:cNvPr>
          <p:cNvSpPr txBox="1"/>
          <p:nvPr userDrawn="1"/>
        </p:nvSpPr>
        <p:spPr>
          <a:xfrm>
            <a:off x="495299" y="6630654"/>
            <a:ext cx="8382483"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Do not distribute, disclose, or forward this information without authorization from Nexxen. </a:t>
            </a:r>
          </a:p>
        </p:txBody>
      </p:sp>
    </p:spTree>
    <p:extLst>
      <p:ext uri="{BB962C8B-B14F-4D97-AF65-F5344CB8AC3E}">
        <p14:creationId xmlns:p14="http://schemas.microsoft.com/office/powerpoint/2010/main" val="2351967757"/>
      </p:ext>
    </p:extLst>
  </p:cSld>
  <p:clrMapOvr>
    <a:masterClrMapping/>
  </p:clrMapOvr>
  <p:extLst>
    <p:ext uri="{DCECCB84-F9BA-43D5-87BE-67443E8EF086}">
      <p15:sldGuideLst xmlns:p15="http://schemas.microsoft.com/office/powerpoint/2012/main"/>
    </p:ext>
  </p:extLst>
</p:sldLayout>
</file>

<file path=ppt/slideLayouts/slideLayout247.xml><?xml version="1.0" encoding="utf-8"?>
<p:sldLayout xmlns:a="http://schemas.openxmlformats.org/drawingml/2006/main" xmlns:r="http://schemas.openxmlformats.org/officeDocument/2006/relationships" xmlns:p="http://schemas.openxmlformats.org/presentationml/2006/main" showMasterSp="0" preserve="1" userDrawn="1">
  <p:cSld name="Title_pattern 3">
    <p:bg>
      <p:bgPr>
        <a:solidFill>
          <a:srgbClr val="15003B"/>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110F32-D8D1-CC26-E2F8-B19D798CD186}"/>
              </a:ext>
            </a:extLst>
          </p:cNvPr>
          <p:cNvPicPr>
            <a:picLocks noChangeAspect="1"/>
          </p:cNvPicPr>
          <p:nvPr userDrawn="1"/>
        </p:nvPicPr>
        <p:blipFill>
          <a:blip r:embed="rId2">
            <a:alphaModFix amt="13000"/>
          </a:blip>
          <a:stretch>
            <a:fillRect/>
          </a:stretch>
        </p:blipFill>
        <p:spPr>
          <a:xfrm>
            <a:off x="0" y="0"/>
            <a:ext cx="12192000" cy="6858000"/>
          </a:xfrm>
          <a:prstGeom prst="rect">
            <a:avLst/>
          </a:prstGeom>
        </p:spPr>
      </p:pic>
      <p:cxnSp>
        <p:nvCxnSpPr>
          <p:cNvPr id="30" name="Straight Connector 29">
            <a:extLst>
              <a:ext uri="{FF2B5EF4-FFF2-40B4-BE49-F238E27FC236}">
                <a16:creationId xmlns:a16="http://schemas.microsoft.com/office/drawing/2014/main" id="{F8EFCEE9-02AA-02FA-5845-AD8FDC84ED3C}"/>
              </a:ext>
            </a:extLst>
          </p:cNvPr>
          <p:cNvCxnSpPr>
            <a:cxnSpLocks/>
          </p:cNvCxnSpPr>
          <p:nvPr userDrawn="1"/>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endParaRPr lang="en-US"/>
          </a:p>
        </p:txBody>
      </p:sp>
      <p:pic>
        <p:nvPicPr>
          <p:cNvPr id="3" name="Graphic 2">
            <a:extLst>
              <a:ext uri="{FF2B5EF4-FFF2-40B4-BE49-F238E27FC236}">
                <a16:creationId xmlns:a16="http://schemas.microsoft.com/office/drawing/2014/main" id="{33CF18B9-9F8B-8FBC-B925-EB0CAFF3807E}"/>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0256946D-4008-8DB3-179B-EA02C8D661E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12996426"/>
      </p:ext>
    </p:extLst>
  </p:cSld>
  <p:clrMapOvr>
    <a:masterClrMapping/>
  </p:clrMapOvr>
  <p:extLst>
    <p:ext uri="{DCECCB84-F9BA-43D5-87BE-67443E8EF086}">
      <p15:sldGuideLst xmlns:p15="http://schemas.microsoft.com/office/powerpoint/2012/main"/>
    </p:ext>
  </p:extLst>
</p:sldLayout>
</file>

<file path=ppt/slideLayouts/slideLayout248.xml><?xml version="1.0" encoding="utf-8"?>
<p:sldLayout xmlns:a="http://schemas.openxmlformats.org/drawingml/2006/main" xmlns:r="http://schemas.openxmlformats.org/officeDocument/2006/relationships" xmlns:p="http://schemas.openxmlformats.org/presentationml/2006/main" showMasterSp="0" preserve="1" userDrawn="1">
  <p:cSld name="Title_dark navy">
    <p:bg>
      <p:bgPr>
        <a:solidFill>
          <a:srgbClr val="15003B"/>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endParaRPr lang="en-US"/>
          </a:p>
        </p:txBody>
      </p:sp>
      <p:pic>
        <p:nvPicPr>
          <p:cNvPr id="3" name="Graphic 2">
            <a:extLst>
              <a:ext uri="{FF2B5EF4-FFF2-40B4-BE49-F238E27FC236}">
                <a16:creationId xmlns:a16="http://schemas.microsoft.com/office/drawing/2014/main" id="{C51CEFC5-B0B1-875D-C643-DF44658C569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680439A1-5D1A-A00D-B981-951382C83D1D}"/>
              </a:ext>
            </a:extLst>
          </p:cNvPr>
          <p:cNvSpPr txBox="1"/>
          <p:nvPr userDrawn="1"/>
        </p:nvSpPr>
        <p:spPr>
          <a:xfrm>
            <a:off x="495300" y="6537886"/>
            <a:ext cx="9296882"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pPr/>
              <a:t>2025</a:t>
            </a:fld>
            <a:r>
              <a:rPr lang="en-US" sz="900" b="0" i="0" u="none" strike="noStrike" kern="1200">
                <a:solidFill>
                  <a:srgbClr val="ABB4BD"/>
                </a:solidFill>
                <a:effectLst/>
                <a:latin typeface="+mn-lt"/>
                <a:ea typeface="+mn-ea"/>
                <a:cs typeface="+mn-cs"/>
              </a:rPr>
              <a:t> Nexxen International. All rights reserved. Confidential information. Do not distribute, disclose, or forward this information without authorization from Nexxen. </a:t>
            </a:r>
          </a:p>
        </p:txBody>
      </p:sp>
    </p:spTree>
    <p:extLst>
      <p:ext uri="{BB962C8B-B14F-4D97-AF65-F5344CB8AC3E}">
        <p14:creationId xmlns:p14="http://schemas.microsoft.com/office/powerpoint/2010/main" val="2408978780"/>
      </p:ext>
    </p:extLst>
  </p:cSld>
  <p:clrMapOvr>
    <a:masterClrMapping/>
  </p:clrMapOvr>
  <p:extLst>
    <p:ext uri="{DCECCB84-F9BA-43D5-87BE-67443E8EF086}">
      <p15:sldGuideLst xmlns:p15="http://schemas.microsoft.com/office/powerpoint/2012/main"/>
    </p:ext>
  </p:extLst>
</p:sldLayout>
</file>

<file path=ppt/slideLayouts/slideLayout249.xml><?xml version="1.0" encoding="utf-8"?>
<p:sldLayout xmlns:a="http://schemas.openxmlformats.org/drawingml/2006/main" xmlns:r="http://schemas.openxmlformats.org/officeDocument/2006/relationships" xmlns:p="http://schemas.openxmlformats.org/presentationml/2006/main" showMasterSp="0" preserve="1" userDrawn="1">
  <p:cSld name="Title_TV image 1">
    <p:bg>
      <p:bgPr>
        <a:solidFill>
          <a:srgbClr val="15003B"/>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833EB7-FDC4-923C-C5F4-C347547C4A01}"/>
              </a:ext>
            </a:extLst>
          </p:cNvPr>
          <p:cNvPicPr>
            <a:picLocks noChangeAspect="1"/>
          </p:cNvPicPr>
          <p:nvPr/>
        </p:nvPicPr>
        <p:blipFill>
          <a:blip r:embed="rId2"/>
          <a:stretch>
            <a:fillRect/>
          </a:stretch>
        </p:blipFill>
        <p:spPr>
          <a:xfrm>
            <a:off x="0" y="0"/>
            <a:ext cx="12192000" cy="6857999"/>
          </a:xfrm>
          <a:prstGeom prst="rect">
            <a:avLst/>
          </a:prstGeom>
        </p:spPr>
      </p:pic>
      <p:grpSp>
        <p:nvGrpSpPr>
          <p:cNvPr id="8" name="Group 7">
            <a:extLst>
              <a:ext uri="{FF2B5EF4-FFF2-40B4-BE49-F238E27FC236}">
                <a16:creationId xmlns:a16="http://schemas.microsoft.com/office/drawing/2014/main" id="{0F7D1115-C2F8-2197-5A02-9FBF771B00EA}"/>
              </a:ext>
            </a:extLst>
          </p:cNvPr>
          <p:cNvGrpSpPr/>
          <p:nvPr/>
        </p:nvGrpSpPr>
        <p:grpSpPr>
          <a:xfrm>
            <a:off x="5656580" y="-1"/>
            <a:ext cx="6535420" cy="6499281"/>
            <a:chOff x="5476240" y="-1"/>
            <a:chExt cx="6535420" cy="6499281"/>
          </a:xfrm>
        </p:grpSpPr>
        <p:sp>
          <p:nvSpPr>
            <p:cNvPr id="9" name="Freeform: Shape 8">
              <a:extLst>
                <a:ext uri="{FF2B5EF4-FFF2-40B4-BE49-F238E27FC236}">
                  <a16:creationId xmlns:a16="http://schemas.microsoft.com/office/drawing/2014/main" id="{BD1A9BEE-28E9-7F3A-249C-BAAC31EB04B5}"/>
                </a:ext>
              </a:extLst>
            </p:cNvPr>
            <p:cNvSpPr/>
            <p:nvPr/>
          </p:nvSpPr>
          <p:spPr>
            <a:xfrm>
              <a:off x="7061200" y="5588000"/>
              <a:ext cx="4135120" cy="629920"/>
            </a:xfrm>
            <a:custGeom>
              <a:avLst/>
              <a:gdLst>
                <a:gd name="connsiteX0" fmla="*/ 274320 w 4064000"/>
                <a:gd name="connsiteY0" fmla="*/ 10160 h 629920"/>
                <a:gd name="connsiteX1" fmla="*/ 0 w 4064000"/>
                <a:gd name="connsiteY1" fmla="*/ 182880 h 629920"/>
                <a:gd name="connsiteX2" fmla="*/ 518160 w 4064000"/>
                <a:gd name="connsiteY2" fmla="*/ 233680 h 629920"/>
                <a:gd name="connsiteX3" fmla="*/ 985520 w 4064000"/>
                <a:gd name="connsiteY3" fmla="*/ 284480 h 629920"/>
                <a:gd name="connsiteX4" fmla="*/ 1290320 w 4064000"/>
                <a:gd name="connsiteY4" fmla="*/ 325120 h 629920"/>
                <a:gd name="connsiteX5" fmla="*/ 1625600 w 4064000"/>
                <a:gd name="connsiteY5" fmla="*/ 365760 h 629920"/>
                <a:gd name="connsiteX6" fmla="*/ 2072640 w 4064000"/>
                <a:gd name="connsiteY6" fmla="*/ 426720 h 629920"/>
                <a:gd name="connsiteX7" fmla="*/ 2428240 w 4064000"/>
                <a:gd name="connsiteY7" fmla="*/ 477520 h 629920"/>
                <a:gd name="connsiteX8" fmla="*/ 2651760 w 4064000"/>
                <a:gd name="connsiteY8" fmla="*/ 508000 h 629920"/>
                <a:gd name="connsiteX9" fmla="*/ 2946400 w 4064000"/>
                <a:gd name="connsiteY9" fmla="*/ 558800 h 629920"/>
                <a:gd name="connsiteX10" fmla="*/ 3098800 w 4064000"/>
                <a:gd name="connsiteY10" fmla="*/ 609600 h 629920"/>
                <a:gd name="connsiteX11" fmla="*/ 3149600 w 4064000"/>
                <a:gd name="connsiteY11" fmla="*/ 629920 h 629920"/>
                <a:gd name="connsiteX12" fmla="*/ 4064000 w 4064000"/>
                <a:gd name="connsiteY12" fmla="*/ 487680 h 629920"/>
                <a:gd name="connsiteX13" fmla="*/ 1076960 w 4064000"/>
                <a:gd name="connsiteY13" fmla="*/ 81280 h 629920"/>
                <a:gd name="connsiteX14" fmla="*/ 335280 w 4064000"/>
                <a:gd name="connsiteY14" fmla="*/ 0 h 629920"/>
                <a:gd name="connsiteX0" fmla="*/ 345440 w 4135120"/>
                <a:gd name="connsiteY0" fmla="*/ 10160 h 629920"/>
                <a:gd name="connsiteX1" fmla="*/ 0 w 4135120"/>
                <a:gd name="connsiteY1" fmla="*/ 177800 h 629920"/>
                <a:gd name="connsiteX2" fmla="*/ 589280 w 4135120"/>
                <a:gd name="connsiteY2" fmla="*/ 233680 h 629920"/>
                <a:gd name="connsiteX3" fmla="*/ 1056640 w 4135120"/>
                <a:gd name="connsiteY3" fmla="*/ 284480 h 629920"/>
                <a:gd name="connsiteX4" fmla="*/ 1361440 w 4135120"/>
                <a:gd name="connsiteY4" fmla="*/ 325120 h 629920"/>
                <a:gd name="connsiteX5" fmla="*/ 1696720 w 4135120"/>
                <a:gd name="connsiteY5" fmla="*/ 365760 h 629920"/>
                <a:gd name="connsiteX6" fmla="*/ 2143760 w 4135120"/>
                <a:gd name="connsiteY6" fmla="*/ 426720 h 629920"/>
                <a:gd name="connsiteX7" fmla="*/ 2499360 w 4135120"/>
                <a:gd name="connsiteY7" fmla="*/ 477520 h 629920"/>
                <a:gd name="connsiteX8" fmla="*/ 2722880 w 4135120"/>
                <a:gd name="connsiteY8" fmla="*/ 508000 h 629920"/>
                <a:gd name="connsiteX9" fmla="*/ 3017520 w 4135120"/>
                <a:gd name="connsiteY9" fmla="*/ 558800 h 629920"/>
                <a:gd name="connsiteX10" fmla="*/ 3169920 w 4135120"/>
                <a:gd name="connsiteY10" fmla="*/ 609600 h 629920"/>
                <a:gd name="connsiteX11" fmla="*/ 3220720 w 4135120"/>
                <a:gd name="connsiteY11" fmla="*/ 629920 h 629920"/>
                <a:gd name="connsiteX12" fmla="*/ 4135120 w 4135120"/>
                <a:gd name="connsiteY12" fmla="*/ 487680 h 629920"/>
                <a:gd name="connsiteX13" fmla="*/ 1148080 w 4135120"/>
                <a:gd name="connsiteY13" fmla="*/ 81280 h 629920"/>
                <a:gd name="connsiteX14" fmla="*/ 406400 w 4135120"/>
                <a:gd name="connsiteY14" fmla="*/ 0 h 62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35120" h="629920">
                  <a:moveTo>
                    <a:pt x="345440" y="10160"/>
                  </a:moveTo>
                  <a:lnTo>
                    <a:pt x="0" y="177800"/>
                  </a:lnTo>
                  <a:lnTo>
                    <a:pt x="589280" y="233680"/>
                  </a:lnTo>
                  <a:lnTo>
                    <a:pt x="1056640" y="284480"/>
                  </a:lnTo>
                  <a:lnTo>
                    <a:pt x="1361440" y="325120"/>
                  </a:lnTo>
                  <a:lnTo>
                    <a:pt x="1696720" y="365760"/>
                  </a:lnTo>
                  <a:lnTo>
                    <a:pt x="2143760" y="426720"/>
                  </a:lnTo>
                  <a:lnTo>
                    <a:pt x="2499360" y="477520"/>
                  </a:lnTo>
                  <a:lnTo>
                    <a:pt x="2722880" y="508000"/>
                  </a:lnTo>
                  <a:lnTo>
                    <a:pt x="3017520" y="558800"/>
                  </a:lnTo>
                  <a:lnTo>
                    <a:pt x="3169920" y="609600"/>
                  </a:lnTo>
                  <a:lnTo>
                    <a:pt x="3220720" y="629920"/>
                  </a:lnTo>
                  <a:lnTo>
                    <a:pt x="4135120" y="487680"/>
                  </a:lnTo>
                  <a:lnTo>
                    <a:pt x="1148080" y="81280"/>
                  </a:lnTo>
                  <a:lnTo>
                    <a:pt x="406400" y="0"/>
                  </a:lnTo>
                </a:path>
              </a:pathLst>
            </a:custGeom>
            <a:solidFill>
              <a:schemeClr val="bg1"/>
            </a:solidFill>
            <a:ln>
              <a:noFill/>
            </a:ln>
            <a:effectLst>
              <a:outerShdw blurRad="152400" dist="241300" dir="5400000" algn="t" rotWithShape="0">
                <a:prstClr val="black">
                  <a:alpha val="62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pic>
          <p:nvPicPr>
            <p:cNvPr id="10" name="Picture 9" descr="A screen with a white letter on it&#10;&#10;Description automatically generated">
              <a:extLst>
                <a:ext uri="{FF2B5EF4-FFF2-40B4-BE49-F238E27FC236}">
                  <a16:creationId xmlns:a16="http://schemas.microsoft.com/office/drawing/2014/main" id="{7AF2A81B-F88D-784A-F2E6-7948367B839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476240" y="-1"/>
              <a:ext cx="6535420" cy="6499281"/>
            </a:xfrm>
            <a:prstGeom prst="rect">
              <a:avLst/>
            </a:prstGeom>
          </p:spPr>
        </p:pic>
      </p:grp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299" y="3016909"/>
            <a:ext cx="4979525" cy="615553"/>
          </a:xfrm>
          <a:prstGeom prst="rect">
            <a:avLst/>
          </a:prstGeom>
        </p:spPr>
        <p:txBody>
          <a:bodyPr vert="horz" wrap="square" lIns="0" tIns="0" rIns="0" bIns="0" rtlCol="0" anchor="b" anchorCtr="0">
            <a:spAutoFit/>
          </a:bodyPr>
          <a:lstStyle>
            <a:lvl1pPr>
              <a:defRPr sz="4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4503722"/>
            <a:ext cx="4987144" cy="307777"/>
          </a:xfrm>
        </p:spPr>
        <p:txBody>
          <a:bodyPr vert="horz" wrap="square" lIns="0" tIns="0" rIns="0" bIns="0" rtlCol="0" anchor="t" anchorCtr="0">
            <a:spAutoFit/>
          </a:bodyPr>
          <a:lstStyle>
            <a:lvl1pPr marL="0" indent="0">
              <a:lnSpc>
                <a:spcPct val="110000"/>
              </a:lnSpc>
              <a:buNone/>
              <a:defRPr lang="en-US" sz="20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endParaRPr lang="en-US"/>
          </a:p>
        </p:txBody>
      </p:sp>
      <p:cxnSp>
        <p:nvCxnSpPr>
          <p:cNvPr id="13" name="Straight Connector 12">
            <a:extLst>
              <a:ext uri="{FF2B5EF4-FFF2-40B4-BE49-F238E27FC236}">
                <a16:creationId xmlns:a16="http://schemas.microsoft.com/office/drawing/2014/main" id="{479F9C70-8EB0-186C-4616-500399FEB9DD}"/>
              </a:ext>
            </a:extLst>
          </p:cNvPr>
          <p:cNvCxnSpPr>
            <a:cxnSpLocks/>
          </p:cNvCxnSpPr>
          <p:nvPr userDrawn="1"/>
        </p:nvCxnSpPr>
        <p:spPr>
          <a:xfrm>
            <a:off x="495300" y="4036189"/>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pic>
        <p:nvPicPr>
          <p:cNvPr id="7" name="Graphic 6">
            <a:extLst>
              <a:ext uri="{FF2B5EF4-FFF2-40B4-BE49-F238E27FC236}">
                <a16:creationId xmlns:a16="http://schemas.microsoft.com/office/drawing/2014/main" id="{C54AE989-7B05-B1E7-FCAD-01F570C4750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5300" y="888573"/>
            <a:ext cx="1724853" cy="422414"/>
          </a:xfrm>
          <a:prstGeom prst="rect">
            <a:avLst/>
          </a:prstGeom>
        </p:spPr>
      </p:pic>
      <p:sp>
        <p:nvSpPr>
          <p:cNvPr id="3" name="TextBox 2">
            <a:extLst>
              <a:ext uri="{FF2B5EF4-FFF2-40B4-BE49-F238E27FC236}">
                <a16:creationId xmlns:a16="http://schemas.microsoft.com/office/drawing/2014/main" id="{3F2F2F5E-6721-D710-4530-F4EC28D082B1}"/>
              </a:ext>
            </a:extLst>
          </p:cNvPr>
          <p:cNvSpPr txBox="1"/>
          <p:nvPr userDrawn="1"/>
        </p:nvSpPr>
        <p:spPr>
          <a:xfrm>
            <a:off x="495299" y="6597915"/>
            <a:ext cx="8694999"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pPr/>
              <a:t>2025</a:t>
            </a:fld>
            <a:r>
              <a:rPr lang="en-US" sz="900" b="0" i="0" u="none" strike="noStrike" kern="1200">
                <a:solidFill>
                  <a:srgbClr val="ABB4BD"/>
                </a:solidFill>
                <a:effectLst/>
                <a:latin typeface="+mn-lt"/>
                <a:ea typeface="+mn-ea"/>
                <a:cs typeface="+mn-cs"/>
              </a:rPr>
              <a:t> Nexxen International. All rights reserved. Confidential information. Do not distribute, disclose, or forward this information without authorization from Nexxen. </a:t>
            </a:r>
          </a:p>
        </p:txBody>
      </p:sp>
    </p:spTree>
    <p:extLst>
      <p:ext uri="{BB962C8B-B14F-4D97-AF65-F5344CB8AC3E}">
        <p14:creationId xmlns:p14="http://schemas.microsoft.com/office/powerpoint/2010/main" val="2615837501"/>
      </p:ext>
    </p:extLst>
  </p:cSld>
  <p:clrMapOvr>
    <a:masterClrMapping/>
  </p:clrMapOvr>
  <p:extLst>
    <p:ext uri="{DCECCB84-F9BA-43D5-87BE-67443E8EF086}">
      <p15:sldGuideLst xmlns:p15="http://schemas.microsoft.com/office/powerpoint/2012/main"/>
    </p:ext>
  </p:extLst>
</p:sldLayout>
</file>

<file path=ppt/slideLayouts/slideLayout250.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4" name="Text Placeholder 7">
            <a:extLst>
              <a:ext uri="{FF2B5EF4-FFF2-40B4-BE49-F238E27FC236}">
                <a16:creationId xmlns:a16="http://schemas.microsoft.com/office/drawing/2014/main" id="{261F6083-70C9-94DB-F4DD-5F460AD086FE}"/>
              </a:ext>
            </a:extLst>
          </p:cNvPr>
          <p:cNvSpPr>
            <a:spLocks noGrp="1"/>
          </p:cNvSpPr>
          <p:nvPr>
            <p:ph type="body" sz="quarter" idx="12"/>
          </p:nvPr>
        </p:nvSpPr>
        <p:spPr>
          <a:xfrm>
            <a:off x="495300" y="1709928"/>
            <a:ext cx="11201400" cy="166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04985367"/>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2238161838"/>
      </p:ext>
    </p:extLst>
  </p:cSld>
  <p:clrMapOvr>
    <a:masterClrMapping/>
  </p:clrMapOvr>
  <p:extLst>
    <p:ext uri="{DCECCB84-F9BA-43D5-87BE-67443E8EF086}">
      <p15:sldGuideLst xmlns:p15="http://schemas.microsoft.com/office/powerpoint/2012/main"/>
    </p:ext>
  </p:extLst>
</p:sldLayout>
</file>

<file path=ppt/slideLayouts/slideLayout252.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2C2013D5-ACC1-018F-A111-33F3C6918687}"/>
              </a:ext>
            </a:extLst>
          </p:cNvPr>
          <p:cNvSpPr>
            <a:spLocks noGrp="1"/>
          </p:cNvSpPr>
          <p:nvPr>
            <p:ph type="pic" sz="quarter" idx="23" hasCustomPrompt="1"/>
          </p:nvPr>
        </p:nvSpPr>
        <p:spPr>
          <a:xfrm>
            <a:off x="9768139"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5" name="Picture Placeholder 24">
            <a:extLst>
              <a:ext uri="{FF2B5EF4-FFF2-40B4-BE49-F238E27FC236}">
                <a16:creationId xmlns:a16="http://schemas.microsoft.com/office/drawing/2014/main" id="{051D3ADD-7A38-C89C-3B82-C84DEB4839B4}"/>
              </a:ext>
            </a:extLst>
          </p:cNvPr>
          <p:cNvSpPr>
            <a:spLocks noGrp="1"/>
          </p:cNvSpPr>
          <p:nvPr>
            <p:ph type="pic" sz="quarter" idx="14" hasCustomPrompt="1"/>
          </p:nvPr>
        </p:nvSpPr>
        <p:spPr>
          <a:xfrm>
            <a:off x="9768139"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9" name="Picture Placeholder 28">
            <a:extLst>
              <a:ext uri="{FF2B5EF4-FFF2-40B4-BE49-F238E27FC236}">
                <a16:creationId xmlns:a16="http://schemas.microsoft.com/office/drawing/2014/main" id="{1A1ECF12-D847-9A7A-8BFE-88079F715919}"/>
              </a:ext>
            </a:extLst>
          </p:cNvPr>
          <p:cNvSpPr>
            <a:spLocks noGrp="1"/>
          </p:cNvSpPr>
          <p:nvPr>
            <p:ph type="pic" sz="quarter" idx="17" hasCustomPrompt="1"/>
          </p:nvPr>
        </p:nvSpPr>
        <p:spPr>
          <a:xfrm>
            <a:off x="6845312"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16" name="Picture Placeholder 15">
            <a:extLst>
              <a:ext uri="{FF2B5EF4-FFF2-40B4-BE49-F238E27FC236}">
                <a16:creationId xmlns:a16="http://schemas.microsoft.com/office/drawing/2014/main" id="{F9E27C02-DBC6-1F74-DFCA-1FD634E0AD51}"/>
              </a:ext>
            </a:extLst>
          </p:cNvPr>
          <p:cNvSpPr>
            <a:spLocks noGrp="1"/>
          </p:cNvSpPr>
          <p:nvPr>
            <p:ph type="pic" sz="quarter" idx="11" hasCustomPrompt="1"/>
          </p:nvPr>
        </p:nvSpPr>
        <p:spPr>
          <a:xfrm>
            <a:off x="999658"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6" name="Text Placeholder 17">
            <a:extLst>
              <a:ext uri="{FF2B5EF4-FFF2-40B4-BE49-F238E27FC236}">
                <a16:creationId xmlns:a16="http://schemas.microsoft.com/office/drawing/2014/main" id="{4024A1B8-0764-5921-6CBB-D13F6FFE514B}"/>
              </a:ext>
            </a:extLst>
          </p:cNvPr>
          <p:cNvSpPr>
            <a:spLocks noGrp="1"/>
          </p:cNvSpPr>
          <p:nvPr>
            <p:ph type="body" sz="quarter" idx="15" hasCustomPrompt="1"/>
          </p:nvPr>
        </p:nvSpPr>
        <p:spPr>
          <a:xfrm>
            <a:off x="9109621"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27" name="Text Placeholder 17">
            <a:extLst>
              <a:ext uri="{FF2B5EF4-FFF2-40B4-BE49-F238E27FC236}">
                <a16:creationId xmlns:a16="http://schemas.microsoft.com/office/drawing/2014/main" id="{5B7F8112-9B28-53CB-9BD6-A9A47CA86089}"/>
              </a:ext>
            </a:extLst>
          </p:cNvPr>
          <p:cNvSpPr>
            <a:spLocks noGrp="1"/>
          </p:cNvSpPr>
          <p:nvPr>
            <p:ph type="body" sz="quarter" idx="16" hasCustomPrompt="1"/>
          </p:nvPr>
        </p:nvSpPr>
        <p:spPr>
          <a:xfrm>
            <a:off x="9109621"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18" name="Text Placeholder 17">
            <a:extLst>
              <a:ext uri="{FF2B5EF4-FFF2-40B4-BE49-F238E27FC236}">
                <a16:creationId xmlns:a16="http://schemas.microsoft.com/office/drawing/2014/main" id="{E4BFEF31-BDDA-4CC7-01FC-50F7E705720A}"/>
              </a:ext>
            </a:extLst>
          </p:cNvPr>
          <p:cNvSpPr>
            <a:spLocks noGrp="1"/>
          </p:cNvSpPr>
          <p:nvPr>
            <p:ph type="body" sz="quarter" idx="12" hasCustomPrompt="1"/>
          </p:nvPr>
        </p:nvSpPr>
        <p:spPr>
          <a:xfrm>
            <a:off x="340116"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19" name="Text Placeholder 17">
            <a:extLst>
              <a:ext uri="{FF2B5EF4-FFF2-40B4-BE49-F238E27FC236}">
                <a16:creationId xmlns:a16="http://schemas.microsoft.com/office/drawing/2014/main" id="{00F3FD41-F2F0-8555-E060-0BF99D403EA0}"/>
              </a:ext>
            </a:extLst>
          </p:cNvPr>
          <p:cNvSpPr>
            <a:spLocks noGrp="1"/>
          </p:cNvSpPr>
          <p:nvPr>
            <p:ph type="body" sz="quarter" idx="13" hasCustomPrompt="1"/>
          </p:nvPr>
        </p:nvSpPr>
        <p:spPr>
          <a:xfrm>
            <a:off x="340116"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30" name="Text Placeholder 17">
            <a:extLst>
              <a:ext uri="{FF2B5EF4-FFF2-40B4-BE49-F238E27FC236}">
                <a16:creationId xmlns:a16="http://schemas.microsoft.com/office/drawing/2014/main" id="{9F56B4BD-00AF-3C82-1FB4-8437F5CC484B}"/>
              </a:ext>
            </a:extLst>
          </p:cNvPr>
          <p:cNvSpPr>
            <a:spLocks noGrp="1"/>
          </p:cNvSpPr>
          <p:nvPr>
            <p:ph type="body" sz="quarter" idx="18" hasCustomPrompt="1"/>
          </p:nvPr>
        </p:nvSpPr>
        <p:spPr>
          <a:xfrm>
            <a:off x="6186452"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31" name="Text Placeholder 17">
            <a:extLst>
              <a:ext uri="{FF2B5EF4-FFF2-40B4-BE49-F238E27FC236}">
                <a16:creationId xmlns:a16="http://schemas.microsoft.com/office/drawing/2014/main" id="{1D4D05B9-554A-504B-FCCD-4C3187ED1E74}"/>
              </a:ext>
            </a:extLst>
          </p:cNvPr>
          <p:cNvSpPr>
            <a:spLocks noGrp="1"/>
          </p:cNvSpPr>
          <p:nvPr>
            <p:ph type="body" sz="quarter" idx="19" hasCustomPrompt="1"/>
          </p:nvPr>
        </p:nvSpPr>
        <p:spPr>
          <a:xfrm>
            <a:off x="6186452"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36" name="Picture Placeholder 35">
            <a:extLst>
              <a:ext uri="{FF2B5EF4-FFF2-40B4-BE49-F238E27FC236}">
                <a16:creationId xmlns:a16="http://schemas.microsoft.com/office/drawing/2014/main" id="{115541C7-7645-4067-DB92-31711C8021B7}"/>
              </a:ext>
            </a:extLst>
          </p:cNvPr>
          <p:cNvSpPr>
            <a:spLocks noGrp="1"/>
          </p:cNvSpPr>
          <p:nvPr>
            <p:ph type="pic" sz="quarter" idx="20" hasCustomPrompt="1"/>
          </p:nvPr>
        </p:nvSpPr>
        <p:spPr>
          <a:xfrm>
            <a:off x="3922485"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37" name="Text Placeholder 17">
            <a:extLst>
              <a:ext uri="{FF2B5EF4-FFF2-40B4-BE49-F238E27FC236}">
                <a16:creationId xmlns:a16="http://schemas.microsoft.com/office/drawing/2014/main" id="{04248490-8731-C7E3-A354-465637418E08}"/>
              </a:ext>
            </a:extLst>
          </p:cNvPr>
          <p:cNvSpPr>
            <a:spLocks noGrp="1"/>
          </p:cNvSpPr>
          <p:nvPr>
            <p:ph type="body" sz="quarter" idx="21" hasCustomPrompt="1"/>
          </p:nvPr>
        </p:nvSpPr>
        <p:spPr>
          <a:xfrm>
            <a:off x="3263284"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38" name="Text Placeholder 17">
            <a:extLst>
              <a:ext uri="{FF2B5EF4-FFF2-40B4-BE49-F238E27FC236}">
                <a16:creationId xmlns:a16="http://schemas.microsoft.com/office/drawing/2014/main" id="{9E91AEC7-0877-1BDC-6844-4254A5432D2A}"/>
              </a:ext>
            </a:extLst>
          </p:cNvPr>
          <p:cNvSpPr>
            <a:spLocks noGrp="1"/>
          </p:cNvSpPr>
          <p:nvPr>
            <p:ph type="body" sz="quarter" idx="22" hasCustomPrompt="1"/>
          </p:nvPr>
        </p:nvSpPr>
        <p:spPr>
          <a:xfrm>
            <a:off x="3263284"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0" name="Picture Placeholder 39">
            <a:extLst>
              <a:ext uri="{FF2B5EF4-FFF2-40B4-BE49-F238E27FC236}">
                <a16:creationId xmlns:a16="http://schemas.microsoft.com/office/drawing/2014/main" id="{355328A2-2857-CA65-BBF0-140EAE5D26C3}"/>
              </a:ext>
            </a:extLst>
          </p:cNvPr>
          <p:cNvSpPr>
            <a:spLocks noGrp="1"/>
          </p:cNvSpPr>
          <p:nvPr>
            <p:ph type="pic" sz="quarter" idx="24" hasCustomPrompt="1"/>
          </p:nvPr>
        </p:nvSpPr>
        <p:spPr>
          <a:xfrm>
            <a:off x="6845312"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1" name="Picture Placeholder 40">
            <a:extLst>
              <a:ext uri="{FF2B5EF4-FFF2-40B4-BE49-F238E27FC236}">
                <a16:creationId xmlns:a16="http://schemas.microsoft.com/office/drawing/2014/main" id="{A72053B2-E10D-9C5D-B0D4-D110D8B9F7CD}"/>
              </a:ext>
            </a:extLst>
          </p:cNvPr>
          <p:cNvSpPr>
            <a:spLocks noGrp="1"/>
          </p:cNvSpPr>
          <p:nvPr>
            <p:ph type="pic" sz="quarter" idx="25" hasCustomPrompt="1"/>
          </p:nvPr>
        </p:nvSpPr>
        <p:spPr>
          <a:xfrm>
            <a:off x="999658"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2" name="Text Placeholder 17">
            <a:extLst>
              <a:ext uri="{FF2B5EF4-FFF2-40B4-BE49-F238E27FC236}">
                <a16:creationId xmlns:a16="http://schemas.microsoft.com/office/drawing/2014/main" id="{399A5C1C-014C-E7BF-CCDF-05A9A8A38909}"/>
              </a:ext>
            </a:extLst>
          </p:cNvPr>
          <p:cNvSpPr>
            <a:spLocks noGrp="1"/>
          </p:cNvSpPr>
          <p:nvPr>
            <p:ph type="body" sz="quarter" idx="26" hasCustomPrompt="1"/>
          </p:nvPr>
        </p:nvSpPr>
        <p:spPr>
          <a:xfrm>
            <a:off x="9109621"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3" name="Text Placeholder 17">
            <a:extLst>
              <a:ext uri="{FF2B5EF4-FFF2-40B4-BE49-F238E27FC236}">
                <a16:creationId xmlns:a16="http://schemas.microsoft.com/office/drawing/2014/main" id="{3C687E3E-7C0A-E79C-B9B9-17F78D616C97}"/>
              </a:ext>
            </a:extLst>
          </p:cNvPr>
          <p:cNvSpPr>
            <a:spLocks noGrp="1"/>
          </p:cNvSpPr>
          <p:nvPr>
            <p:ph type="body" sz="quarter" idx="27" hasCustomPrompt="1"/>
          </p:nvPr>
        </p:nvSpPr>
        <p:spPr>
          <a:xfrm>
            <a:off x="9109621"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4" name="Text Placeholder 17">
            <a:extLst>
              <a:ext uri="{FF2B5EF4-FFF2-40B4-BE49-F238E27FC236}">
                <a16:creationId xmlns:a16="http://schemas.microsoft.com/office/drawing/2014/main" id="{E1238981-12EF-6642-872F-35699BA46F52}"/>
              </a:ext>
            </a:extLst>
          </p:cNvPr>
          <p:cNvSpPr>
            <a:spLocks noGrp="1"/>
          </p:cNvSpPr>
          <p:nvPr>
            <p:ph type="body" sz="quarter" idx="28" hasCustomPrompt="1"/>
          </p:nvPr>
        </p:nvSpPr>
        <p:spPr>
          <a:xfrm>
            <a:off x="340116"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5" name="Text Placeholder 17">
            <a:extLst>
              <a:ext uri="{FF2B5EF4-FFF2-40B4-BE49-F238E27FC236}">
                <a16:creationId xmlns:a16="http://schemas.microsoft.com/office/drawing/2014/main" id="{DD039479-4760-53C4-F52B-8DE6E94DF635}"/>
              </a:ext>
            </a:extLst>
          </p:cNvPr>
          <p:cNvSpPr>
            <a:spLocks noGrp="1"/>
          </p:cNvSpPr>
          <p:nvPr>
            <p:ph type="body" sz="quarter" idx="29" hasCustomPrompt="1"/>
          </p:nvPr>
        </p:nvSpPr>
        <p:spPr>
          <a:xfrm>
            <a:off x="340116"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6" name="Text Placeholder 17">
            <a:extLst>
              <a:ext uri="{FF2B5EF4-FFF2-40B4-BE49-F238E27FC236}">
                <a16:creationId xmlns:a16="http://schemas.microsoft.com/office/drawing/2014/main" id="{A7C3D197-E04C-E39C-45F9-3F7394DF2731}"/>
              </a:ext>
            </a:extLst>
          </p:cNvPr>
          <p:cNvSpPr>
            <a:spLocks noGrp="1"/>
          </p:cNvSpPr>
          <p:nvPr>
            <p:ph type="body" sz="quarter" idx="30" hasCustomPrompt="1"/>
          </p:nvPr>
        </p:nvSpPr>
        <p:spPr>
          <a:xfrm>
            <a:off x="6186452"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7" name="Text Placeholder 17">
            <a:extLst>
              <a:ext uri="{FF2B5EF4-FFF2-40B4-BE49-F238E27FC236}">
                <a16:creationId xmlns:a16="http://schemas.microsoft.com/office/drawing/2014/main" id="{A9889176-7795-E01C-3B82-13952D020EFF}"/>
              </a:ext>
            </a:extLst>
          </p:cNvPr>
          <p:cNvSpPr>
            <a:spLocks noGrp="1"/>
          </p:cNvSpPr>
          <p:nvPr>
            <p:ph type="body" sz="quarter" idx="31" hasCustomPrompt="1"/>
          </p:nvPr>
        </p:nvSpPr>
        <p:spPr>
          <a:xfrm>
            <a:off x="6186452"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8" name="Picture Placeholder 47">
            <a:extLst>
              <a:ext uri="{FF2B5EF4-FFF2-40B4-BE49-F238E27FC236}">
                <a16:creationId xmlns:a16="http://schemas.microsoft.com/office/drawing/2014/main" id="{D2B6195C-0CFE-72D6-F448-7FD839874666}"/>
              </a:ext>
            </a:extLst>
          </p:cNvPr>
          <p:cNvSpPr>
            <a:spLocks noGrp="1"/>
          </p:cNvSpPr>
          <p:nvPr>
            <p:ph type="pic" sz="quarter" idx="32" hasCustomPrompt="1"/>
          </p:nvPr>
        </p:nvSpPr>
        <p:spPr>
          <a:xfrm>
            <a:off x="3922485"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9" name="Text Placeholder 17">
            <a:extLst>
              <a:ext uri="{FF2B5EF4-FFF2-40B4-BE49-F238E27FC236}">
                <a16:creationId xmlns:a16="http://schemas.microsoft.com/office/drawing/2014/main" id="{ED96FCA1-0BF2-4C20-4BE1-B96B6C7995C4}"/>
              </a:ext>
            </a:extLst>
          </p:cNvPr>
          <p:cNvSpPr>
            <a:spLocks noGrp="1"/>
          </p:cNvSpPr>
          <p:nvPr>
            <p:ph type="body" sz="quarter" idx="33" hasCustomPrompt="1"/>
          </p:nvPr>
        </p:nvSpPr>
        <p:spPr>
          <a:xfrm>
            <a:off x="3263284"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50" name="Text Placeholder 17">
            <a:extLst>
              <a:ext uri="{FF2B5EF4-FFF2-40B4-BE49-F238E27FC236}">
                <a16:creationId xmlns:a16="http://schemas.microsoft.com/office/drawing/2014/main" id="{D3ECC87E-4D5E-600B-025B-B5EA705E28CB}"/>
              </a:ext>
            </a:extLst>
          </p:cNvPr>
          <p:cNvSpPr>
            <a:spLocks noGrp="1"/>
          </p:cNvSpPr>
          <p:nvPr>
            <p:ph type="body" sz="quarter" idx="34" hasCustomPrompt="1"/>
          </p:nvPr>
        </p:nvSpPr>
        <p:spPr>
          <a:xfrm>
            <a:off x="3263284"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Tree>
    <p:extLst>
      <p:ext uri="{BB962C8B-B14F-4D97-AF65-F5344CB8AC3E}">
        <p14:creationId xmlns:p14="http://schemas.microsoft.com/office/powerpoint/2010/main" val="613277326"/>
      </p:ext>
    </p:extLst>
  </p:cSld>
  <p:clrMapOvr>
    <a:masterClrMapping/>
  </p:clrMapOvr>
  <p:extLst>
    <p:ext uri="{DCECCB84-F9BA-43D5-87BE-67443E8EF086}">
      <p15:sldGuideLst xmlns:p15="http://schemas.microsoft.com/office/powerpoint/2012/main"/>
    </p:ext>
  </p:extLst>
</p:sldLayout>
</file>

<file path=ppt/slideLayouts/slideLayout253.xml><?xml version="1.0" encoding="utf-8"?>
<p:sldLayout xmlns:a="http://schemas.openxmlformats.org/drawingml/2006/main" xmlns:r="http://schemas.openxmlformats.org/officeDocument/2006/relationships" xmlns:p="http://schemas.openxmlformats.org/presentationml/2006/main" preserve="1" userDrawn="1">
  <p:cSld name="Image botto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4" name="Picture Placeholder 3">
            <a:extLst>
              <a:ext uri="{FF2B5EF4-FFF2-40B4-BE49-F238E27FC236}">
                <a16:creationId xmlns:a16="http://schemas.microsoft.com/office/drawing/2014/main" id="{9290FF53-915C-2C30-10D3-421821FAA030}"/>
              </a:ext>
            </a:extLst>
          </p:cNvPr>
          <p:cNvSpPr>
            <a:spLocks noGrp="1"/>
          </p:cNvSpPr>
          <p:nvPr>
            <p:ph type="pic" sz="quarter" idx="11"/>
          </p:nvPr>
        </p:nvSpPr>
        <p:spPr>
          <a:xfrm>
            <a:off x="0" y="4196857"/>
            <a:ext cx="12192000" cy="2051226"/>
          </a:xfrm>
          <a:custGeom>
            <a:avLst/>
            <a:gdLst>
              <a:gd name="connsiteX0" fmla="*/ 6285010 w 12192000"/>
              <a:gd name="connsiteY0" fmla="*/ 1484 h 2051226"/>
              <a:gd name="connsiteX1" fmla="*/ 12109571 w 12192000"/>
              <a:gd name="connsiteY1" fmla="*/ 1628746 h 2051226"/>
              <a:gd name="connsiteX2" fmla="*/ 12192000 w 12192000"/>
              <a:gd name="connsiteY2" fmla="*/ 1679447 h 2051226"/>
              <a:gd name="connsiteX3" fmla="*/ 12192000 w 12192000"/>
              <a:gd name="connsiteY3" fmla="*/ 2051226 h 2051226"/>
              <a:gd name="connsiteX4" fmla="*/ 0 w 12192000"/>
              <a:gd name="connsiteY4" fmla="*/ 2051226 h 2051226"/>
              <a:gd name="connsiteX5" fmla="*/ 0 w 12192000"/>
              <a:gd name="connsiteY5" fmla="*/ 1680116 h 2051226"/>
              <a:gd name="connsiteX6" fmla="*/ 155135 w 12192000"/>
              <a:gd name="connsiteY6" fmla="*/ 1586238 h 2051226"/>
              <a:gd name="connsiteX7" fmla="*/ 5882126 w 12192000"/>
              <a:gd name="connsiteY7" fmla="*/ 1927 h 2051226"/>
              <a:gd name="connsiteX8" fmla="*/ 6285010 w 12192000"/>
              <a:gd name="connsiteY8" fmla="*/ 1484 h 20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051226">
                <a:moveTo>
                  <a:pt x="6285010" y="1484"/>
                </a:moveTo>
                <a:cubicBezTo>
                  <a:pt x="8299428" y="33223"/>
                  <a:pt x="10309317" y="574416"/>
                  <a:pt x="12109571" y="1628746"/>
                </a:cubicBezTo>
                <a:lnTo>
                  <a:pt x="12192000" y="1679447"/>
                </a:lnTo>
                <a:lnTo>
                  <a:pt x="12192000" y="2051226"/>
                </a:lnTo>
                <a:lnTo>
                  <a:pt x="0" y="2051226"/>
                </a:lnTo>
                <a:lnTo>
                  <a:pt x="0" y="1680116"/>
                </a:lnTo>
                <a:lnTo>
                  <a:pt x="155135" y="1586238"/>
                </a:lnTo>
                <a:cubicBezTo>
                  <a:pt x="1924743" y="566817"/>
                  <a:pt x="3899001" y="37541"/>
                  <a:pt x="5882126" y="1927"/>
                </a:cubicBezTo>
                <a:cubicBezTo>
                  <a:pt x="6016401" y="-484"/>
                  <a:pt x="6150715" y="-632"/>
                  <a:pt x="6285010" y="1484"/>
                </a:cubicBezTo>
                <a:close/>
              </a:path>
            </a:pathLst>
          </a:custGeom>
          <a:solidFill>
            <a:srgbClr val="738291"/>
          </a:solidFill>
        </p:spPr>
        <p:txBody>
          <a:bodyPr wrap="square" bIns="731520" anchor="ctr" anchorCtr="0">
            <a:noAutofit/>
          </a:bodyPr>
          <a:lstStyle>
            <a:lvl1pPr marL="0" indent="0" algn="ctr">
              <a:buNone/>
              <a:defRPr sz="1200" cap="all" baseline="0">
                <a:solidFill>
                  <a:schemeClr val="bg1"/>
                </a:solidFill>
              </a:defRPr>
            </a:lvl1pPr>
          </a:lstStyle>
          <a:p>
            <a:endParaRPr lang="en-US"/>
          </a:p>
        </p:txBody>
      </p:sp>
      <p:sp>
        <p:nvSpPr>
          <p:cNvPr id="11" name="Text Placeholder 7">
            <a:extLst>
              <a:ext uri="{FF2B5EF4-FFF2-40B4-BE49-F238E27FC236}">
                <a16:creationId xmlns:a16="http://schemas.microsoft.com/office/drawing/2014/main" id="{9E642396-4C93-59BA-6563-927637AB6CFE}"/>
              </a:ext>
            </a:extLst>
          </p:cNvPr>
          <p:cNvSpPr>
            <a:spLocks noGrp="1"/>
          </p:cNvSpPr>
          <p:nvPr>
            <p:ph type="body" sz="quarter" idx="12"/>
          </p:nvPr>
        </p:nvSpPr>
        <p:spPr>
          <a:xfrm>
            <a:off x="495300" y="1709928"/>
            <a:ext cx="11201400" cy="166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896172"/>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preserve="1" userDrawn="1">
  <p:cSld name="Image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2">
            <a:extLst>
              <a:ext uri="{FF2B5EF4-FFF2-40B4-BE49-F238E27FC236}">
                <a16:creationId xmlns:a16="http://schemas.microsoft.com/office/drawing/2014/main" id="{ACE532E4-2851-3B0C-0E05-BC5E85073EC8}"/>
              </a:ext>
            </a:extLst>
          </p:cNvPr>
          <p:cNvSpPr>
            <a:spLocks noGrp="1"/>
          </p:cNvSpPr>
          <p:nvPr>
            <p:ph type="pic" sz="quarter" idx="10"/>
          </p:nvPr>
        </p:nvSpPr>
        <p:spPr>
          <a:xfrm>
            <a:off x="6096000" y="30482"/>
            <a:ext cx="6096000" cy="6177279"/>
          </a:xfrm>
          <a:custGeom>
            <a:avLst/>
            <a:gdLst>
              <a:gd name="connsiteX0" fmla="*/ 3147850 w 6096000"/>
              <a:gd name="connsiteY0" fmla="*/ 0 h 6177279"/>
              <a:gd name="connsiteX1" fmla="*/ 6096000 w 6096000"/>
              <a:gd name="connsiteY1" fmla="*/ 0 h 6177279"/>
              <a:gd name="connsiteX2" fmla="*/ 6096000 w 6096000"/>
              <a:gd name="connsiteY2" fmla="*/ 6177279 h 6177279"/>
              <a:gd name="connsiteX3" fmla="*/ 3147364 w 6096000"/>
              <a:gd name="connsiteY3" fmla="*/ 6177279 h 6177279"/>
              <a:gd name="connsiteX4" fmla="*/ 1294022 w 6096000"/>
              <a:gd name="connsiteY4" fmla="*/ 5716973 h 6177279"/>
              <a:gd name="connsiteX5" fmla="*/ 323374 w 6096000"/>
              <a:gd name="connsiteY5" fmla="*/ 4632565 h 6177279"/>
              <a:gd name="connsiteX6" fmla="*/ 120607 w 6096000"/>
              <a:gd name="connsiteY6" fmla="*/ 4045330 h 6177279"/>
              <a:gd name="connsiteX7" fmla="*/ 102174 w 6096000"/>
              <a:gd name="connsiteY7" fmla="*/ 3972123 h 6177279"/>
              <a:gd name="connsiteX8" fmla="*/ 0 w 6096000"/>
              <a:gd name="connsiteY8" fmla="*/ 3087850 h 6177279"/>
              <a:gd name="connsiteX9" fmla="*/ 0 w 6096000"/>
              <a:gd name="connsiteY9" fmla="*/ 3075737 h 6177279"/>
              <a:gd name="connsiteX10" fmla="*/ 102174 w 6096000"/>
              <a:gd name="connsiteY10" fmla="*/ 2203576 h 6177279"/>
              <a:gd name="connsiteX11" fmla="*/ 120607 w 6096000"/>
              <a:gd name="connsiteY11" fmla="*/ 2130368 h 6177279"/>
              <a:gd name="connsiteX12" fmla="*/ 323374 w 6096000"/>
              <a:gd name="connsiteY12" fmla="*/ 1543134 h 6177279"/>
              <a:gd name="connsiteX13" fmla="*/ 1294022 w 6096000"/>
              <a:gd name="connsiteY13" fmla="*/ 458726 h 6177279"/>
              <a:gd name="connsiteX14" fmla="*/ 2865242 w 6096000"/>
              <a:gd name="connsiteY14" fmla="*/ 7203 h 6177279"/>
              <a:gd name="connsiteX0" fmla="*/ 3147850 w 6096000"/>
              <a:gd name="connsiteY0" fmla="*/ 0 h 6177279"/>
              <a:gd name="connsiteX1" fmla="*/ 6096000 w 6096000"/>
              <a:gd name="connsiteY1" fmla="*/ 0 h 6177279"/>
              <a:gd name="connsiteX2" fmla="*/ 6092142 w 6096000"/>
              <a:gd name="connsiteY2" fmla="*/ 3198855 h 6177279"/>
              <a:gd name="connsiteX3" fmla="*/ 6096000 w 6096000"/>
              <a:gd name="connsiteY3" fmla="*/ 6177279 h 6177279"/>
              <a:gd name="connsiteX4" fmla="*/ 3147364 w 6096000"/>
              <a:gd name="connsiteY4" fmla="*/ 6177279 h 6177279"/>
              <a:gd name="connsiteX5" fmla="*/ 1294022 w 6096000"/>
              <a:gd name="connsiteY5" fmla="*/ 5716973 h 6177279"/>
              <a:gd name="connsiteX6" fmla="*/ 323374 w 6096000"/>
              <a:gd name="connsiteY6" fmla="*/ 4632565 h 6177279"/>
              <a:gd name="connsiteX7" fmla="*/ 120607 w 6096000"/>
              <a:gd name="connsiteY7" fmla="*/ 4045330 h 6177279"/>
              <a:gd name="connsiteX8" fmla="*/ 102174 w 6096000"/>
              <a:gd name="connsiteY8" fmla="*/ 3972123 h 6177279"/>
              <a:gd name="connsiteX9" fmla="*/ 0 w 6096000"/>
              <a:gd name="connsiteY9" fmla="*/ 3087850 h 6177279"/>
              <a:gd name="connsiteX10" fmla="*/ 0 w 6096000"/>
              <a:gd name="connsiteY10" fmla="*/ 3075737 h 6177279"/>
              <a:gd name="connsiteX11" fmla="*/ 102174 w 6096000"/>
              <a:gd name="connsiteY11" fmla="*/ 2203576 h 6177279"/>
              <a:gd name="connsiteX12" fmla="*/ 120607 w 6096000"/>
              <a:gd name="connsiteY12" fmla="*/ 2130368 h 6177279"/>
              <a:gd name="connsiteX13" fmla="*/ 323374 w 6096000"/>
              <a:gd name="connsiteY13" fmla="*/ 1543134 h 6177279"/>
              <a:gd name="connsiteX14" fmla="*/ 1294022 w 6096000"/>
              <a:gd name="connsiteY14" fmla="*/ 458726 h 6177279"/>
              <a:gd name="connsiteX15" fmla="*/ 2865242 w 6096000"/>
              <a:gd name="connsiteY15" fmla="*/ 7203 h 6177279"/>
              <a:gd name="connsiteX16" fmla="*/ 3147850 w 6096000"/>
              <a:gd name="connsiteY16" fmla="*/ 0 h 6177279"/>
              <a:gd name="connsiteX0" fmla="*/ 6092142 w 6183582"/>
              <a:gd name="connsiteY0" fmla="*/ 3198855 h 6177279"/>
              <a:gd name="connsiteX1" fmla="*/ 6096000 w 6183582"/>
              <a:gd name="connsiteY1" fmla="*/ 6177279 h 6177279"/>
              <a:gd name="connsiteX2" fmla="*/ 3147364 w 6183582"/>
              <a:gd name="connsiteY2" fmla="*/ 6177279 h 6177279"/>
              <a:gd name="connsiteX3" fmla="*/ 1294022 w 6183582"/>
              <a:gd name="connsiteY3" fmla="*/ 5716973 h 6177279"/>
              <a:gd name="connsiteX4" fmla="*/ 323374 w 6183582"/>
              <a:gd name="connsiteY4" fmla="*/ 4632565 h 6177279"/>
              <a:gd name="connsiteX5" fmla="*/ 120607 w 6183582"/>
              <a:gd name="connsiteY5" fmla="*/ 4045330 h 6177279"/>
              <a:gd name="connsiteX6" fmla="*/ 102174 w 6183582"/>
              <a:gd name="connsiteY6" fmla="*/ 3972123 h 6177279"/>
              <a:gd name="connsiteX7" fmla="*/ 0 w 6183582"/>
              <a:gd name="connsiteY7" fmla="*/ 3087850 h 6177279"/>
              <a:gd name="connsiteX8" fmla="*/ 0 w 6183582"/>
              <a:gd name="connsiteY8" fmla="*/ 3075737 h 6177279"/>
              <a:gd name="connsiteX9" fmla="*/ 102174 w 6183582"/>
              <a:gd name="connsiteY9" fmla="*/ 2203576 h 6177279"/>
              <a:gd name="connsiteX10" fmla="*/ 120607 w 6183582"/>
              <a:gd name="connsiteY10" fmla="*/ 2130368 h 6177279"/>
              <a:gd name="connsiteX11" fmla="*/ 323374 w 6183582"/>
              <a:gd name="connsiteY11" fmla="*/ 1543134 h 6177279"/>
              <a:gd name="connsiteX12" fmla="*/ 1294022 w 6183582"/>
              <a:gd name="connsiteY12" fmla="*/ 458726 h 6177279"/>
              <a:gd name="connsiteX13" fmla="*/ 2865242 w 6183582"/>
              <a:gd name="connsiteY13" fmla="*/ 7203 h 6177279"/>
              <a:gd name="connsiteX14" fmla="*/ 3147850 w 6183582"/>
              <a:gd name="connsiteY14" fmla="*/ 0 h 6177279"/>
              <a:gd name="connsiteX15" fmla="*/ 6096000 w 6183582"/>
              <a:gd name="connsiteY15" fmla="*/ 0 h 6177279"/>
              <a:gd name="connsiteX16" fmla="*/ 6183582 w 6183582"/>
              <a:gd name="connsiteY16" fmla="*/ 3290295 h 6177279"/>
              <a:gd name="connsiteX0" fmla="*/ 6092142 w 6096000"/>
              <a:gd name="connsiteY0" fmla="*/ 3198855 h 6177279"/>
              <a:gd name="connsiteX1" fmla="*/ 6096000 w 6096000"/>
              <a:gd name="connsiteY1" fmla="*/ 6177279 h 6177279"/>
              <a:gd name="connsiteX2" fmla="*/ 3147364 w 6096000"/>
              <a:gd name="connsiteY2" fmla="*/ 6177279 h 6177279"/>
              <a:gd name="connsiteX3" fmla="*/ 1294022 w 6096000"/>
              <a:gd name="connsiteY3" fmla="*/ 5716973 h 6177279"/>
              <a:gd name="connsiteX4" fmla="*/ 323374 w 6096000"/>
              <a:gd name="connsiteY4" fmla="*/ 4632565 h 6177279"/>
              <a:gd name="connsiteX5" fmla="*/ 120607 w 6096000"/>
              <a:gd name="connsiteY5" fmla="*/ 4045330 h 6177279"/>
              <a:gd name="connsiteX6" fmla="*/ 102174 w 6096000"/>
              <a:gd name="connsiteY6" fmla="*/ 3972123 h 6177279"/>
              <a:gd name="connsiteX7" fmla="*/ 0 w 6096000"/>
              <a:gd name="connsiteY7" fmla="*/ 3087850 h 6177279"/>
              <a:gd name="connsiteX8" fmla="*/ 0 w 6096000"/>
              <a:gd name="connsiteY8" fmla="*/ 3075737 h 6177279"/>
              <a:gd name="connsiteX9" fmla="*/ 102174 w 6096000"/>
              <a:gd name="connsiteY9" fmla="*/ 2203576 h 6177279"/>
              <a:gd name="connsiteX10" fmla="*/ 120607 w 6096000"/>
              <a:gd name="connsiteY10" fmla="*/ 2130368 h 6177279"/>
              <a:gd name="connsiteX11" fmla="*/ 323374 w 6096000"/>
              <a:gd name="connsiteY11" fmla="*/ 1543134 h 6177279"/>
              <a:gd name="connsiteX12" fmla="*/ 1294022 w 6096000"/>
              <a:gd name="connsiteY12" fmla="*/ 458726 h 6177279"/>
              <a:gd name="connsiteX13" fmla="*/ 2865242 w 6096000"/>
              <a:gd name="connsiteY13" fmla="*/ 7203 h 6177279"/>
              <a:gd name="connsiteX14" fmla="*/ 3147850 w 6096000"/>
              <a:gd name="connsiteY14" fmla="*/ 0 h 6177279"/>
              <a:gd name="connsiteX15" fmla="*/ 6096000 w 6096000"/>
              <a:gd name="connsiteY15" fmla="*/ 0 h 6177279"/>
              <a:gd name="connsiteX0" fmla="*/ 6096000 w 6096000"/>
              <a:gd name="connsiteY0" fmla="*/ 6177279 h 6177279"/>
              <a:gd name="connsiteX1" fmla="*/ 3147364 w 6096000"/>
              <a:gd name="connsiteY1" fmla="*/ 6177279 h 6177279"/>
              <a:gd name="connsiteX2" fmla="*/ 1294022 w 6096000"/>
              <a:gd name="connsiteY2" fmla="*/ 5716973 h 6177279"/>
              <a:gd name="connsiteX3" fmla="*/ 323374 w 6096000"/>
              <a:gd name="connsiteY3" fmla="*/ 4632565 h 6177279"/>
              <a:gd name="connsiteX4" fmla="*/ 120607 w 6096000"/>
              <a:gd name="connsiteY4" fmla="*/ 4045330 h 6177279"/>
              <a:gd name="connsiteX5" fmla="*/ 102174 w 6096000"/>
              <a:gd name="connsiteY5" fmla="*/ 3972123 h 6177279"/>
              <a:gd name="connsiteX6" fmla="*/ 0 w 6096000"/>
              <a:gd name="connsiteY6" fmla="*/ 3087850 h 6177279"/>
              <a:gd name="connsiteX7" fmla="*/ 0 w 6096000"/>
              <a:gd name="connsiteY7" fmla="*/ 3075737 h 6177279"/>
              <a:gd name="connsiteX8" fmla="*/ 102174 w 6096000"/>
              <a:gd name="connsiteY8" fmla="*/ 2203576 h 6177279"/>
              <a:gd name="connsiteX9" fmla="*/ 120607 w 6096000"/>
              <a:gd name="connsiteY9" fmla="*/ 2130368 h 6177279"/>
              <a:gd name="connsiteX10" fmla="*/ 323374 w 6096000"/>
              <a:gd name="connsiteY10" fmla="*/ 1543134 h 6177279"/>
              <a:gd name="connsiteX11" fmla="*/ 1294022 w 6096000"/>
              <a:gd name="connsiteY11" fmla="*/ 458726 h 6177279"/>
              <a:gd name="connsiteX12" fmla="*/ 2865242 w 6096000"/>
              <a:gd name="connsiteY12" fmla="*/ 7203 h 6177279"/>
              <a:gd name="connsiteX13" fmla="*/ 3147850 w 6096000"/>
              <a:gd name="connsiteY13" fmla="*/ 0 h 6177279"/>
              <a:gd name="connsiteX14" fmla="*/ 6096000 w 6096000"/>
              <a:gd name="connsiteY14" fmla="*/ 0 h 617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96000" h="6177279">
                <a:moveTo>
                  <a:pt x="6096000" y="6177279"/>
                </a:moveTo>
                <a:lnTo>
                  <a:pt x="3147364" y="6177279"/>
                </a:lnTo>
                <a:cubicBezTo>
                  <a:pt x="2374216" y="6177279"/>
                  <a:pt x="1756436" y="6023494"/>
                  <a:pt x="1294022" y="5716973"/>
                </a:cubicBezTo>
                <a:cubicBezTo>
                  <a:pt x="832135" y="5409926"/>
                  <a:pt x="508234" y="5048631"/>
                  <a:pt x="323374" y="4632565"/>
                </a:cubicBezTo>
                <a:cubicBezTo>
                  <a:pt x="234368" y="4432431"/>
                  <a:pt x="166953" y="4236511"/>
                  <a:pt x="120607" y="4045330"/>
                </a:cubicBezTo>
                <a:lnTo>
                  <a:pt x="102174" y="3972123"/>
                </a:lnTo>
                <a:cubicBezTo>
                  <a:pt x="35813" y="3691936"/>
                  <a:pt x="0" y="3395423"/>
                  <a:pt x="0" y="3087850"/>
                </a:cubicBezTo>
                <a:lnTo>
                  <a:pt x="0" y="3075737"/>
                </a:lnTo>
                <a:cubicBezTo>
                  <a:pt x="1054" y="2772903"/>
                  <a:pt x="36340" y="2480076"/>
                  <a:pt x="102174" y="2203576"/>
                </a:cubicBezTo>
                <a:lnTo>
                  <a:pt x="120607" y="2130368"/>
                </a:lnTo>
                <a:cubicBezTo>
                  <a:pt x="166953" y="1939189"/>
                  <a:pt x="234368" y="1743268"/>
                  <a:pt x="323374" y="1543134"/>
                </a:cubicBezTo>
                <a:cubicBezTo>
                  <a:pt x="508234" y="1127067"/>
                  <a:pt x="832135" y="765773"/>
                  <a:pt x="1294022" y="458726"/>
                </a:cubicBezTo>
                <a:cubicBezTo>
                  <a:pt x="1699095" y="191904"/>
                  <a:pt x="2222718" y="40808"/>
                  <a:pt x="2865242" y="7203"/>
                </a:cubicBezTo>
                <a:lnTo>
                  <a:pt x="3147850" y="0"/>
                </a:lnTo>
                <a:lnTo>
                  <a:pt x="6096000" y="0"/>
                </a:lnTo>
              </a:path>
            </a:pathLst>
          </a:custGeom>
          <a:solidFill>
            <a:srgbClr val="738291"/>
          </a:solidFill>
          <a:ln w="41275">
            <a:solidFill>
              <a:srgbClr val="738291"/>
            </a:solidFill>
          </a:ln>
        </p:spPr>
        <p:txBody>
          <a:bodyPr wrap="square" bIns="822960" anchor="ctr" anchorCtr="0">
            <a:noAutofit/>
          </a:bodyPr>
          <a:lstStyle>
            <a:lvl1pPr marL="0" indent="0" algn="ctr">
              <a:buNone/>
              <a:defRPr sz="1200" cap="all" baseline="0">
                <a:solidFill>
                  <a:schemeClr val="bg1"/>
                </a:solidFill>
              </a:defRPr>
            </a:lvl1pPr>
          </a:lstStyle>
          <a:p>
            <a:endParaRPr lang="en-US"/>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843081421"/>
      </p:ext>
    </p:extLst>
  </p:cSld>
  <p:clrMapOvr>
    <a:masterClrMapping/>
  </p:clrMapOvr>
  <p:extLst>
    <p:ext uri="{DCECCB84-F9BA-43D5-87BE-67443E8EF086}">
      <p15:sldGuideLst xmlns:p15="http://schemas.microsoft.com/office/powerpoint/2012/main"/>
    </p:ext>
  </p:extLst>
</p:sldLayout>
</file>

<file path=ppt/slideLayouts/slideLayout255.xml><?xml version="1.0" encoding="utf-8"?>
<p:sldLayout xmlns:a="http://schemas.openxmlformats.org/drawingml/2006/main" xmlns:r="http://schemas.openxmlformats.org/officeDocument/2006/relationships" xmlns:p="http://schemas.openxmlformats.org/presentationml/2006/main" preserve="1" userDrawn="1">
  <p:cSld name="Desktop">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15" name="Picture 14">
            <a:extLst>
              <a:ext uri="{FF2B5EF4-FFF2-40B4-BE49-F238E27FC236}">
                <a16:creationId xmlns:a16="http://schemas.microsoft.com/office/drawing/2014/main" id="{7D20E647-18E1-855D-8B25-B2FE8FD09AAE}"/>
              </a:ext>
            </a:extLst>
          </p:cNvPr>
          <p:cNvPicPr>
            <a:picLocks noChangeAspect="1"/>
          </p:cNvPicPr>
          <p:nvPr userDrawn="1"/>
        </p:nvPicPr>
        <p:blipFill>
          <a:blip r:embed="rId2"/>
          <a:stretch>
            <a:fillRect/>
          </a:stretch>
        </p:blipFill>
        <p:spPr>
          <a:xfrm>
            <a:off x="6078061" y="1312308"/>
            <a:ext cx="5687220" cy="4997052"/>
          </a:xfrm>
          <a:prstGeom prst="rect">
            <a:avLst/>
          </a:prstGeom>
        </p:spPr>
      </p:pic>
      <p:sp>
        <p:nvSpPr>
          <p:cNvPr id="16" name="Picture Placeholder 2">
            <a:extLst>
              <a:ext uri="{FF2B5EF4-FFF2-40B4-BE49-F238E27FC236}">
                <a16:creationId xmlns:a16="http://schemas.microsoft.com/office/drawing/2014/main" id="{82BF8AFB-425D-4919-B340-91304360A010}"/>
              </a:ext>
            </a:extLst>
          </p:cNvPr>
          <p:cNvSpPr>
            <a:spLocks noGrp="1"/>
          </p:cNvSpPr>
          <p:nvPr>
            <p:ph type="pic" sz="quarter" idx="13"/>
          </p:nvPr>
        </p:nvSpPr>
        <p:spPr>
          <a:xfrm>
            <a:off x="6273800" y="1531620"/>
            <a:ext cx="5267234" cy="3009900"/>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endParaRPr lang="en-US"/>
          </a:p>
        </p:txBody>
      </p:sp>
    </p:spTree>
    <p:extLst>
      <p:ext uri="{BB962C8B-B14F-4D97-AF65-F5344CB8AC3E}">
        <p14:creationId xmlns:p14="http://schemas.microsoft.com/office/powerpoint/2010/main" val="1796850387"/>
      </p:ext>
    </p:extLst>
  </p:cSld>
  <p:clrMapOvr>
    <a:masterClrMapping/>
  </p:clrMapOvr>
  <p:extLst>
    <p:ext uri="{DCECCB84-F9BA-43D5-87BE-67443E8EF086}">
      <p15:sldGuideLst xmlns:p15="http://schemas.microsoft.com/office/powerpoint/2012/main"/>
    </p:ext>
  </p:extLst>
</p:sldLayout>
</file>

<file path=ppt/slideLayouts/slideLayout256.xml><?xml version="1.0" encoding="utf-8"?>
<p:sldLayout xmlns:a="http://schemas.openxmlformats.org/drawingml/2006/main" xmlns:r="http://schemas.openxmlformats.org/officeDocument/2006/relationships" xmlns:p="http://schemas.openxmlformats.org/presentationml/2006/main" preserve="1" userDrawn="1">
  <p:cSld name="Laptop">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11" name="Picture 10">
            <a:extLst>
              <a:ext uri="{FF2B5EF4-FFF2-40B4-BE49-F238E27FC236}">
                <a16:creationId xmlns:a16="http://schemas.microsoft.com/office/drawing/2014/main" id="{66AC510E-CBEE-4B29-354E-4DC61734D1E6}"/>
              </a:ext>
            </a:extLst>
          </p:cNvPr>
          <p:cNvPicPr>
            <a:picLocks noChangeAspect="1"/>
          </p:cNvPicPr>
          <p:nvPr userDrawn="1"/>
        </p:nvPicPr>
        <p:blipFill>
          <a:blip r:embed="rId2"/>
          <a:stretch>
            <a:fillRect/>
          </a:stretch>
        </p:blipFill>
        <p:spPr>
          <a:xfrm>
            <a:off x="5787344" y="1337325"/>
            <a:ext cx="6382140" cy="3942301"/>
          </a:xfrm>
          <a:prstGeom prst="rect">
            <a:avLst/>
          </a:prstGeom>
        </p:spPr>
      </p:pic>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3" name="Picture Placeholder 2">
            <a:extLst>
              <a:ext uri="{FF2B5EF4-FFF2-40B4-BE49-F238E27FC236}">
                <a16:creationId xmlns:a16="http://schemas.microsoft.com/office/drawing/2014/main" id="{ED1B8DB7-A214-0A8C-CC7A-074D51CC293C}"/>
              </a:ext>
            </a:extLst>
          </p:cNvPr>
          <p:cNvSpPr>
            <a:spLocks noGrp="1"/>
          </p:cNvSpPr>
          <p:nvPr>
            <p:ph type="pic" sz="quarter" idx="13"/>
          </p:nvPr>
        </p:nvSpPr>
        <p:spPr>
          <a:xfrm>
            <a:off x="6689819" y="1864282"/>
            <a:ext cx="4586724" cy="2881818"/>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endParaRPr lang="en-US"/>
          </a:p>
        </p:txBody>
      </p:sp>
    </p:spTree>
    <p:extLst>
      <p:ext uri="{BB962C8B-B14F-4D97-AF65-F5344CB8AC3E}">
        <p14:creationId xmlns:p14="http://schemas.microsoft.com/office/powerpoint/2010/main" val="1834004317"/>
      </p:ext>
    </p:extLst>
  </p:cSld>
  <p:clrMapOvr>
    <a:masterClrMapping/>
  </p:clrMapOvr>
  <p:extLst>
    <p:ext uri="{DCECCB84-F9BA-43D5-87BE-67443E8EF086}">
      <p15:sldGuideLst xmlns:p15="http://schemas.microsoft.com/office/powerpoint/2012/main"/>
    </p:ext>
  </p:extLst>
</p:sldLayout>
</file>

<file path=ppt/slideLayouts/slideLayout257.xml><?xml version="1.0" encoding="utf-8"?>
<p:sldLayout xmlns:a="http://schemas.openxmlformats.org/drawingml/2006/main" xmlns:r="http://schemas.openxmlformats.org/officeDocument/2006/relationships" xmlns:p="http://schemas.openxmlformats.org/presentationml/2006/main" preserve="1" userDrawn="1">
  <p:cSld name="CTV">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4" name="Picture 3">
            <a:extLst>
              <a:ext uri="{FF2B5EF4-FFF2-40B4-BE49-F238E27FC236}">
                <a16:creationId xmlns:a16="http://schemas.microsoft.com/office/drawing/2014/main" id="{2B297849-1CF3-A93A-8239-8CEA470B1225}"/>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5163315" y="1134212"/>
            <a:ext cx="7421651" cy="4504587"/>
          </a:xfrm>
          <a:prstGeom prst="rect">
            <a:avLst/>
          </a:prstGeom>
        </p:spPr>
      </p:pic>
      <p:sp>
        <p:nvSpPr>
          <p:cNvPr id="3" name="Picture Placeholder 2">
            <a:extLst>
              <a:ext uri="{FF2B5EF4-FFF2-40B4-BE49-F238E27FC236}">
                <a16:creationId xmlns:a16="http://schemas.microsoft.com/office/drawing/2014/main" id="{4068C6A7-35A3-5ED2-3490-3D390236372F}"/>
              </a:ext>
            </a:extLst>
          </p:cNvPr>
          <p:cNvSpPr>
            <a:spLocks noGrp="1"/>
          </p:cNvSpPr>
          <p:nvPr>
            <p:ph type="pic" sz="quarter" idx="13"/>
          </p:nvPr>
        </p:nvSpPr>
        <p:spPr>
          <a:xfrm>
            <a:off x="6112832" y="1714500"/>
            <a:ext cx="5554980" cy="3112770"/>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endParaRPr lang="en-US"/>
          </a:p>
        </p:txBody>
      </p:sp>
    </p:spTree>
    <p:extLst>
      <p:ext uri="{BB962C8B-B14F-4D97-AF65-F5344CB8AC3E}">
        <p14:creationId xmlns:p14="http://schemas.microsoft.com/office/powerpoint/2010/main" val="3517964689"/>
      </p:ext>
    </p:extLst>
  </p:cSld>
  <p:clrMapOvr>
    <a:masterClrMapping/>
  </p:clrMapOvr>
  <p:extLst>
    <p:ext uri="{DCECCB84-F9BA-43D5-87BE-67443E8EF086}">
      <p15:sldGuideLst xmlns:p15="http://schemas.microsoft.com/office/powerpoint/2012/main"/>
    </p:ext>
  </p:extLst>
</p:sldLayout>
</file>

<file path=ppt/slideLayouts/slideLayout258.xml><?xml version="1.0" encoding="utf-8"?>
<p:sldLayout xmlns:a="http://schemas.openxmlformats.org/drawingml/2006/main" xmlns:r="http://schemas.openxmlformats.org/officeDocument/2006/relationships" xmlns:p="http://schemas.openxmlformats.org/presentationml/2006/main" preserve="1" userDrawn="1">
  <p:cSld name="Phone vertical">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D9FE3D2-5CBB-35C1-A441-4A4E91584F34}"/>
              </a:ext>
            </a:extLst>
          </p:cNvPr>
          <p:cNvGrpSpPr/>
          <p:nvPr userDrawn="1"/>
        </p:nvGrpSpPr>
        <p:grpSpPr>
          <a:xfrm>
            <a:off x="6096934" y="0"/>
            <a:ext cx="6095066" cy="6248400"/>
            <a:chOff x="6096934" y="0"/>
            <a:chExt cx="6095066" cy="6248400"/>
          </a:xfrm>
        </p:grpSpPr>
        <p:sp>
          <p:nvSpPr>
            <p:cNvPr id="9" name="Freeform: Shape 8">
              <a:extLst>
                <a:ext uri="{FF2B5EF4-FFF2-40B4-BE49-F238E27FC236}">
                  <a16:creationId xmlns:a16="http://schemas.microsoft.com/office/drawing/2014/main" id="{BE13DB0D-D6F9-1F3B-2D97-9F5F69D3C500}"/>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12" name="Rectangle: Rounded Corners 11">
              <a:extLst>
                <a:ext uri="{FF2B5EF4-FFF2-40B4-BE49-F238E27FC236}">
                  <a16:creationId xmlns:a16="http://schemas.microsoft.com/office/drawing/2014/main" id="{C310956A-620E-C351-2A18-07410B3FEE6C}"/>
                </a:ext>
              </a:extLst>
            </p:cNvPr>
            <p:cNvSpPr/>
            <p:nvPr userDrawn="1"/>
          </p:nvSpPr>
          <p:spPr>
            <a:xfrm>
              <a:off x="7719060" y="5463540"/>
              <a:ext cx="2747010" cy="429260"/>
            </a:xfrm>
            <a:prstGeom prst="roundRect">
              <a:avLst>
                <a:gd name="adj" fmla="val 50000"/>
              </a:avLst>
            </a:prstGeom>
            <a:solidFill>
              <a:schemeClr val="tx1">
                <a:lumMod val="75000"/>
                <a:lumOff val="25000"/>
              </a:schemeClr>
            </a:solidFill>
            <a:ln>
              <a:noFill/>
            </a:ln>
            <a:effectLst>
              <a:softEdge rad="152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a:solidFill>
                  <a:schemeClr val="bg1"/>
                </a:solidFill>
              </a:endParaRPr>
            </a:p>
          </p:txBody>
        </p:sp>
        <p:pic>
          <p:nvPicPr>
            <p:cNvPr id="10" name="Picture 9">
              <a:extLst>
                <a:ext uri="{FF2B5EF4-FFF2-40B4-BE49-F238E27FC236}">
                  <a16:creationId xmlns:a16="http://schemas.microsoft.com/office/drawing/2014/main" id="{E09D17AB-3FEC-4F35-6E16-AD8DFCEABDAC}"/>
                </a:ext>
              </a:extLst>
            </p:cNvPr>
            <p:cNvPicPr>
              <a:picLocks noChangeAspect="1"/>
            </p:cNvPicPr>
            <p:nvPr userDrawn="1"/>
          </p:nvPicPr>
          <p:blipFill rotWithShape="1">
            <a:blip r:embed="rId2"/>
            <a:srcRect l="3400" t="3999" r="3272" b="4802"/>
            <a:stretch/>
          </p:blipFill>
          <p:spPr>
            <a:xfrm rot="16200000">
              <a:off x="6490614" y="1840755"/>
              <a:ext cx="5194468" cy="2550704"/>
            </a:xfrm>
            <a:prstGeom prst="roundRect">
              <a:avLst/>
            </a:prstGeom>
            <a:effectLst/>
          </p:spPr>
        </p:pic>
      </p:grpSp>
      <p:sp>
        <p:nvSpPr>
          <p:cNvPr id="6" name="Text Placeholder 5">
            <a:extLst>
              <a:ext uri="{FF2B5EF4-FFF2-40B4-BE49-F238E27FC236}">
                <a16:creationId xmlns:a16="http://schemas.microsoft.com/office/drawing/2014/main" id="{D283890A-B4B9-8B9D-C6D5-6000F69B9909}"/>
              </a:ext>
            </a:extLst>
          </p:cNvPr>
          <p:cNvSpPr>
            <a:spLocks noGrp="1"/>
          </p:cNvSpPr>
          <p:nvPr userDrawn="1">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userDrawn="1">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userDrawn="1">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11" name="Picture Placeholder 2">
            <a:extLst>
              <a:ext uri="{FF2B5EF4-FFF2-40B4-BE49-F238E27FC236}">
                <a16:creationId xmlns:a16="http://schemas.microsoft.com/office/drawing/2014/main" id="{B20DECD5-3736-A0F3-D482-4D852D920A52}"/>
              </a:ext>
            </a:extLst>
          </p:cNvPr>
          <p:cNvSpPr>
            <a:spLocks noGrp="1"/>
          </p:cNvSpPr>
          <p:nvPr userDrawn="1">
            <p:ph type="pic" sz="quarter" idx="13" hasCustomPrompt="1"/>
          </p:nvPr>
        </p:nvSpPr>
        <p:spPr>
          <a:xfrm>
            <a:off x="7968488" y="1122091"/>
            <a:ext cx="2248408" cy="4043467"/>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lang="en-US"/>
              <a:t>CLICK ICON TO ADD IMAGE</a:t>
            </a:r>
          </a:p>
        </p:txBody>
      </p:sp>
    </p:spTree>
    <p:extLst>
      <p:ext uri="{BB962C8B-B14F-4D97-AF65-F5344CB8AC3E}">
        <p14:creationId xmlns:p14="http://schemas.microsoft.com/office/powerpoint/2010/main" val="299045653"/>
      </p:ext>
    </p:extLst>
  </p:cSld>
  <p:clrMapOvr>
    <a:masterClrMapping/>
  </p:clrMapOvr>
  <p:extLst>
    <p:ext uri="{DCECCB84-F9BA-43D5-87BE-67443E8EF086}">
      <p15:sldGuideLst xmlns:p15="http://schemas.microsoft.com/office/powerpoint/2012/main"/>
    </p:ext>
  </p:extLst>
</p:sldLayout>
</file>

<file path=ppt/slideLayouts/slideLayout259.xml><?xml version="1.0" encoding="utf-8"?>
<p:sldLayout xmlns:a="http://schemas.openxmlformats.org/drawingml/2006/main" xmlns:r="http://schemas.openxmlformats.org/officeDocument/2006/relationships" xmlns:p="http://schemas.openxmlformats.org/presentationml/2006/main" showMasterSp="0" preserve="1" userDrawn="1">
  <p:cSld name="Title and text_Dark background full">
    <p:bg>
      <p:bgPr>
        <a:solidFill>
          <a:srgbClr val="404C7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lvl1pPr>
              <a:defRPr>
                <a:solidFill>
                  <a:schemeClr val="bg1"/>
                </a:solidFill>
              </a:defRPr>
            </a:lvl1pPr>
          </a:lstStyle>
          <a:p>
            <a:r>
              <a:rPr lang="en-US"/>
              <a:t>Click to edit master title style</a:t>
            </a:r>
          </a:p>
        </p:txBody>
      </p:sp>
      <p:sp>
        <p:nvSpPr>
          <p:cNvPr id="4" name="Text Placeholder 13">
            <a:extLst>
              <a:ext uri="{FF2B5EF4-FFF2-40B4-BE49-F238E27FC236}">
                <a16:creationId xmlns:a16="http://schemas.microsoft.com/office/drawing/2014/main" id="{9D92EEC5-C143-5881-D121-5C2E890A316E}"/>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solidFill>
                  <a:schemeClr val="bg1"/>
                </a:solidFill>
                <a:latin typeface="Arial" panose="020B0604020202020204" pitchFamily="34" charset="0"/>
                <a:cs typeface="Arial" panose="020B0604020202020204" pitchFamily="34" charset="0"/>
              </a:defRPr>
            </a:lvl1pPr>
          </a:lstStyle>
          <a:p>
            <a:pPr lvl="0"/>
            <a:endParaRPr lang="en-US"/>
          </a:p>
        </p:txBody>
      </p:sp>
      <p:sp>
        <p:nvSpPr>
          <p:cNvPr id="9" name="Text Placeholder 7">
            <a:extLst>
              <a:ext uri="{FF2B5EF4-FFF2-40B4-BE49-F238E27FC236}">
                <a16:creationId xmlns:a16="http://schemas.microsoft.com/office/drawing/2014/main" id="{5DEADCDE-EC40-1E8B-6C0D-A5E7B293726A}"/>
              </a:ext>
            </a:extLst>
          </p:cNvPr>
          <p:cNvSpPr>
            <a:spLocks noGrp="1"/>
          </p:cNvSpPr>
          <p:nvPr>
            <p:ph type="body" sz="quarter" idx="11"/>
          </p:nvPr>
        </p:nvSpPr>
        <p:spPr>
          <a:xfrm>
            <a:off x="495300" y="1709738"/>
            <a:ext cx="11201400" cy="17113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Graphic 6">
            <a:extLst>
              <a:ext uri="{FF2B5EF4-FFF2-40B4-BE49-F238E27FC236}">
                <a16:creationId xmlns:a16="http://schemas.microsoft.com/office/drawing/2014/main" id="{4C99D2C5-9F3E-EA73-2C39-B34D1AB834F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C26C30F1-D10B-FBE2-700B-302437FBFDE1}"/>
              </a:ext>
            </a:extLst>
          </p:cNvPr>
          <p:cNvSpPr txBox="1"/>
          <p:nvPr userDrawn="1"/>
        </p:nvSpPr>
        <p:spPr>
          <a:xfrm>
            <a:off x="495299" y="6597915"/>
            <a:ext cx="8694999"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pPr/>
              <a:t>2025</a:t>
            </a:fld>
            <a:r>
              <a:rPr lang="en-US" sz="900" b="0" i="0" u="none" strike="noStrike" kern="1200">
                <a:solidFill>
                  <a:srgbClr val="ABB4BD"/>
                </a:solidFill>
                <a:effectLst/>
                <a:latin typeface="+mn-lt"/>
                <a:ea typeface="+mn-ea"/>
                <a:cs typeface="+mn-cs"/>
              </a:rPr>
              <a:t> Nexxen International. All rights reserved. Confidential information. Do not distribute, disclose, or forward this information without authorization from Nexxen. </a:t>
            </a:r>
          </a:p>
        </p:txBody>
      </p:sp>
    </p:spTree>
    <p:extLst>
      <p:ext uri="{BB962C8B-B14F-4D97-AF65-F5344CB8AC3E}">
        <p14:creationId xmlns:p14="http://schemas.microsoft.com/office/powerpoint/2010/main" val="978994843"/>
      </p:ext>
    </p:extLst>
  </p:cSld>
  <p:clrMapOvr>
    <a:masterClrMapping/>
  </p:clrMapOvr>
  <p:extLst>
    <p:ext uri="{DCECCB84-F9BA-43D5-87BE-67443E8EF086}">
      <p15:sldGuideLst xmlns:p15="http://schemas.microsoft.com/office/powerpoint/2012/main"/>
    </p:ext>
  </p:extLst>
</p:sldLayout>
</file>

<file path=ppt/slideLayouts/slideLayout260.xml><?xml version="1.0" encoding="utf-8"?>
<p:sldLayout xmlns:a="http://schemas.openxmlformats.org/drawingml/2006/main" xmlns:r="http://schemas.openxmlformats.org/officeDocument/2006/relationships" xmlns:p="http://schemas.openxmlformats.org/presentationml/2006/main" preserve="1" userDrawn="1">
  <p:cSld name="Image bottom_dark background">
    <p:bg>
      <p:bgPr>
        <a:solidFill>
          <a:srgbClr val="404C7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lvl1pPr>
              <a:defRPr>
                <a:solidFill>
                  <a:srgbClr val="FFFFFF"/>
                </a:solidFill>
              </a:defRPr>
            </a:lvl1p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solidFill>
                  <a:srgbClr val="FFFFFF"/>
                </a:solidFill>
                <a:latin typeface="Arial" panose="020B0604020202020204" pitchFamily="34" charset="0"/>
                <a:cs typeface="Arial" panose="020B0604020202020204" pitchFamily="34" charset="0"/>
              </a:defRPr>
            </a:lvl1pPr>
          </a:lstStyle>
          <a:p>
            <a:pPr lvl="0"/>
            <a:endParaRPr lang="en-US"/>
          </a:p>
        </p:txBody>
      </p:sp>
      <p:sp>
        <p:nvSpPr>
          <p:cNvPr id="4" name="Picture Placeholder 3">
            <a:extLst>
              <a:ext uri="{FF2B5EF4-FFF2-40B4-BE49-F238E27FC236}">
                <a16:creationId xmlns:a16="http://schemas.microsoft.com/office/drawing/2014/main" id="{9290FF53-915C-2C30-10D3-421821FAA030}"/>
              </a:ext>
            </a:extLst>
          </p:cNvPr>
          <p:cNvSpPr>
            <a:spLocks noGrp="1"/>
          </p:cNvSpPr>
          <p:nvPr>
            <p:ph type="pic" sz="quarter" idx="11"/>
          </p:nvPr>
        </p:nvSpPr>
        <p:spPr>
          <a:xfrm>
            <a:off x="0" y="4196857"/>
            <a:ext cx="12192000" cy="2051226"/>
          </a:xfrm>
          <a:custGeom>
            <a:avLst/>
            <a:gdLst>
              <a:gd name="connsiteX0" fmla="*/ 6285010 w 12192000"/>
              <a:gd name="connsiteY0" fmla="*/ 1484 h 2051226"/>
              <a:gd name="connsiteX1" fmla="*/ 12109571 w 12192000"/>
              <a:gd name="connsiteY1" fmla="*/ 1628746 h 2051226"/>
              <a:gd name="connsiteX2" fmla="*/ 12192000 w 12192000"/>
              <a:gd name="connsiteY2" fmla="*/ 1679447 h 2051226"/>
              <a:gd name="connsiteX3" fmla="*/ 12192000 w 12192000"/>
              <a:gd name="connsiteY3" fmla="*/ 2051226 h 2051226"/>
              <a:gd name="connsiteX4" fmla="*/ 0 w 12192000"/>
              <a:gd name="connsiteY4" fmla="*/ 2051226 h 2051226"/>
              <a:gd name="connsiteX5" fmla="*/ 0 w 12192000"/>
              <a:gd name="connsiteY5" fmla="*/ 1680116 h 2051226"/>
              <a:gd name="connsiteX6" fmla="*/ 155135 w 12192000"/>
              <a:gd name="connsiteY6" fmla="*/ 1586238 h 2051226"/>
              <a:gd name="connsiteX7" fmla="*/ 5882126 w 12192000"/>
              <a:gd name="connsiteY7" fmla="*/ 1927 h 2051226"/>
              <a:gd name="connsiteX8" fmla="*/ 6285010 w 12192000"/>
              <a:gd name="connsiteY8" fmla="*/ 1484 h 20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051226">
                <a:moveTo>
                  <a:pt x="6285010" y="1484"/>
                </a:moveTo>
                <a:cubicBezTo>
                  <a:pt x="8299428" y="33223"/>
                  <a:pt x="10309317" y="574416"/>
                  <a:pt x="12109571" y="1628746"/>
                </a:cubicBezTo>
                <a:lnTo>
                  <a:pt x="12192000" y="1679447"/>
                </a:lnTo>
                <a:lnTo>
                  <a:pt x="12192000" y="2051226"/>
                </a:lnTo>
                <a:lnTo>
                  <a:pt x="0" y="2051226"/>
                </a:lnTo>
                <a:lnTo>
                  <a:pt x="0" y="1680116"/>
                </a:lnTo>
                <a:lnTo>
                  <a:pt x="155135" y="1586238"/>
                </a:lnTo>
                <a:cubicBezTo>
                  <a:pt x="1924743" y="566817"/>
                  <a:pt x="3899001" y="37541"/>
                  <a:pt x="5882126" y="1927"/>
                </a:cubicBezTo>
                <a:cubicBezTo>
                  <a:pt x="6016401" y="-484"/>
                  <a:pt x="6150715" y="-632"/>
                  <a:pt x="6285010" y="1484"/>
                </a:cubicBezTo>
                <a:close/>
              </a:path>
            </a:pathLst>
          </a:custGeom>
          <a:solidFill>
            <a:schemeClr val="accent3"/>
          </a:solidFill>
        </p:spPr>
        <p:txBody>
          <a:bodyPr wrap="square" bIns="731520" anchor="ctr" anchorCtr="0">
            <a:noAutofit/>
          </a:bodyPr>
          <a:lstStyle>
            <a:lvl1pPr marL="0" indent="0" algn="ctr">
              <a:buNone/>
              <a:defRPr sz="1200" cap="all" baseline="0">
                <a:solidFill>
                  <a:schemeClr val="bg1"/>
                </a:solidFill>
              </a:defRPr>
            </a:lvl1pPr>
          </a:lstStyle>
          <a:p>
            <a:endParaRPr lang="en-US"/>
          </a:p>
        </p:txBody>
      </p:sp>
      <p:sp>
        <p:nvSpPr>
          <p:cNvPr id="11" name="Text Placeholder 7">
            <a:extLst>
              <a:ext uri="{FF2B5EF4-FFF2-40B4-BE49-F238E27FC236}">
                <a16:creationId xmlns:a16="http://schemas.microsoft.com/office/drawing/2014/main" id="{9E642396-4C93-59BA-6563-927637AB6CFE}"/>
              </a:ext>
            </a:extLst>
          </p:cNvPr>
          <p:cNvSpPr>
            <a:spLocks noGrp="1"/>
          </p:cNvSpPr>
          <p:nvPr>
            <p:ph type="body" sz="quarter" idx="12"/>
          </p:nvPr>
        </p:nvSpPr>
        <p:spPr>
          <a:xfrm>
            <a:off x="495300" y="1709928"/>
            <a:ext cx="11201400" cy="1711559"/>
          </a:xfrm>
        </p:spPr>
        <p:txBody>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96088315"/>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preserve="1" userDrawn="1">
  <p:cSld name="Image right_dark background">
    <p:bg>
      <p:bgPr>
        <a:solidFill>
          <a:srgbClr val="404C71"/>
        </a:solidFill>
        <a:effectLst/>
      </p:bgPr>
    </p:bg>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2">
            <a:extLst>
              <a:ext uri="{FF2B5EF4-FFF2-40B4-BE49-F238E27FC236}">
                <a16:creationId xmlns:a16="http://schemas.microsoft.com/office/drawing/2014/main" id="{ACE532E4-2851-3B0C-0E05-BC5E85073EC8}"/>
              </a:ext>
            </a:extLst>
          </p:cNvPr>
          <p:cNvSpPr>
            <a:spLocks noGrp="1"/>
          </p:cNvSpPr>
          <p:nvPr>
            <p:ph type="pic" sz="quarter" idx="10"/>
          </p:nvPr>
        </p:nvSpPr>
        <p:spPr>
          <a:xfrm>
            <a:off x="6096000" y="30482"/>
            <a:ext cx="6096000" cy="6177279"/>
          </a:xfrm>
          <a:custGeom>
            <a:avLst/>
            <a:gdLst>
              <a:gd name="connsiteX0" fmla="*/ 3147850 w 6096000"/>
              <a:gd name="connsiteY0" fmla="*/ 0 h 6177279"/>
              <a:gd name="connsiteX1" fmla="*/ 6096000 w 6096000"/>
              <a:gd name="connsiteY1" fmla="*/ 0 h 6177279"/>
              <a:gd name="connsiteX2" fmla="*/ 6096000 w 6096000"/>
              <a:gd name="connsiteY2" fmla="*/ 6177279 h 6177279"/>
              <a:gd name="connsiteX3" fmla="*/ 3147364 w 6096000"/>
              <a:gd name="connsiteY3" fmla="*/ 6177279 h 6177279"/>
              <a:gd name="connsiteX4" fmla="*/ 1294022 w 6096000"/>
              <a:gd name="connsiteY4" fmla="*/ 5716973 h 6177279"/>
              <a:gd name="connsiteX5" fmla="*/ 323374 w 6096000"/>
              <a:gd name="connsiteY5" fmla="*/ 4632565 h 6177279"/>
              <a:gd name="connsiteX6" fmla="*/ 120607 w 6096000"/>
              <a:gd name="connsiteY6" fmla="*/ 4045330 h 6177279"/>
              <a:gd name="connsiteX7" fmla="*/ 102174 w 6096000"/>
              <a:gd name="connsiteY7" fmla="*/ 3972123 h 6177279"/>
              <a:gd name="connsiteX8" fmla="*/ 0 w 6096000"/>
              <a:gd name="connsiteY8" fmla="*/ 3087850 h 6177279"/>
              <a:gd name="connsiteX9" fmla="*/ 0 w 6096000"/>
              <a:gd name="connsiteY9" fmla="*/ 3075737 h 6177279"/>
              <a:gd name="connsiteX10" fmla="*/ 102174 w 6096000"/>
              <a:gd name="connsiteY10" fmla="*/ 2203576 h 6177279"/>
              <a:gd name="connsiteX11" fmla="*/ 120607 w 6096000"/>
              <a:gd name="connsiteY11" fmla="*/ 2130368 h 6177279"/>
              <a:gd name="connsiteX12" fmla="*/ 323374 w 6096000"/>
              <a:gd name="connsiteY12" fmla="*/ 1543134 h 6177279"/>
              <a:gd name="connsiteX13" fmla="*/ 1294022 w 6096000"/>
              <a:gd name="connsiteY13" fmla="*/ 458726 h 6177279"/>
              <a:gd name="connsiteX14" fmla="*/ 2865242 w 6096000"/>
              <a:gd name="connsiteY14" fmla="*/ 7203 h 6177279"/>
              <a:gd name="connsiteX0" fmla="*/ 3147850 w 6096000"/>
              <a:gd name="connsiteY0" fmla="*/ 0 h 6177279"/>
              <a:gd name="connsiteX1" fmla="*/ 6096000 w 6096000"/>
              <a:gd name="connsiteY1" fmla="*/ 0 h 6177279"/>
              <a:gd name="connsiteX2" fmla="*/ 6092142 w 6096000"/>
              <a:gd name="connsiteY2" fmla="*/ 3198855 h 6177279"/>
              <a:gd name="connsiteX3" fmla="*/ 6096000 w 6096000"/>
              <a:gd name="connsiteY3" fmla="*/ 6177279 h 6177279"/>
              <a:gd name="connsiteX4" fmla="*/ 3147364 w 6096000"/>
              <a:gd name="connsiteY4" fmla="*/ 6177279 h 6177279"/>
              <a:gd name="connsiteX5" fmla="*/ 1294022 w 6096000"/>
              <a:gd name="connsiteY5" fmla="*/ 5716973 h 6177279"/>
              <a:gd name="connsiteX6" fmla="*/ 323374 w 6096000"/>
              <a:gd name="connsiteY6" fmla="*/ 4632565 h 6177279"/>
              <a:gd name="connsiteX7" fmla="*/ 120607 w 6096000"/>
              <a:gd name="connsiteY7" fmla="*/ 4045330 h 6177279"/>
              <a:gd name="connsiteX8" fmla="*/ 102174 w 6096000"/>
              <a:gd name="connsiteY8" fmla="*/ 3972123 h 6177279"/>
              <a:gd name="connsiteX9" fmla="*/ 0 w 6096000"/>
              <a:gd name="connsiteY9" fmla="*/ 3087850 h 6177279"/>
              <a:gd name="connsiteX10" fmla="*/ 0 w 6096000"/>
              <a:gd name="connsiteY10" fmla="*/ 3075737 h 6177279"/>
              <a:gd name="connsiteX11" fmla="*/ 102174 w 6096000"/>
              <a:gd name="connsiteY11" fmla="*/ 2203576 h 6177279"/>
              <a:gd name="connsiteX12" fmla="*/ 120607 w 6096000"/>
              <a:gd name="connsiteY12" fmla="*/ 2130368 h 6177279"/>
              <a:gd name="connsiteX13" fmla="*/ 323374 w 6096000"/>
              <a:gd name="connsiteY13" fmla="*/ 1543134 h 6177279"/>
              <a:gd name="connsiteX14" fmla="*/ 1294022 w 6096000"/>
              <a:gd name="connsiteY14" fmla="*/ 458726 h 6177279"/>
              <a:gd name="connsiteX15" fmla="*/ 2865242 w 6096000"/>
              <a:gd name="connsiteY15" fmla="*/ 7203 h 6177279"/>
              <a:gd name="connsiteX16" fmla="*/ 3147850 w 6096000"/>
              <a:gd name="connsiteY16" fmla="*/ 0 h 6177279"/>
              <a:gd name="connsiteX0" fmla="*/ 6092142 w 6183582"/>
              <a:gd name="connsiteY0" fmla="*/ 3198855 h 6177279"/>
              <a:gd name="connsiteX1" fmla="*/ 6096000 w 6183582"/>
              <a:gd name="connsiteY1" fmla="*/ 6177279 h 6177279"/>
              <a:gd name="connsiteX2" fmla="*/ 3147364 w 6183582"/>
              <a:gd name="connsiteY2" fmla="*/ 6177279 h 6177279"/>
              <a:gd name="connsiteX3" fmla="*/ 1294022 w 6183582"/>
              <a:gd name="connsiteY3" fmla="*/ 5716973 h 6177279"/>
              <a:gd name="connsiteX4" fmla="*/ 323374 w 6183582"/>
              <a:gd name="connsiteY4" fmla="*/ 4632565 h 6177279"/>
              <a:gd name="connsiteX5" fmla="*/ 120607 w 6183582"/>
              <a:gd name="connsiteY5" fmla="*/ 4045330 h 6177279"/>
              <a:gd name="connsiteX6" fmla="*/ 102174 w 6183582"/>
              <a:gd name="connsiteY6" fmla="*/ 3972123 h 6177279"/>
              <a:gd name="connsiteX7" fmla="*/ 0 w 6183582"/>
              <a:gd name="connsiteY7" fmla="*/ 3087850 h 6177279"/>
              <a:gd name="connsiteX8" fmla="*/ 0 w 6183582"/>
              <a:gd name="connsiteY8" fmla="*/ 3075737 h 6177279"/>
              <a:gd name="connsiteX9" fmla="*/ 102174 w 6183582"/>
              <a:gd name="connsiteY9" fmla="*/ 2203576 h 6177279"/>
              <a:gd name="connsiteX10" fmla="*/ 120607 w 6183582"/>
              <a:gd name="connsiteY10" fmla="*/ 2130368 h 6177279"/>
              <a:gd name="connsiteX11" fmla="*/ 323374 w 6183582"/>
              <a:gd name="connsiteY11" fmla="*/ 1543134 h 6177279"/>
              <a:gd name="connsiteX12" fmla="*/ 1294022 w 6183582"/>
              <a:gd name="connsiteY12" fmla="*/ 458726 h 6177279"/>
              <a:gd name="connsiteX13" fmla="*/ 2865242 w 6183582"/>
              <a:gd name="connsiteY13" fmla="*/ 7203 h 6177279"/>
              <a:gd name="connsiteX14" fmla="*/ 3147850 w 6183582"/>
              <a:gd name="connsiteY14" fmla="*/ 0 h 6177279"/>
              <a:gd name="connsiteX15" fmla="*/ 6096000 w 6183582"/>
              <a:gd name="connsiteY15" fmla="*/ 0 h 6177279"/>
              <a:gd name="connsiteX16" fmla="*/ 6183582 w 6183582"/>
              <a:gd name="connsiteY16" fmla="*/ 3290295 h 6177279"/>
              <a:gd name="connsiteX0" fmla="*/ 6092142 w 6096000"/>
              <a:gd name="connsiteY0" fmla="*/ 3198855 h 6177279"/>
              <a:gd name="connsiteX1" fmla="*/ 6096000 w 6096000"/>
              <a:gd name="connsiteY1" fmla="*/ 6177279 h 6177279"/>
              <a:gd name="connsiteX2" fmla="*/ 3147364 w 6096000"/>
              <a:gd name="connsiteY2" fmla="*/ 6177279 h 6177279"/>
              <a:gd name="connsiteX3" fmla="*/ 1294022 w 6096000"/>
              <a:gd name="connsiteY3" fmla="*/ 5716973 h 6177279"/>
              <a:gd name="connsiteX4" fmla="*/ 323374 w 6096000"/>
              <a:gd name="connsiteY4" fmla="*/ 4632565 h 6177279"/>
              <a:gd name="connsiteX5" fmla="*/ 120607 w 6096000"/>
              <a:gd name="connsiteY5" fmla="*/ 4045330 h 6177279"/>
              <a:gd name="connsiteX6" fmla="*/ 102174 w 6096000"/>
              <a:gd name="connsiteY6" fmla="*/ 3972123 h 6177279"/>
              <a:gd name="connsiteX7" fmla="*/ 0 w 6096000"/>
              <a:gd name="connsiteY7" fmla="*/ 3087850 h 6177279"/>
              <a:gd name="connsiteX8" fmla="*/ 0 w 6096000"/>
              <a:gd name="connsiteY8" fmla="*/ 3075737 h 6177279"/>
              <a:gd name="connsiteX9" fmla="*/ 102174 w 6096000"/>
              <a:gd name="connsiteY9" fmla="*/ 2203576 h 6177279"/>
              <a:gd name="connsiteX10" fmla="*/ 120607 w 6096000"/>
              <a:gd name="connsiteY10" fmla="*/ 2130368 h 6177279"/>
              <a:gd name="connsiteX11" fmla="*/ 323374 w 6096000"/>
              <a:gd name="connsiteY11" fmla="*/ 1543134 h 6177279"/>
              <a:gd name="connsiteX12" fmla="*/ 1294022 w 6096000"/>
              <a:gd name="connsiteY12" fmla="*/ 458726 h 6177279"/>
              <a:gd name="connsiteX13" fmla="*/ 2865242 w 6096000"/>
              <a:gd name="connsiteY13" fmla="*/ 7203 h 6177279"/>
              <a:gd name="connsiteX14" fmla="*/ 3147850 w 6096000"/>
              <a:gd name="connsiteY14" fmla="*/ 0 h 6177279"/>
              <a:gd name="connsiteX15" fmla="*/ 6096000 w 6096000"/>
              <a:gd name="connsiteY15" fmla="*/ 0 h 6177279"/>
              <a:gd name="connsiteX0" fmla="*/ 6096000 w 6096000"/>
              <a:gd name="connsiteY0" fmla="*/ 6177279 h 6177279"/>
              <a:gd name="connsiteX1" fmla="*/ 3147364 w 6096000"/>
              <a:gd name="connsiteY1" fmla="*/ 6177279 h 6177279"/>
              <a:gd name="connsiteX2" fmla="*/ 1294022 w 6096000"/>
              <a:gd name="connsiteY2" fmla="*/ 5716973 h 6177279"/>
              <a:gd name="connsiteX3" fmla="*/ 323374 w 6096000"/>
              <a:gd name="connsiteY3" fmla="*/ 4632565 h 6177279"/>
              <a:gd name="connsiteX4" fmla="*/ 120607 w 6096000"/>
              <a:gd name="connsiteY4" fmla="*/ 4045330 h 6177279"/>
              <a:gd name="connsiteX5" fmla="*/ 102174 w 6096000"/>
              <a:gd name="connsiteY5" fmla="*/ 3972123 h 6177279"/>
              <a:gd name="connsiteX6" fmla="*/ 0 w 6096000"/>
              <a:gd name="connsiteY6" fmla="*/ 3087850 h 6177279"/>
              <a:gd name="connsiteX7" fmla="*/ 0 w 6096000"/>
              <a:gd name="connsiteY7" fmla="*/ 3075737 h 6177279"/>
              <a:gd name="connsiteX8" fmla="*/ 102174 w 6096000"/>
              <a:gd name="connsiteY8" fmla="*/ 2203576 h 6177279"/>
              <a:gd name="connsiteX9" fmla="*/ 120607 w 6096000"/>
              <a:gd name="connsiteY9" fmla="*/ 2130368 h 6177279"/>
              <a:gd name="connsiteX10" fmla="*/ 323374 w 6096000"/>
              <a:gd name="connsiteY10" fmla="*/ 1543134 h 6177279"/>
              <a:gd name="connsiteX11" fmla="*/ 1294022 w 6096000"/>
              <a:gd name="connsiteY11" fmla="*/ 458726 h 6177279"/>
              <a:gd name="connsiteX12" fmla="*/ 2865242 w 6096000"/>
              <a:gd name="connsiteY12" fmla="*/ 7203 h 6177279"/>
              <a:gd name="connsiteX13" fmla="*/ 3147850 w 6096000"/>
              <a:gd name="connsiteY13" fmla="*/ 0 h 6177279"/>
              <a:gd name="connsiteX14" fmla="*/ 6096000 w 6096000"/>
              <a:gd name="connsiteY14" fmla="*/ 0 h 617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96000" h="6177279">
                <a:moveTo>
                  <a:pt x="6096000" y="6177279"/>
                </a:moveTo>
                <a:lnTo>
                  <a:pt x="3147364" y="6177279"/>
                </a:lnTo>
                <a:cubicBezTo>
                  <a:pt x="2374216" y="6177279"/>
                  <a:pt x="1756436" y="6023494"/>
                  <a:pt x="1294022" y="5716973"/>
                </a:cubicBezTo>
                <a:cubicBezTo>
                  <a:pt x="832135" y="5409926"/>
                  <a:pt x="508234" y="5048631"/>
                  <a:pt x="323374" y="4632565"/>
                </a:cubicBezTo>
                <a:cubicBezTo>
                  <a:pt x="234368" y="4432431"/>
                  <a:pt x="166953" y="4236511"/>
                  <a:pt x="120607" y="4045330"/>
                </a:cubicBezTo>
                <a:lnTo>
                  <a:pt x="102174" y="3972123"/>
                </a:lnTo>
                <a:cubicBezTo>
                  <a:pt x="35813" y="3691936"/>
                  <a:pt x="0" y="3395423"/>
                  <a:pt x="0" y="3087850"/>
                </a:cubicBezTo>
                <a:lnTo>
                  <a:pt x="0" y="3075737"/>
                </a:lnTo>
                <a:cubicBezTo>
                  <a:pt x="1054" y="2772903"/>
                  <a:pt x="36340" y="2480076"/>
                  <a:pt x="102174" y="2203576"/>
                </a:cubicBezTo>
                <a:lnTo>
                  <a:pt x="120607" y="2130368"/>
                </a:lnTo>
                <a:cubicBezTo>
                  <a:pt x="166953" y="1939189"/>
                  <a:pt x="234368" y="1743268"/>
                  <a:pt x="323374" y="1543134"/>
                </a:cubicBezTo>
                <a:cubicBezTo>
                  <a:pt x="508234" y="1127067"/>
                  <a:pt x="832135" y="765773"/>
                  <a:pt x="1294022" y="458726"/>
                </a:cubicBezTo>
                <a:cubicBezTo>
                  <a:pt x="1699095" y="191904"/>
                  <a:pt x="2222718" y="40808"/>
                  <a:pt x="2865242" y="7203"/>
                </a:cubicBezTo>
                <a:lnTo>
                  <a:pt x="3147850" y="0"/>
                </a:lnTo>
                <a:lnTo>
                  <a:pt x="6096000" y="0"/>
                </a:lnTo>
              </a:path>
            </a:pathLst>
          </a:custGeom>
          <a:solidFill>
            <a:srgbClr val="738291"/>
          </a:solidFill>
          <a:ln w="41275">
            <a:solidFill>
              <a:srgbClr val="738291"/>
            </a:solidFill>
          </a:ln>
        </p:spPr>
        <p:txBody>
          <a:bodyPr wrap="square" bIns="822960" anchor="ctr" anchorCtr="0">
            <a:noAutofit/>
          </a:bodyPr>
          <a:lstStyle>
            <a:lvl1pPr marL="0" indent="0" algn="ctr">
              <a:buNone/>
              <a:defRPr sz="1200" cap="all" baseline="0">
                <a:solidFill>
                  <a:schemeClr val="bg1"/>
                </a:solidFill>
              </a:defRPr>
            </a:lvl1pPr>
          </a:lstStyle>
          <a:p>
            <a:endParaRPr lang="en-US"/>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lvl1pPr>
              <a:defRPr>
                <a:solidFill>
                  <a:srgbClr val="FFFFFF"/>
                </a:solidFill>
              </a:defRPr>
            </a:lvl1p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solidFill>
                  <a:srgbClr val="FFFFFF"/>
                </a:solidFill>
                <a:latin typeface="Arial" panose="020B0604020202020204" pitchFamily="34" charset="0"/>
                <a:cs typeface="Arial" panose="020B0604020202020204" pitchFamily="34" charset="0"/>
              </a:defRPr>
            </a:lvl1pPr>
          </a:lstStyle>
          <a:p>
            <a:pPr lvl="0"/>
            <a:endParaRPr lang="en-US"/>
          </a:p>
        </p:txBody>
      </p:sp>
    </p:spTree>
    <p:extLst>
      <p:ext uri="{BB962C8B-B14F-4D97-AF65-F5344CB8AC3E}">
        <p14:creationId xmlns:p14="http://schemas.microsoft.com/office/powerpoint/2010/main" val="1148095787"/>
      </p:ext>
    </p:extLst>
  </p:cSld>
  <p:clrMapOvr>
    <a:masterClrMapping/>
  </p:clrMapOvr>
  <p:extLst>
    <p:ext uri="{DCECCB84-F9BA-43D5-87BE-67443E8EF086}">
      <p15:sldGuideLst xmlns:p15="http://schemas.microsoft.com/office/powerpoint/2012/main"/>
    </p:ext>
  </p:extLst>
</p:sldLayout>
</file>

<file path=ppt/slideLayouts/slideLayout262.xml><?xml version="1.0" encoding="utf-8"?>
<p:sldLayout xmlns:a="http://schemas.openxmlformats.org/drawingml/2006/main" xmlns:r="http://schemas.openxmlformats.org/officeDocument/2006/relationships" xmlns:p="http://schemas.openxmlformats.org/presentationml/2006/main" preserve="1" userDrawn="1">
  <p:cSld name="Lime cream background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4" name="Freeform: Shape 3">
            <a:extLst>
              <a:ext uri="{FF2B5EF4-FFF2-40B4-BE49-F238E27FC236}">
                <a16:creationId xmlns:a16="http://schemas.microsoft.com/office/drawing/2014/main" id="{D1FCDE61-0DE3-CC1F-C64D-1CD5FDFD1C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92110615"/>
      </p:ext>
    </p:extLst>
  </p:cSld>
  <p:clrMapOvr>
    <a:masterClrMapping/>
  </p:clrMapOvr>
  <p:extLst>
    <p:ext uri="{DCECCB84-F9BA-43D5-87BE-67443E8EF086}">
      <p15:sldGuideLst xmlns:p15="http://schemas.microsoft.com/office/powerpoint/2012/main"/>
    </p:ext>
  </p:extLst>
</p:sldLayout>
</file>

<file path=ppt/slideLayouts/slideLayout263.xml><?xml version="1.0" encoding="utf-8"?>
<p:sldLayout xmlns:a="http://schemas.openxmlformats.org/drawingml/2006/main" xmlns:r="http://schemas.openxmlformats.org/officeDocument/2006/relationships" xmlns:p="http://schemas.openxmlformats.org/presentationml/2006/main" preserve="1" userDrawn="1">
  <p:cSld name="Slate blue background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4" name="Freeform: Shape 3">
            <a:extLst>
              <a:ext uri="{FF2B5EF4-FFF2-40B4-BE49-F238E27FC236}">
                <a16:creationId xmlns:a16="http://schemas.microsoft.com/office/drawing/2014/main" id="{D1FCDE61-0DE3-CC1F-C64D-1CD5FDFD1C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a:gsLst>
              <a:gs pos="20000">
                <a:srgbClr val="404C71">
                  <a:lumMod val="100000"/>
                </a:srgbClr>
              </a:gs>
              <a:gs pos="87000">
                <a:srgbClr val="404C71">
                  <a:lumMod val="91000"/>
                  <a:lumOff val="9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2993689893"/>
      </p:ext>
    </p:extLst>
  </p:cSld>
  <p:clrMapOvr>
    <a:masterClrMapping/>
  </p:clrMapOvr>
  <p:extLst>
    <p:ext uri="{DCECCB84-F9BA-43D5-87BE-67443E8EF086}">
      <p15:sldGuideLst xmlns:p15="http://schemas.microsoft.com/office/powerpoint/2012/main"/>
    </p:ext>
  </p:extLst>
</p:sldLayout>
</file>

<file path=ppt/slideLayouts/slideLayout264.xml><?xml version="1.0" encoding="utf-8"?>
<p:sldLayout xmlns:a="http://schemas.openxmlformats.org/drawingml/2006/main" xmlns:r="http://schemas.openxmlformats.org/officeDocument/2006/relationships" xmlns:p="http://schemas.openxmlformats.org/presentationml/2006/main" preserve="1" userDrawn="1">
  <p:cSld name="Two-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3" name="Text Placeholder 10">
            <a:extLst>
              <a:ext uri="{FF2B5EF4-FFF2-40B4-BE49-F238E27FC236}">
                <a16:creationId xmlns:a16="http://schemas.microsoft.com/office/drawing/2014/main" id="{85D6873E-680D-856E-5C47-3336C81AF219}"/>
              </a:ext>
            </a:extLst>
          </p:cNvPr>
          <p:cNvSpPr>
            <a:spLocks noGrp="1"/>
          </p:cNvSpPr>
          <p:nvPr>
            <p:ph type="body" sz="quarter" idx="15"/>
          </p:nvPr>
        </p:nvSpPr>
        <p:spPr>
          <a:xfrm>
            <a:off x="722841" y="2127331"/>
            <a:ext cx="5029200"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5" name="Text Placeholder 10">
            <a:extLst>
              <a:ext uri="{FF2B5EF4-FFF2-40B4-BE49-F238E27FC236}">
                <a16:creationId xmlns:a16="http://schemas.microsoft.com/office/drawing/2014/main" id="{4BE0B6E6-FB84-38CF-2686-85F60934FFB2}"/>
              </a:ext>
            </a:extLst>
          </p:cNvPr>
          <p:cNvSpPr>
            <a:spLocks noGrp="1"/>
          </p:cNvSpPr>
          <p:nvPr>
            <p:ph type="body" sz="quarter" idx="16"/>
          </p:nvPr>
        </p:nvSpPr>
        <p:spPr>
          <a:xfrm>
            <a:off x="722841" y="2721593"/>
            <a:ext cx="5029200"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6" name="Straight Connector 5">
            <a:extLst>
              <a:ext uri="{FF2B5EF4-FFF2-40B4-BE49-F238E27FC236}">
                <a16:creationId xmlns:a16="http://schemas.microsoft.com/office/drawing/2014/main" id="{16831B22-A192-2ACC-6531-387BDB04C95F}"/>
              </a:ext>
            </a:extLst>
          </p:cNvPr>
          <p:cNvCxnSpPr>
            <a:cxnSpLocks/>
          </p:cNvCxnSpPr>
          <p:nvPr userDrawn="1"/>
        </p:nvCxnSpPr>
        <p:spPr>
          <a:xfrm>
            <a:off x="722841" y="2525501"/>
            <a:ext cx="5029200"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7" name="Text Placeholder 10">
            <a:extLst>
              <a:ext uri="{FF2B5EF4-FFF2-40B4-BE49-F238E27FC236}">
                <a16:creationId xmlns:a16="http://schemas.microsoft.com/office/drawing/2014/main" id="{7471CAB9-AA4F-62DC-D1ED-FC02FDE17D9E}"/>
              </a:ext>
            </a:extLst>
          </p:cNvPr>
          <p:cNvSpPr>
            <a:spLocks noGrp="1"/>
          </p:cNvSpPr>
          <p:nvPr>
            <p:ph type="body" sz="quarter" idx="17"/>
          </p:nvPr>
        </p:nvSpPr>
        <p:spPr>
          <a:xfrm>
            <a:off x="6471920" y="2127331"/>
            <a:ext cx="5029200"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9" name="Text Placeholder 10">
            <a:extLst>
              <a:ext uri="{FF2B5EF4-FFF2-40B4-BE49-F238E27FC236}">
                <a16:creationId xmlns:a16="http://schemas.microsoft.com/office/drawing/2014/main" id="{9292D03C-5CF9-4A1B-F69E-7829E2D0C112}"/>
              </a:ext>
            </a:extLst>
          </p:cNvPr>
          <p:cNvSpPr>
            <a:spLocks noGrp="1"/>
          </p:cNvSpPr>
          <p:nvPr>
            <p:ph type="body" sz="quarter" idx="18"/>
          </p:nvPr>
        </p:nvSpPr>
        <p:spPr>
          <a:xfrm>
            <a:off x="6471920" y="2721593"/>
            <a:ext cx="5029200" cy="234231"/>
          </a:xfrm>
        </p:spPr>
        <p:txBody>
          <a:bodyPr anchor="t" anchorCtr="0">
            <a:spAutoFit/>
          </a:bodyPr>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0" name="Straight Connector 9">
            <a:extLst>
              <a:ext uri="{FF2B5EF4-FFF2-40B4-BE49-F238E27FC236}">
                <a16:creationId xmlns:a16="http://schemas.microsoft.com/office/drawing/2014/main" id="{A04484D2-B3D2-0767-B654-6ED4F1B014CE}"/>
              </a:ext>
            </a:extLst>
          </p:cNvPr>
          <p:cNvCxnSpPr>
            <a:cxnSpLocks/>
          </p:cNvCxnSpPr>
          <p:nvPr userDrawn="1"/>
        </p:nvCxnSpPr>
        <p:spPr>
          <a:xfrm>
            <a:off x="6471920" y="2525501"/>
            <a:ext cx="5029200"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3472130"/>
      </p:ext>
    </p:extLst>
  </p:cSld>
  <p:clrMapOvr>
    <a:masterClrMapping/>
  </p:clrMapOvr>
  <p:extLst>
    <p:ext uri="{DCECCB84-F9BA-43D5-87BE-67443E8EF086}">
      <p15:sldGuideLst xmlns:p15="http://schemas.microsoft.com/office/powerpoint/2012/main"/>
    </p:ext>
  </p:extLst>
</p:sldLayout>
</file>

<file path=ppt/slideLayouts/slideLayout265.xml><?xml version="1.0" encoding="utf-8"?>
<p:sldLayout xmlns:a="http://schemas.openxmlformats.org/drawingml/2006/main" xmlns:r="http://schemas.openxmlformats.org/officeDocument/2006/relationships" xmlns:p="http://schemas.openxmlformats.org/presentationml/2006/main" preserve="1" userDrawn="1">
  <p:cSld name="Three-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7" name="Text Placeholder 10">
            <a:extLst>
              <a:ext uri="{FF2B5EF4-FFF2-40B4-BE49-F238E27FC236}">
                <a16:creationId xmlns:a16="http://schemas.microsoft.com/office/drawing/2014/main" id="{65CA73CD-53D7-1B27-180A-8693F14CFF59}"/>
              </a:ext>
            </a:extLst>
          </p:cNvPr>
          <p:cNvSpPr>
            <a:spLocks noGrp="1"/>
          </p:cNvSpPr>
          <p:nvPr>
            <p:ph type="body" sz="quarter" idx="17"/>
          </p:nvPr>
        </p:nvSpPr>
        <p:spPr>
          <a:xfrm>
            <a:off x="722841"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8" name="Text Placeholder 10">
            <a:extLst>
              <a:ext uri="{FF2B5EF4-FFF2-40B4-BE49-F238E27FC236}">
                <a16:creationId xmlns:a16="http://schemas.microsoft.com/office/drawing/2014/main" id="{6C9E789B-61B8-8334-F869-A25455D870A7}"/>
              </a:ext>
            </a:extLst>
          </p:cNvPr>
          <p:cNvSpPr>
            <a:spLocks noGrp="1"/>
          </p:cNvSpPr>
          <p:nvPr>
            <p:ph type="body" sz="quarter" idx="18"/>
          </p:nvPr>
        </p:nvSpPr>
        <p:spPr>
          <a:xfrm>
            <a:off x="722841"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9" name="Straight Connector 8">
            <a:extLst>
              <a:ext uri="{FF2B5EF4-FFF2-40B4-BE49-F238E27FC236}">
                <a16:creationId xmlns:a16="http://schemas.microsoft.com/office/drawing/2014/main" id="{05DEB061-1071-EC01-54B6-5DAE94757E34}"/>
              </a:ext>
            </a:extLst>
          </p:cNvPr>
          <p:cNvCxnSpPr>
            <a:cxnSpLocks/>
          </p:cNvCxnSpPr>
          <p:nvPr userDrawn="1"/>
        </p:nvCxnSpPr>
        <p:spPr>
          <a:xfrm>
            <a:off x="722841"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0" name="Text Placeholder 10">
            <a:extLst>
              <a:ext uri="{FF2B5EF4-FFF2-40B4-BE49-F238E27FC236}">
                <a16:creationId xmlns:a16="http://schemas.microsoft.com/office/drawing/2014/main" id="{35A526B8-311F-7101-6786-FFDE301C44AD}"/>
              </a:ext>
            </a:extLst>
          </p:cNvPr>
          <p:cNvSpPr>
            <a:spLocks noGrp="1"/>
          </p:cNvSpPr>
          <p:nvPr>
            <p:ph type="body" sz="quarter" idx="19"/>
          </p:nvPr>
        </p:nvSpPr>
        <p:spPr>
          <a:xfrm>
            <a:off x="4571217"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1" name="Text Placeholder 10">
            <a:extLst>
              <a:ext uri="{FF2B5EF4-FFF2-40B4-BE49-F238E27FC236}">
                <a16:creationId xmlns:a16="http://schemas.microsoft.com/office/drawing/2014/main" id="{B466C524-C9E5-E1CB-6CA7-3E7D4136193C}"/>
              </a:ext>
            </a:extLst>
          </p:cNvPr>
          <p:cNvSpPr>
            <a:spLocks noGrp="1"/>
          </p:cNvSpPr>
          <p:nvPr>
            <p:ph type="body" sz="quarter" idx="20"/>
          </p:nvPr>
        </p:nvSpPr>
        <p:spPr>
          <a:xfrm>
            <a:off x="4571217"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3" name="Straight Connector 12">
            <a:extLst>
              <a:ext uri="{FF2B5EF4-FFF2-40B4-BE49-F238E27FC236}">
                <a16:creationId xmlns:a16="http://schemas.microsoft.com/office/drawing/2014/main" id="{7E241253-81B1-1862-06D1-583CBE8E3C2A}"/>
              </a:ext>
            </a:extLst>
          </p:cNvPr>
          <p:cNvCxnSpPr>
            <a:cxnSpLocks/>
          </p:cNvCxnSpPr>
          <p:nvPr userDrawn="1"/>
        </p:nvCxnSpPr>
        <p:spPr>
          <a:xfrm>
            <a:off x="4571217"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5" name="Text Placeholder 10">
            <a:extLst>
              <a:ext uri="{FF2B5EF4-FFF2-40B4-BE49-F238E27FC236}">
                <a16:creationId xmlns:a16="http://schemas.microsoft.com/office/drawing/2014/main" id="{6B8294A8-0D2B-3D55-0649-295C213FDF48}"/>
              </a:ext>
            </a:extLst>
          </p:cNvPr>
          <p:cNvSpPr>
            <a:spLocks noGrp="1"/>
          </p:cNvSpPr>
          <p:nvPr>
            <p:ph type="body" sz="quarter" idx="21"/>
          </p:nvPr>
        </p:nvSpPr>
        <p:spPr>
          <a:xfrm>
            <a:off x="8419592"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6" name="Text Placeholder 10">
            <a:extLst>
              <a:ext uri="{FF2B5EF4-FFF2-40B4-BE49-F238E27FC236}">
                <a16:creationId xmlns:a16="http://schemas.microsoft.com/office/drawing/2014/main" id="{E24A01F6-A21D-BDC7-A8D1-31F7E7947B64}"/>
              </a:ext>
            </a:extLst>
          </p:cNvPr>
          <p:cNvSpPr>
            <a:spLocks noGrp="1"/>
          </p:cNvSpPr>
          <p:nvPr>
            <p:ph type="body" sz="quarter" idx="22"/>
          </p:nvPr>
        </p:nvSpPr>
        <p:spPr>
          <a:xfrm>
            <a:off x="8419592"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7" name="Straight Connector 16">
            <a:extLst>
              <a:ext uri="{FF2B5EF4-FFF2-40B4-BE49-F238E27FC236}">
                <a16:creationId xmlns:a16="http://schemas.microsoft.com/office/drawing/2014/main" id="{50DCA207-2A10-85D4-1C65-3EE9C98ABB22}"/>
              </a:ext>
            </a:extLst>
          </p:cNvPr>
          <p:cNvCxnSpPr>
            <a:cxnSpLocks/>
          </p:cNvCxnSpPr>
          <p:nvPr userDrawn="1"/>
        </p:nvCxnSpPr>
        <p:spPr>
          <a:xfrm>
            <a:off x="8419592"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4095646"/>
      </p:ext>
    </p:extLst>
  </p:cSld>
  <p:clrMapOvr>
    <a:masterClrMapping/>
  </p:clrMapOvr>
  <p:extLst>
    <p:ext uri="{DCECCB84-F9BA-43D5-87BE-67443E8EF086}">
      <p15:sldGuideLst xmlns:p15="http://schemas.microsoft.com/office/powerpoint/2012/main"/>
    </p:ext>
  </p:extLst>
</p:sldLayout>
</file>

<file path=ppt/slideLayouts/slideLayout266.xml><?xml version="1.0" encoding="utf-8"?>
<p:sldLayout xmlns:a="http://schemas.openxmlformats.org/drawingml/2006/main" xmlns:r="http://schemas.openxmlformats.org/officeDocument/2006/relationships" xmlns:p="http://schemas.openxmlformats.org/presentationml/2006/main" preserve="1" userDrawn="1">
  <p:cSld name="Four-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endParaRPr lang="en-US"/>
          </a:p>
        </p:txBody>
      </p:sp>
      <p:sp>
        <p:nvSpPr>
          <p:cNvPr id="3" name="Text Placeholder 10">
            <a:extLst>
              <a:ext uri="{FF2B5EF4-FFF2-40B4-BE49-F238E27FC236}">
                <a16:creationId xmlns:a16="http://schemas.microsoft.com/office/drawing/2014/main" id="{26CCD990-CC25-84C9-3370-6B90E4CCA525}"/>
              </a:ext>
            </a:extLst>
          </p:cNvPr>
          <p:cNvSpPr>
            <a:spLocks noGrp="1"/>
          </p:cNvSpPr>
          <p:nvPr>
            <p:ph type="body" sz="quarter" idx="19"/>
          </p:nvPr>
        </p:nvSpPr>
        <p:spPr>
          <a:xfrm>
            <a:off x="722841"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5" name="Text Placeholder 10">
            <a:extLst>
              <a:ext uri="{FF2B5EF4-FFF2-40B4-BE49-F238E27FC236}">
                <a16:creationId xmlns:a16="http://schemas.microsoft.com/office/drawing/2014/main" id="{4DEEE82B-0A22-C2FD-D899-635873D5A58A}"/>
              </a:ext>
            </a:extLst>
          </p:cNvPr>
          <p:cNvSpPr>
            <a:spLocks noGrp="1"/>
          </p:cNvSpPr>
          <p:nvPr>
            <p:ph type="body" sz="quarter" idx="20"/>
          </p:nvPr>
        </p:nvSpPr>
        <p:spPr>
          <a:xfrm>
            <a:off x="722841"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6" name="Straight Connector 5">
            <a:extLst>
              <a:ext uri="{FF2B5EF4-FFF2-40B4-BE49-F238E27FC236}">
                <a16:creationId xmlns:a16="http://schemas.microsoft.com/office/drawing/2014/main" id="{464C87A1-7896-BF51-BB64-F705A5D17B3E}"/>
              </a:ext>
            </a:extLst>
          </p:cNvPr>
          <p:cNvCxnSpPr>
            <a:cxnSpLocks/>
          </p:cNvCxnSpPr>
          <p:nvPr userDrawn="1"/>
        </p:nvCxnSpPr>
        <p:spPr>
          <a:xfrm>
            <a:off x="722841"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7" name="Text Placeholder 10">
            <a:extLst>
              <a:ext uri="{FF2B5EF4-FFF2-40B4-BE49-F238E27FC236}">
                <a16:creationId xmlns:a16="http://schemas.microsoft.com/office/drawing/2014/main" id="{FD6F0F82-DCDD-6958-8293-87100B1FDA73}"/>
              </a:ext>
            </a:extLst>
          </p:cNvPr>
          <p:cNvSpPr>
            <a:spLocks noGrp="1"/>
          </p:cNvSpPr>
          <p:nvPr>
            <p:ph type="body" sz="quarter" idx="21"/>
          </p:nvPr>
        </p:nvSpPr>
        <p:spPr>
          <a:xfrm>
            <a:off x="3574937"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8" name="Text Placeholder 10">
            <a:extLst>
              <a:ext uri="{FF2B5EF4-FFF2-40B4-BE49-F238E27FC236}">
                <a16:creationId xmlns:a16="http://schemas.microsoft.com/office/drawing/2014/main" id="{CC718AB6-F3C2-0A03-408C-0988FED1E64F}"/>
              </a:ext>
            </a:extLst>
          </p:cNvPr>
          <p:cNvSpPr>
            <a:spLocks noGrp="1"/>
          </p:cNvSpPr>
          <p:nvPr>
            <p:ph type="body" sz="quarter" idx="22"/>
          </p:nvPr>
        </p:nvSpPr>
        <p:spPr>
          <a:xfrm>
            <a:off x="3574937"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9" name="Straight Connector 8">
            <a:extLst>
              <a:ext uri="{FF2B5EF4-FFF2-40B4-BE49-F238E27FC236}">
                <a16:creationId xmlns:a16="http://schemas.microsoft.com/office/drawing/2014/main" id="{CF7F83E3-A173-930B-59B9-27C6120050B6}"/>
              </a:ext>
            </a:extLst>
          </p:cNvPr>
          <p:cNvCxnSpPr>
            <a:cxnSpLocks/>
          </p:cNvCxnSpPr>
          <p:nvPr userDrawn="1"/>
        </p:nvCxnSpPr>
        <p:spPr>
          <a:xfrm>
            <a:off x="3574937"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2" name="Text Placeholder 10">
            <a:extLst>
              <a:ext uri="{FF2B5EF4-FFF2-40B4-BE49-F238E27FC236}">
                <a16:creationId xmlns:a16="http://schemas.microsoft.com/office/drawing/2014/main" id="{A5A87D64-E570-2A86-D958-66E05384556A}"/>
              </a:ext>
            </a:extLst>
          </p:cNvPr>
          <p:cNvSpPr>
            <a:spLocks noGrp="1"/>
          </p:cNvSpPr>
          <p:nvPr>
            <p:ph type="body" sz="quarter" idx="23"/>
          </p:nvPr>
        </p:nvSpPr>
        <p:spPr>
          <a:xfrm>
            <a:off x="6427033"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4" name="Text Placeholder 10">
            <a:extLst>
              <a:ext uri="{FF2B5EF4-FFF2-40B4-BE49-F238E27FC236}">
                <a16:creationId xmlns:a16="http://schemas.microsoft.com/office/drawing/2014/main" id="{752154E4-9E79-038E-C44F-C036650FED2A}"/>
              </a:ext>
            </a:extLst>
          </p:cNvPr>
          <p:cNvSpPr>
            <a:spLocks noGrp="1"/>
          </p:cNvSpPr>
          <p:nvPr>
            <p:ph type="body" sz="quarter" idx="24"/>
          </p:nvPr>
        </p:nvSpPr>
        <p:spPr>
          <a:xfrm>
            <a:off x="6427033"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8" name="Straight Connector 17">
            <a:extLst>
              <a:ext uri="{FF2B5EF4-FFF2-40B4-BE49-F238E27FC236}">
                <a16:creationId xmlns:a16="http://schemas.microsoft.com/office/drawing/2014/main" id="{A587F1BB-7F06-EBBC-BBF5-E333D3FB1D60}"/>
              </a:ext>
            </a:extLst>
          </p:cNvPr>
          <p:cNvCxnSpPr>
            <a:cxnSpLocks/>
          </p:cNvCxnSpPr>
          <p:nvPr userDrawn="1"/>
        </p:nvCxnSpPr>
        <p:spPr>
          <a:xfrm>
            <a:off x="6427033"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9" name="Text Placeholder 10">
            <a:extLst>
              <a:ext uri="{FF2B5EF4-FFF2-40B4-BE49-F238E27FC236}">
                <a16:creationId xmlns:a16="http://schemas.microsoft.com/office/drawing/2014/main" id="{F5EF9C5E-5DC8-E79B-230D-76B2C1556939}"/>
              </a:ext>
            </a:extLst>
          </p:cNvPr>
          <p:cNvSpPr>
            <a:spLocks noGrp="1"/>
          </p:cNvSpPr>
          <p:nvPr>
            <p:ph type="body" sz="quarter" idx="25"/>
          </p:nvPr>
        </p:nvSpPr>
        <p:spPr>
          <a:xfrm>
            <a:off x="9279128"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20" name="Text Placeholder 10">
            <a:extLst>
              <a:ext uri="{FF2B5EF4-FFF2-40B4-BE49-F238E27FC236}">
                <a16:creationId xmlns:a16="http://schemas.microsoft.com/office/drawing/2014/main" id="{885532C5-9626-5A3B-935D-03F108C935CA}"/>
              </a:ext>
            </a:extLst>
          </p:cNvPr>
          <p:cNvSpPr>
            <a:spLocks noGrp="1"/>
          </p:cNvSpPr>
          <p:nvPr>
            <p:ph type="body" sz="quarter" idx="26"/>
          </p:nvPr>
        </p:nvSpPr>
        <p:spPr>
          <a:xfrm>
            <a:off x="9279128"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21" name="Straight Connector 20">
            <a:extLst>
              <a:ext uri="{FF2B5EF4-FFF2-40B4-BE49-F238E27FC236}">
                <a16:creationId xmlns:a16="http://schemas.microsoft.com/office/drawing/2014/main" id="{412D3D6D-5B85-659B-AD8C-384EBA08117A}"/>
              </a:ext>
            </a:extLst>
          </p:cNvPr>
          <p:cNvCxnSpPr>
            <a:cxnSpLocks/>
          </p:cNvCxnSpPr>
          <p:nvPr userDrawn="1"/>
        </p:nvCxnSpPr>
        <p:spPr>
          <a:xfrm>
            <a:off x="9279128"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627747"/>
      </p:ext>
    </p:extLst>
  </p:cSld>
  <p:clrMapOvr>
    <a:masterClrMapping/>
  </p:clrMapOvr>
  <p:extLst>
    <p:ext uri="{DCECCB84-F9BA-43D5-87BE-67443E8EF086}">
      <p15:sldGuideLst xmlns:p15="http://schemas.microsoft.com/office/powerpoint/2012/main"/>
    </p:ext>
  </p:extLst>
</p:sldLayout>
</file>

<file path=ppt/slideLayouts/slideLayout267.xml><?xml version="1.0" encoding="utf-8"?>
<p:sldLayout xmlns:a="http://schemas.openxmlformats.org/drawingml/2006/main" xmlns:r="http://schemas.openxmlformats.org/officeDocument/2006/relationships" xmlns:p="http://schemas.openxmlformats.org/presentationml/2006/main" showMasterSp="0" preserve="1" userDrawn="1">
  <p:cSld name="Section slide">
    <p:bg>
      <p:bgPr>
        <a:solidFill>
          <a:srgbClr val="15003B"/>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90FC8D1-2A3E-C07F-F358-7ECAB3104C0A}"/>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2" name="Title 1">
            <a:extLst>
              <a:ext uri="{FF2B5EF4-FFF2-40B4-BE49-F238E27FC236}">
                <a16:creationId xmlns:a16="http://schemas.microsoft.com/office/drawing/2014/main" id="{DDD86C85-52D2-3E2D-6588-885B328B826A}"/>
              </a:ext>
            </a:extLst>
          </p:cNvPr>
          <p:cNvSpPr>
            <a:spLocks noGrp="1"/>
          </p:cNvSpPr>
          <p:nvPr>
            <p:ph type="ctrTitle"/>
          </p:nvPr>
        </p:nvSpPr>
        <p:spPr>
          <a:xfrm>
            <a:off x="1795780" y="3198168"/>
            <a:ext cx="9144000" cy="461665"/>
          </a:xfrm>
        </p:spPr>
        <p:txBody>
          <a:bodyPr anchor="ctr" anchorCtr="0"/>
          <a:lstStyle>
            <a:lvl1pPr algn="l">
              <a:defRPr sz="3000">
                <a:solidFill>
                  <a:schemeClr val="bg1"/>
                </a:solidFill>
              </a:defRPr>
            </a:lvl1pPr>
          </a:lstStyle>
          <a:p>
            <a:endParaRPr lang="en-US"/>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a:p>
        </p:txBody>
      </p:sp>
      <p:pic>
        <p:nvPicPr>
          <p:cNvPr id="3" name="Graphic 2">
            <a:extLst>
              <a:ext uri="{FF2B5EF4-FFF2-40B4-BE49-F238E27FC236}">
                <a16:creationId xmlns:a16="http://schemas.microsoft.com/office/drawing/2014/main" id="{14414E44-D57F-8D60-4F03-0A6A226F558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4" name="TextBox 3">
            <a:extLst>
              <a:ext uri="{FF2B5EF4-FFF2-40B4-BE49-F238E27FC236}">
                <a16:creationId xmlns:a16="http://schemas.microsoft.com/office/drawing/2014/main" id="{1C9E6536-5BB2-AE98-0E4D-29D4DB3932F7}"/>
              </a:ext>
            </a:extLst>
          </p:cNvPr>
          <p:cNvSpPr txBox="1"/>
          <p:nvPr userDrawn="1"/>
        </p:nvSpPr>
        <p:spPr>
          <a:xfrm>
            <a:off x="495299" y="6597915"/>
            <a:ext cx="8694999"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pPr/>
              <a:t>2025</a:t>
            </a:fld>
            <a:r>
              <a:rPr lang="en-US" sz="900" b="0" i="0" u="none" strike="noStrike" kern="1200">
                <a:solidFill>
                  <a:srgbClr val="ABB4BD"/>
                </a:solidFill>
                <a:effectLst/>
                <a:latin typeface="+mn-lt"/>
                <a:ea typeface="+mn-ea"/>
                <a:cs typeface="+mn-cs"/>
              </a:rPr>
              <a:t> Nexxen International. All rights reserved. Confidential information. Do not distribute, disclose, or forward this information without authorization from Nexxen. </a:t>
            </a:r>
          </a:p>
        </p:txBody>
      </p:sp>
    </p:spTree>
    <p:extLst>
      <p:ext uri="{BB962C8B-B14F-4D97-AF65-F5344CB8AC3E}">
        <p14:creationId xmlns:p14="http://schemas.microsoft.com/office/powerpoint/2010/main" val="3439643030"/>
      </p:ext>
    </p:extLst>
  </p:cSld>
  <p:clrMapOvr>
    <a:masterClrMapping/>
  </p:clrMapOvr>
  <p:extLst>
    <p:ext uri="{DCECCB84-F9BA-43D5-87BE-67443E8EF086}">
      <p15:sldGuideLst xmlns:p15="http://schemas.microsoft.com/office/powerpoint/2012/main"/>
    </p:ext>
  </p:extLst>
</p:sldLayout>
</file>

<file path=ppt/slideLayouts/slideLayout268.xml><?xml version="1.0" encoding="utf-8"?>
<p:sldLayout xmlns:a="http://schemas.openxmlformats.org/drawingml/2006/main" xmlns:r="http://schemas.openxmlformats.org/officeDocument/2006/relationships" xmlns:p="http://schemas.openxmlformats.org/presentationml/2006/main" showMasterSp="0" preserve="1" userDrawn="1">
  <p:cSld name="1_Section slide">
    <p:bg>
      <p:bgPr>
        <a:solidFill>
          <a:srgbClr val="15003B"/>
        </a:solidFill>
        <a:effectLst/>
      </p:bgPr>
    </p:bg>
    <p:spTree>
      <p:nvGrpSpPr>
        <p:cNvPr id="1" name=""/>
        <p:cNvGrpSpPr/>
        <p:nvPr/>
      </p:nvGrpSpPr>
      <p:grpSpPr>
        <a:xfrm>
          <a:off x="0" y="0"/>
          <a:ext cx="0" cy="0"/>
          <a:chOff x="0" y="0"/>
          <a:chExt cx="0" cy="0"/>
        </a:xfrm>
      </p:grpSpPr>
      <p:pic>
        <p:nvPicPr>
          <p:cNvPr id="10" name="Picture 9" descr="A blue background with colorful lines&#10;&#10;AI-generated content may be incorrect.">
            <a:extLst>
              <a:ext uri="{FF2B5EF4-FFF2-40B4-BE49-F238E27FC236}">
                <a16:creationId xmlns:a16="http://schemas.microsoft.com/office/drawing/2014/main" id="{E5194B98-9D6B-F0B3-6FED-507C0E0C4953}"/>
              </a:ext>
            </a:extLst>
          </p:cNvPr>
          <p:cNvPicPr>
            <a:picLocks noChangeAspect="1"/>
          </p:cNvPicPr>
          <p:nvPr userDrawn="1"/>
        </p:nvPicPr>
        <p:blipFill>
          <a:blip r:embed="rId2">
            <a:alphaModFix amt="38000"/>
            <a:extLst>
              <a:ext uri="{BEBA8EAE-BF5A-486C-A8C5-ECC9F3942E4B}">
                <a14:imgProps xmlns:a14="http://schemas.microsoft.com/office/drawing/2010/main">
                  <a14:imgLayer r:embed="rId3">
                    <a14:imgEffect>
                      <a14:saturation sat="53000"/>
                    </a14:imgEffect>
                  </a14:imgLayer>
                </a14:imgProps>
              </a:ext>
            </a:extLst>
          </a:blip>
          <a:stretch>
            <a:fillRect/>
          </a:stretch>
        </p:blipFill>
        <p:spPr>
          <a:xfrm>
            <a:off x="1805" y="0"/>
            <a:ext cx="12188390" cy="6858000"/>
          </a:xfrm>
          <a:prstGeom prst="rect">
            <a:avLst/>
          </a:prstGeom>
        </p:spPr>
      </p:pic>
      <p:sp>
        <p:nvSpPr>
          <p:cNvPr id="2" name="Title 1">
            <a:extLst>
              <a:ext uri="{FF2B5EF4-FFF2-40B4-BE49-F238E27FC236}">
                <a16:creationId xmlns:a16="http://schemas.microsoft.com/office/drawing/2014/main" id="{DDD86C85-52D2-3E2D-6588-885B328B826A}"/>
              </a:ext>
            </a:extLst>
          </p:cNvPr>
          <p:cNvSpPr>
            <a:spLocks noGrp="1"/>
          </p:cNvSpPr>
          <p:nvPr>
            <p:ph type="ctrTitle"/>
          </p:nvPr>
        </p:nvSpPr>
        <p:spPr>
          <a:xfrm>
            <a:off x="1795780" y="3198168"/>
            <a:ext cx="9144000" cy="461665"/>
          </a:xfrm>
        </p:spPr>
        <p:txBody>
          <a:bodyPr anchor="ctr" anchorCtr="0"/>
          <a:lstStyle>
            <a:lvl1pPr algn="l">
              <a:defRPr sz="3000">
                <a:solidFill>
                  <a:schemeClr val="bg1"/>
                </a:solidFill>
              </a:defRPr>
            </a:lvl1pPr>
          </a:lstStyle>
          <a:p>
            <a:endParaRPr lang="en-US"/>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a:p>
        </p:txBody>
      </p:sp>
      <p:pic>
        <p:nvPicPr>
          <p:cNvPr id="3" name="Graphic 2">
            <a:extLst>
              <a:ext uri="{FF2B5EF4-FFF2-40B4-BE49-F238E27FC236}">
                <a16:creationId xmlns:a16="http://schemas.microsoft.com/office/drawing/2014/main" id="{14414E44-D57F-8D60-4F03-0A6A226F5587}"/>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0753974" y="6415613"/>
            <a:ext cx="1185072" cy="290222"/>
          </a:xfrm>
          <a:prstGeom prst="rect">
            <a:avLst/>
          </a:prstGeom>
        </p:spPr>
      </p:pic>
      <p:sp>
        <p:nvSpPr>
          <p:cNvPr id="4" name="TextBox 3">
            <a:extLst>
              <a:ext uri="{FF2B5EF4-FFF2-40B4-BE49-F238E27FC236}">
                <a16:creationId xmlns:a16="http://schemas.microsoft.com/office/drawing/2014/main" id="{DA8930AF-8AA0-1EE8-FDEF-9C3479F1C4C2}"/>
              </a:ext>
            </a:extLst>
          </p:cNvPr>
          <p:cNvSpPr txBox="1"/>
          <p:nvPr userDrawn="1"/>
        </p:nvSpPr>
        <p:spPr>
          <a:xfrm>
            <a:off x="495299" y="6597915"/>
            <a:ext cx="8694999"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pPr/>
              <a:t>2025</a:t>
            </a:fld>
            <a:r>
              <a:rPr lang="en-US" sz="900" b="0" i="0" u="none" strike="noStrike" kern="1200">
                <a:solidFill>
                  <a:srgbClr val="ABB4BD"/>
                </a:solidFill>
                <a:effectLst/>
                <a:latin typeface="+mn-lt"/>
                <a:ea typeface="+mn-ea"/>
                <a:cs typeface="+mn-cs"/>
              </a:rPr>
              <a:t> Nexxen International. All rights reserved. Confidential information. Do not distribute, disclose, or forward this information without authorization from Nexxen. </a:t>
            </a:r>
          </a:p>
        </p:txBody>
      </p:sp>
    </p:spTree>
    <p:extLst>
      <p:ext uri="{BB962C8B-B14F-4D97-AF65-F5344CB8AC3E}">
        <p14:creationId xmlns:p14="http://schemas.microsoft.com/office/powerpoint/2010/main" val="3919640845"/>
      </p:ext>
    </p:extLst>
  </p:cSld>
  <p:clrMapOvr>
    <a:masterClrMapping/>
  </p:clrMapOvr>
  <p:extLst>
    <p:ext uri="{DCECCB84-F9BA-43D5-87BE-67443E8EF086}">
      <p15:sldGuideLst xmlns:p15="http://schemas.microsoft.com/office/powerpoint/2012/main"/>
    </p:ext>
  </p:extLst>
</p:sldLayout>
</file>

<file path=ppt/slideLayouts/slideLayout269.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rgbClr val="15003B"/>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082B8DB-F67A-5FEC-691F-85BB86C9F342}"/>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5" name="Rectangle 4">
            <a:extLst>
              <a:ext uri="{FF2B5EF4-FFF2-40B4-BE49-F238E27FC236}">
                <a16:creationId xmlns:a16="http://schemas.microsoft.com/office/drawing/2014/main" id="{A0862DE5-7647-5A2B-B77A-21241775BC44}"/>
              </a:ext>
            </a:extLst>
          </p:cNvPr>
          <p:cNvSpPr/>
          <p:nvPr userDrawn="1"/>
        </p:nvSpPr>
        <p:spPr>
          <a:xfrm>
            <a:off x="0" y="0"/>
            <a:ext cx="12192000" cy="6857999"/>
          </a:xfrm>
          <a:prstGeom prst="rect">
            <a:avLst/>
          </a:prstGeom>
          <a:gradFill>
            <a:gsLst>
              <a:gs pos="0">
                <a:srgbClr val="15003B">
                  <a:alpha val="0"/>
                </a:srgbClr>
              </a:gs>
              <a:gs pos="100000">
                <a:srgbClr val="15003B">
                  <a:alpha val="63922"/>
                </a:srgb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a:solidFill>
                <a:schemeClr val="bg1"/>
              </a:solidFill>
            </a:endParaRPr>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a:p>
        </p:txBody>
      </p:sp>
      <p:sp>
        <p:nvSpPr>
          <p:cNvPr id="6" name="Title 1">
            <a:extLst>
              <a:ext uri="{FF2B5EF4-FFF2-40B4-BE49-F238E27FC236}">
                <a16:creationId xmlns:a16="http://schemas.microsoft.com/office/drawing/2014/main" id="{B96A5387-06E4-F27A-19CE-92E992886DE9}"/>
              </a:ext>
            </a:extLst>
          </p:cNvPr>
          <p:cNvSpPr txBox="1">
            <a:spLocks/>
          </p:cNvSpPr>
          <p:nvPr userDrawn="1"/>
        </p:nvSpPr>
        <p:spPr>
          <a:xfrm>
            <a:off x="1795780" y="3198168"/>
            <a:ext cx="9144000" cy="461665"/>
          </a:xfrm>
          <a:prstGeom prst="rect">
            <a:avLst/>
          </a:prstGeom>
        </p:spPr>
        <p:txBody>
          <a:bodyPr vert="horz" wrap="square" lIns="0" tIns="0" rIns="0" bIns="0" rtlCol="0" anchor="ctr" anchorCtr="0">
            <a:spAutoFit/>
          </a:bodyPr>
          <a:lstStyle>
            <a:lvl1pPr algn="l" defTabSz="914400" rtl="0" eaLnBrk="1" latinLnBrk="0" hangingPunct="1">
              <a:lnSpc>
                <a:spcPct val="100000"/>
              </a:lnSpc>
              <a:spcBef>
                <a:spcPct val="0"/>
              </a:spcBef>
              <a:buNone/>
              <a:defRPr sz="3000" b="0" kern="1200">
                <a:solidFill>
                  <a:schemeClr val="bg1"/>
                </a:solidFill>
                <a:latin typeface="Poppins ExtraLight" panose="00000300000000000000" pitchFamily="2" charset="0"/>
                <a:ea typeface="+mj-ea"/>
                <a:cs typeface="Poppins ExtraLight" panose="00000300000000000000" pitchFamily="2" charset="0"/>
              </a:defRPr>
            </a:lvl1pPr>
          </a:lstStyle>
          <a:p>
            <a:r>
              <a:rPr lang="en-US" spc="30" baseline="0"/>
              <a:t>Thank you!</a:t>
            </a:r>
          </a:p>
        </p:txBody>
      </p:sp>
      <p:pic>
        <p:nvPicPr>
          <p:cNvPr id="2" name="Graphic 1">
            <a:extLst>
              <a:ext uri="{FF2B5EF4-FFF2-40B4-BE49-F238E27FC236}">
                <a16:creationId xmlns:a16="http://schemas.microsoft.com/office/drawing/2014/main" id="{9874A743-627F-7AD9-8292-F0F6C8B23BC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3" name="TextBox 2">
            <a:extLst>
              <a:ext uri="{FF2B5EF4-FFF2-40B4-BE49-F238E27FC236}">
                <a16:creationId xmlns:a16="http://schemas.microsoft.com/office/drawing/2014/main" id="{A1FF9F1C-FDF1-9CA6-2A39-947A9562CE9B}"/>
              </a:ext>
            </a:extLst>
          </p:cNvPr>
          <p:cNvSpPr txBox="1"/>
          <p:nvPr userDrawn="1"/>
        </p:nvSpPr>
        <p:spPr>
          <a:xfrm>
            <a:off x="495299" y="6597915"/>
            <a:ext cx="8694999"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pPr/>
              <a:t>2025</a:t>
            </a:fld>
            <a:r>
              <a:rPr lang="en-US" sz="900" b="0" i="0" u="none" strike="noStrike" kern="1200">
                <a:solidFill>
                  <a:srgbClr val="ABB4BD"/>
                </a:solidFill>
                <a:effectLst/>
                <a:latin typeface="+mn-lt"/>
                <a:ea typeface="+mn-ea"/>
                <a:cs typeface="+mn-cs"/>
              </a:rPr>
              <a:t> Nexxen International. All rights reserved. Confidential information. Do not distribute, disclose, or forward this information without authorization from Nexxen. </a:t>
            </a:r>
          </a:p>
        </p:txBody>
      </p:sp>
    </p:spTree>
    <p:extLst>
      <p:ext uri="{BB962C8B-B14F-4D97-AF65-F5344CB8AC3E}">
        <p14:creationId xmlns:p14="http://schemas.microsoft.com/office/powerpoint/2010/main" val="3641812909"/>
      </p:ext>
    </p:extLst>
  </p:cSld>
  <p:clrMapOvr>
    <a:masterClrMapping/>
  </p:clrMapOvr>
  <p:extLst>
    <p:ext uri="{DCECCB84-F9BA-43D5-87BE-67443E8EF086}">
      <p15:sldGuideLst xmlns:p15="http://schemas.microsoft.com/office/powerpoint/2012/main"/>
    </p:ext>
  </p:extLst>
</p:sldLayout>
</file>

<file path=ppt/slideLayouts/slideLayout270.xml><?xml version="1.0" encoding="utf-8"?>
<p:sldLayout xmlns:a="http://schemas.openxmlformats.org/drawingml/2006/main" xmlns:r="http://schemas.openxmlformats.org/officeDocument/2006/relationships" xmlns:p="http://schemas.openxmlformats.org/presentationml/2006/main" type="blank" preserve="1">
  <p:cSld name="Footer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1958638"/>
      </p:ext>
    </p:extLst>
  </p:cSld>
  <p:clrMapOvr>
    <a:masterClrMapping/>
  </p:clrMapOvr>
  <p:extLst>
    <p:ext uri="{DCECCB84-F9BA-43D5-87BE-67443E8EF086}">
      <p15:sldGuideLst xmlns:p15="http://schemas.microsoft.com/office/powerpoint/2012/main"/>
    </p:ext>
  </p:extLst>
</p:sldLayout>
</file>

<file path=ppt/slideLayouts/slideLayout27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767355"/>
      </p:ext>
    </p:extLst>
  </p:cSld>
  <p:clrMapOvr>
    <a:masterClrMapping/>
  </p:clrMapOvr>
  <p:extLst>
    <p:ext uri="{DCECCB84-F9BA-43D5-87BE-67443E8EF086}">
      <p15:sldGuideLst xmlns:p15="http://schemas.microsoft.com/office/powerpoint/2012/main"/>
    </p:ext>
  </p:extLst>
</p:sldLayout>
</file>

<file path=ppt/slideLayouts/slideLayout272.xml><?xml version="1.0" encoding="utf-8"?>
<p:sldLayout xmlns:a="http://schemas.openxmlformats.org/drawingml/2006/main" xmlns:r="http://schemas.openxmlformats.org/officeDocument/2006/relationships" xmlns:p="http://schemas.openxmlformats.org/presentationml/2006/main" showMasterSp="0" userDrawn="1">
  <p:cSld name="1_Title and text_Dark background full">
    <p:bg>
      <p:bgPr>
        <a:solidFill>
          <a:srgbClr val="404C7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705B18B5-9085-0836-5C2D-C584B0B2DF26}"/>
              </a:ext>
            </a:extLst>
          </p:cNvPr>
          <p:cNvPicPr>
            <a:picLocks noChangeAspect="1"/>
          </p:cNvPicPr>
          <p:nvPr userDrawn="1"/>
        </p:nvPicPr>
        <p:blipFill>
          <a:blip r:embed="rId2"/>
          <a:srcRect/>
          <a:stretch/>
        </p:blipFill>
        <p:spPr>
          <a:xfrm>
            <a:off x="0" y="-1"/>
            <a:ext cx="12192000" cy="6858001"/>
          </a:xfrm>
          <a:prstGeom prst="rect">
            <a:avLst/>
          </a:prstGeom>
        </p:spPr>
      </p:pic>
      <p:pic>
        <p:nvPicPr>
          <p:cNvPr id="7" name="Graphic 6">
            <a:extLst>
              <a:ext uri="{FF2B5EF4-FFF2-40B4-BE49-F238E27FC236}">
                <a16:creationId xmlns:a16="http://schemas.microsoft.com/office/drawing/2014/main" id="{4C99D2C5-9F3E-EA73-2C39-B34D1AB834FA}"/>
              </a:ext>
            </a:extLst>
          </p:cNvPr>
          <p:cNvPicPr>
            <a:picLocks noChangeAspect="1"/>
          </p:cNvPicPr>
          <p:nvPr userDrawn="1"/>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3" name="Title 1">
            <a:extLst>
              <a:ext uri="{FF2B5EF4-FFF2-40B4-BE49-F238E27FC236}">
                <a16:creationId xmlns:a16="http://schemas.microsoft.com/office/drawing/2014/main" id="{8F02FC92-7C11-D942-E1BE-93D6C1D2B05E}"/>
              </a:ext>
            </a:extLst>
          </p:cNvPr>
          <p:cNvSpPr>
            <a:spLocks noGrp="1"/>
          </p:cNvSpPr>
          <p:nvPr>
            <p:ph type="title" hasCustomPrompt="1"/>
          </p:nvPr>
        </p:nvSpPr>
        <p:spPr>
          <a:xfrm>
            <a:off x="495300" y="379786"/>
            <a:ext cx="11201400" cy="615553"/>
          </a:xfrm>
        </p:spPr>
        <p:txBody>
          <a:bodyPr/>
          <a:lstStyle>
            <a:lvl1pPr>
              <a:defRPr sz="4000">
                <a:solidFill>
                  <a:schemeClr val="bg1"/>
                </a:solidFill>
              </a:defRPr>
            </a:lvl1pPr>
          </a:lstStyle>
          <a:p>
            <a:r>
              <a:rPr lang="en-US"/>
              <a:t>Click to edit master title style</a:t>
            </a:r>
          </a:p>
        </p:txBody>
      </p:sp>
      <p:sp>
        <p:nvSpPr>
          <p:cNvPr id="6" name="Text Placeholder 13">
            <a:extLst>
              <a:ext uri="{FF2B5EF4-FFF2-40B4-BE49-F238E27FC236}">
                <a16:creationId xmlns:a16="http://schemas.microsoft.com/office/drawing/2014/main" id="{C2BACDEE-B563-CFB4-D341-575D733B30FD}"/>
              </a:ext>
            </a:extLst>
          </p:cNvPr>
          <p:cNvSpPr>
            <a:spLocks noGrp="1"/>
          </p:cNvSpPr>
          <p:nvPr>
            <p:ph type="body" sz="quarter" idx="10"/>
          </p:nvPr>
        </p:nvSpPr>
        <p:spPr>
          <a:xfrm>
            <a:off x="495300" y="1270660"/>
            <a:ext cx="11201400" cy="234231"/>
          </a:xfrm>
        </p:spPr>
        <p:txBody>
          <a:bodyPr>
            <a:spAutoFit/>
          </a:bodyPr>
          <a:lstStyle>
            <a:lvl1pPr marL="0" indent="0">
              <a:buNone/>
              <a:defRPr sz="1500" b="1" cap="none" spc="30" baseline="0">
                <a:solidFill>
                  <a:schemeClr val="bg1"/>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8" name="Text Placeholder 7">
            <a:extLst>
              <a:ext uri="{FF2B5EF4-FFF2-40B4-BE49-F238E27FC236}">
                <a16:creationId xmlns:a16="http://schemas.microsoft.com/office/drawing/2014/main" id="{92F5CF1E-7067-59FB-DF7B-1F0F89C446E1}"/>
              </a:ext>
            </a:extLst>
          </p:cNvPr>
          <p:cNvSpPr>
            <a:spLocks noGrp="1"/>
          </p:cNvSpPr>
          <p:nvPr>
            <p:ph type="body" sz="quarter" idx="12"/>
          </p:nvPr>
        </p:nvSpPr>
        <p:spPr>
          <a:xfrm>
            <a:off x="495300" y="2066188"/>
            <a:ext cx="11201400" cy="1711559"/>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Box 1">
            <a:extLst>
              <a:ext uri="{FF2B5EF4-FFF2-40B4-BE49-F238E27FC236}">
                <a16:creationId xmlns:a16="http://schemas.microsoft.com/office/drawing/2014/main" id="{2CDF8473-5FA8-17CA-EE34-242A49DAEFC3}"/>
              </a:ext>
            </a:extLst>
          </p:cNvPr>
          <p:cNvSpPr txBox="1"/>
          <p:nvPr userDrawn="1"/>
        </p:nvSpPr>
        <p:spPr>
          <a:xfrm>
            <a:off x="495299" y="6597915"/>
            <a:ext cx="8694999"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pPr/>
              <a:t>2025</a:t>
            </a:fld>
            <a:r>
              <a:rPr lang="en-US" sz="900" b="0" i="0" u="none" strike="noStrike" kern="1200">
                <a:solidFill>
                  <a:srgbClr val="ABB4BD"/>
                </a:solidFill>
                <a:effectLst/>
                <a:latin typeface="+mn-lt"/>
                <a:ea typeface="+mn-ea"/>
                <a:cs typeface="+mn-cs"/>
              </a:rPr>
              <a:t> Nexxen International. All rights reserved. Confidential information. Do not distribute, disclose, or forward this information without authorization from Nexxen. </a:t>
            </a:r>
          </a:p>
        </p:txBody>
      </p:sp>
    </p:spTree>
    <p:extLst>
      <p:ext uri="{BB962C8B-B14F-4D97-AF65-F5344CB8AC3E}">
        <p14:creationId xmlns:p14="http://schemas.microsoft.com/office/powerpoint/2010/main" val="3717408628"/>
      </p:ext>
    </p:extLst>
  </p:cSld>
  <p:clrMapOvr>
    <a:masterClrMapping/>
  </p:clrMapOvr>
  <p:extLst>
    <p:ext uri="{DCECCB84-F9BA-43D5-87BE-67443E8EF086}">
      <p15:sldGuideLst xmlns:p15="http://schemas.microsoft.com/office/powerpoint/2012/main"/>
    </p:ext>
  </p:extLst>
</p:sldLayout>
</file>

<file path=ppt/slideLayouts/slideLayout273.xml><?xml version="1.0" encoding="utf-8"?>
<p:sldLayout xmlns:a="http://schemas.openxmlformats.org/drawingml/2006/main" xmlns:r="http://schemas.openxmlformats.org/officeDocument/2006/relationships" xmlns:p="http://schemas.openxmlformats.org/presentationml/2006/main" showMasterSp="0" preserve="1" userDrawn="1">
  <p:cSld name="Title with image">
    <p:bg>
      <p:bgPr>
        <a:solidFill>
          <a:srgbClr val="15003B"/>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CC33D1B-E058-3B62-71D4-6FD1F378B273}"/>
              </a:ext>
            </a:extLst>
          </p:cNvPr>
          <p:cNvPicPr>
            <a:picLocks noChangeAspect="1"/>
          </p:cNvPicPr>
          <p:nvPr userDrawn="1"/>
        </p:nvPicPr>
        <p:blipFill rotWithShape="1">
          <a:blip r:embed="rId2">
            <a:alphaModFix amt="19000"/>
          </a:blip>
          <a:srcRect t="595" b="1389"/>
          <a:stretch/>
        </p:blipFill>
        <p:spPr>
          <a:xfrm flipV="1">
            <a:off x="0" y="-4"/>
            <a:ext cx="9940002" cy="6858003"/>
          </a:xfrm>
          <a:prstGeom prst="rect">
            <a:avLst/>
          </a:prstGeom>
        </p:spPr>
      </p:pic>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Picture Placeholder 19">
            <a:extLst>
              <a:ext uri="{FF2B5EF4-FFF2-40B4-BE49-F238E27FC236}">
                <a16:creationId xmlns:a16="http://schemas.microsoft.com/office/drawing/2014/main" id="{349AD04E-31A4-BFA0-0535-20CC06483A0B}"/>
              </a:ext>
            </a:extLst>
          </p:cNvPr>
          <p:cNvSpPr>
            <a:spLocks noGrp="1"/>
          </p:cNvSpPr>
          <p:nvPr>
            <p:ph type="pic" sz="quarter" idx="10"/>
          </p:nvPr>
        </p:nvSpPr>
        <p:spPr>
          <a:xfrm>
            <a:off x="6418500" y="206430"/>
            <a:ext cx="5773500" cy="6445141"/>
          </a:xfrm>
          <a:custGeom>
            <a:avLst/>
            <a:gdLst>
              <a:gd name="connsiteX0" fmla="*/ 3283431 w 5773500"/>
              <a:gd name="connsiteY0" fmla="*/ 0 h 6445141"/>
              <a:gd name="connsiteX1" fmla="*/ 3489734 w 5773500"/>
              <a:gd name="connsiteY1" fmla="*/ 0 h 6445141"/>
              <a:gd name="connsiteX2" fmla="*/ 5689117 w 5773500"/>
              <a:gd name="connsiteY2" fmla="*/ 0 h 6445141"/>
              <a:gd name="connsiteX3" fmla="*/ 5773500 w 5773500"/>
              <a:gd name="connsiteY3" fmla="*/ 0 h 6445141"/>
              <a:gd name="connsiteX4" fmla="*/ 5773500 w 5773500"/>
              <a:gd name="connsiteY4" fmla="*/ 6445141 h 6445141"/>
              <a:gd name="connsiteX5" fmla="*/ 5689117 w 5773500"/>
              <a:gd name="connsiteY5" fmla="*/ 6445141 h 6445141"/>
              <a:gd name="connsiteX6" fmla="*/ 3489098 w 5773500"/>
              <a:gd name="connsiteY6" fmla="*/ 6445141 h 6445141"/>
              <a:gd name="connsiteX7" fmla="*/ 3282795 w 5773500"/>
              <a:gd name="connsiteY7" fmla="*/ 6445141 h 6445141"/>
              <a:gd name="connsiteX8" fmla="*/ 1346061 w 5773500"/>
              <a:gd name="connsiteY8" fmla="*/ 5966775 h 6445141"/>
              <a:gd name="connsiteX9" fmla="*/ 338963 w 5773500"/>
              <a:gd name="connsiteY9" fmla="*/ 4843172 h 6445141"/>
              <a:gd name="connsiteX10" fmla="*/ 126555 w 5773500"/>
              <a:gd name="connsiteY10" fmla="*/ 4227567 h 6445141"/>
              <a:gd name="connsiteX11" fmla="*/ 106967 w 5773500"/>
              <a:gd name="connsiteY11" fmla="*/ 4149473 h 6445141"/>
              <a:gd name="connsiteX12" fmla="*/ 107095 w 5773500"/>
              <a:gd name="connsiteY12" fmla="*/ 4149346 h 6445141"/>
              <a:gd name="connsiteX13" fmla="*/ 0 w 5773500"/>
              <a:gd name="connsiteY13" fmla="*/ 3221616 h 6445141"/>
              <a:gd name="connsiteX14" fmla="*/ 0 w 5773500"/>
              <a:gd name="connsiteY14" fmla="*/ 3208896 h 6445141"/>
              <a:gd name="connsiteX15" fmla="*/ 107095 w 5773500"/>
              <a:gd name="connsiteY15" fmla="*/ 2293887 h 6445141"/>
              <a:gd name="connsiteX16" fmla="*/ 126936 w 5773500"/>
              <a:gd name="connsiteY16" fmla="*/ 2214901 h 6445141"/>
              <a:gd name="connsiteX17" fmla="*/ 339092 w 5773500"/>
              <a:gd name="connsiteY17" fmla="*/ 1600187 h 6445141"/>
              <a:gd name="connsiteX18" fmla="*/ 1345806 w 5773500"/>
              <a:gd name="connsiteY18" fmla="*/ 476838 h 6445141"/>
              <a:gd name="connsiteX19" fmla="*/ 3283431 w 5773500"/>
              <a:gd name="connsiteY19" fmla="*/ 0 h 6445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773500" h="6445141">
                <a:moveTo>
                  <a:pt x="3283431" y="0"/>
                </a:moveTo>
                <a:lnTo>
                  <a:pt x="3489734" y="0"/>
                </a:lnTo>
                <a:lnTo>
                  <a:pt x="5689117" y="0"/>
                </a:lnTo>
                <a:lnTo>
                  <a:pt x="5773500" y="0"/>
                </a:lnTo>
                <a:lnTo>
                  <a:pt x="5773500" y="6445141"/>
                </a:lnTo>
                <a:lnTo>
                  <a:pt x="5689117" y="6445141"/>
                </a:lnTo>
                <a:lnTo>
                  <a:pt x="3489098" y="6445141"/>
                </a:lnTo>
                <a:lnTo>
                  <a:pt x="3282795" y="6445141"/>
                </a:lnTo>
                <a:cubicBezTo>
                  <a:pt x="2476024" y="6445141"/>
                  <a:pt x="1824425" y="6284116"/>
                  <a:pt x="1346061" y="5966775"/>
                </a:cubicBezTo>
                <a:cubicBezTo>
                  <a:pt x="867315" y="5648289"/>
                  <a:pt x="528478" y="5270278"/>
                  <a:pt x="338963" y="4843172"/>
                </a:cubicBezTo>
                <a:cubicBezTo>
                  <a:pt x="246624" y="4635469"/>
                  <a:pt x="175269" y="4428657"/>
                  <a:pt x="126555" y="4227567"/>
                </a:cubicBezTo>
                <a:lnTo>
                  <a:pt x="106967" y="4149473"/>
                </a:lnTo>
                <a:lnTo>
                  <a:pt x="107095" y="4149346"/>
                </a:lnTo>
                <a:cubicBezTo>
                  <a:pt x="35995" y="3849049"/>
                  <a:pt x="0" y="3536922"/>
                  <a:pt x="0" y="3221616"/>
                </a:cubicBezTo>
                <a:lnTo>
                  <a:pt x="0" y="3208896"/>
                </a:lnTo>
                <a:cubicBezTo>
                  <a:pt x="1144" y="2895753"/>
                  <a:pt x="37139" y="2587825"/>
                  <a:pt x="107095" y="2293887"/>
                </a:cubicBezTo>
                <a:lnTo>
                  <a:pt x="126936" y="2214901"/>
                </a:lnTo>
                <a:cubicBezTo>
                  <a:pt x="175396" y="2014702"/>
                  <a:pt x="246877" y="1807891"/>
                  <a:pt x="339092" y="1600187"/>
                </a:cubicBezTo>
                <a:cubicBezTo>
                  <a:pt x="528605" y="1173081"/>
                  <a:pt x="867441" y="795070"/>
                  <a:pt x="1345806" y="476838"/>
                </a:cubicBezTo>
                <a:cubicBezTo>
                  <a:pt x="1825824" y="160387"/>
                  <a:pt x="2477677" y="0"/>
                  <a:pt x="3283431" y="0"/>
                </a:cubicBezTo>
                <a:close/>
              </a:path>
            </a:pathLst>
          </a:custGeom>
          <a:solidFill>
            <a:srgbClr val="404C71"/>
          </a:solidFill>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r>
              <a:rPr lang="en-US"/>
              <a:t>Click icon to add picture</a:t>
            </a:r>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baseline="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85349B48-DF92-B317-33C1-7B9F4821C80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3A28D637-261D-E874-22EE-4F88B6DD3D1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4110784513"/>
      </p:ext>
    </p:extLst>
  </p:cSld>
  <p:clrMapOvr>
    <a:masterClrMapping/>
  </p:clrMapOvr>
  <p:extLst>
    <p:ext uri="{DCECCB84-F9BA-43D5-87BE-67443E8EF086}">
      <p15:sldGuideLst xmlns:p15="http://schemas.microsoft.com/office/powerpoint/2012/main"/>
    </p:ext>
  </p:extLst>
</p:sldLayout>
</file>

<file path=ppt/slideLayouts/slideLayout274.xml><?xml version="1.0" encoding="utf-8"?>
<p:sldLayout xmlns:a="http://schemas.openxmlformats.org/drawingml/2006/main" xmlns:r="http://schemas.openxmlformats.org/officeDocument/2006/relationships" xmlns:p="http://schemas.openxmlformats.org/presentationml/2006/main" showMasterSp="0" preserve="1" userDrawn="1">
  <p:cSld name="Title with image 2">
    <p:bg>
      <p:bgPr>
        <a:solidFill>
          <a:srgbClr val="15003B"/>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CC33D1B-E058-3B62-71D4-6FD1F378B273}"/>
              </a:ext>
            </a:extLst>
          </p:cNvPr>
          <p:cNvPicPr>
            <a:picLocks noChangeAspect="1"/>
          </p:cNvPicPr>
          <p:nvPr userDrawn="1"/>
        </p:nvPicPr>
        <p:blipFill rotWithShape="1">
          <a:blip r:embed="rId2">
            <a:alphaModFix amt="19000"/>
          </a:blip>
          <a:srcRect t="595" b="1389"/>
          <a:stretch/>
        </p:blipFill>
        <p:spPr>
          <a:xfrm flipV="1">
            <a:off x="0" y="-4"/>
            <a:ext cx="9940002" cy="6858003"/>
          </a:xfrm>
          <a:prstGeom prst="rect">
            <a:avLst/>
          </a:prstGeom>
        </p:spPr>
      </p:pic>
      <p:sp>
        <p:nvSpPr>
          <p:cNvPr id="22" name="Freeform: Shape 21">
            <a:extLst>
              <a:ext uri="{FF2B5EF4-FFF2-40B4-BE49-F238E27FC236}">
                <a16:creationId xmlns:a16="http://schemas.microsoft.com/office/drawing/2014/main" id="{28322A27-87EC-F1EF-F1F0-1836682ACB9C}"/>
              </a:ext>
            </a:extLst>
          </p:cNvPr>
          <p:cNvSpPr/>
          <p:nvPr userDrawn="1"/>
        </p:nvSpPr>
        <p:spPr>
          <a:xfrm>
            <a:off x="6211815" y="-1"/>
            <a:ext cx="5980185" cy="6858002"/>
          </a:xfrm>
          <a:custGeom>
            <a:avLst/>
            <a:gdLst>
              <a:gd name="connsiteX0" fmla="*/ 1688253 w 5980185"/>
              <a:gd name="connsiteY0" fmla="*/ 6243759 h 6858002"/>
              <a:gd name="connsiteX1" fmla="*/ 1740218 w 5980185"/>
              <a:gd name="connsiteY1" fmla="*/ 6274712 h 6858002"/>
              <a:gd name="connsiteX2" fmla="*/ 1875674 w 5980185"/>
              <a:gd name="connsiteY2" fmla="*/ 6339249 h 6858002"/>
              <a:gd name="connsiteX3" fmla="*/ 1775809 w 5980185"/>
              <a:gd name="connsiteY3" fmla="*/ 6289144 h 6858002"/>
              <a:gd name="connsiteX4" fmla="*/ 3489989 w 5980185"/>
              <a:gd name="connsiteY4" fmla="*/ 0 h 6858002"/>
              <a:gd name="connsiteX5" fmla="*/ 5980185 w 5980185"/>
              <a:gd name="connsiteY5" fmla="*/ 0 h 6858002"/>
              <a:gd name="connsiteX6" fmla="*/ 5980185 w 5980185"/>
              <a:gd name="connsiteY6" fmla="*/ 81023 h 6858002"/>
              <a:gd name="connsiteX7" fmla="*/ 5980185 w 5980185"/>
              <a:gd name="connsiteY7" fmla="*/ 196270 h 6858002"/>
              <a:gd name="connsiteX8" fmla="*/ 5980185 w 5980185"/>
              <a:gd name="connsiteY8" fmla="*/ 6641411 h 6858002"/>
              <a:gd name="connsiteX9" fmla="*/ 5980185 w 5980185"/>
              <a:gd name="connsiteY9" fmla="*/ 6678592 h 6858002"/>
              <a:gd name="connsiteX10" fmla="*/ 5980185 w 5980185"/>
              <a:gd name="connsiteY10" fmla="*/ 6858002 h 6858002"/>
              <a:gd name="connsiteX11" fmla="*/ 3489352 w 5980185"/>
              <a:gd name="connsiteY11" fmla="*/ 6858002 h 6858002"/>
              <a:gd name="connsiteX12" fmla="*/ 1438401 w 5980185"/>
              <a:gd name="connsiteY12" fmla="*/ 6345168 h 6858002"/>
              <a:gd name="connsiteX13" fmla="*/ 356898 w 5980185"/>
              <a:gd name="connsiteY13" fmla="*/ 5133421 h 6858002"/>
              <a:gd name="connsiteX14" fmla="*/ 132787 w 5980185"/>
              <a:gd name="connsiteY14" fmla="*/ 4483477 h 6858002"/>
              <a:gd name="connsiteX15" fmla="*/ 112819 w 5980185"/>
              <a:gd name="connsiteY15" fmla="*/ 4404110 h 6858002"/>
              <a:gd name="connsiteX16" fmla="*/ 0 w 5980185"/>
              <a:gd name="connsiteY16" fmla="*/ 3428174 h 6858002"/>
              <a:gd name="connsiteX17" fmla="*/ 0 w 5980185"/>
              <a:gd name="connsiteY17" fmla="*/ 3415074 h 6858002"/>
              <a:gd name="connsiteX18" fmla="*/ 112819 w 5980185"/>
              <a:gd name="connsiteY18" fmla="*/ 2452112 h 6858002"/>
              <a:gd name="connsiteX19" fmla="*/ 113073 w 5980185"/>
              <a:gd name="connsiteY19" fmla="*/ 2450839 h 6858002"/>
              <a:gd name="connsiteX20" fmla="*/ 132914 w 5980185"/>
              <a:gd name="connsiteY20" fmla="*/ 2371981 h 6858002"/>
              <a:gd name="connsiteX21" fmla="*/ 356898 w 5980185"/>
              <a:gd name="connsiteY21" fmla="*/ 1722927 h 6858002"/>
              <a:gd name="connsiteX22" fmla="*/ 1438274 w 5980185"/>
              <a:gd name="connsiteY22" fmla="*/ 511180 h 6858002"/>
              <a:gd name="connsiteX23" fmla="*/ 3489989 w 5980185"/>
              <a:gd name="connsiteY23"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80185" h="6858002">
                <a:moveTo>
                  <a:pt x="1688253" y="6243759"/>
                </a:moveTo>
                <a:lnTo>
                  <a:pt x="1740218" y="6274712"/>
                </a:lnTo>
                <a:lnTo>
                  <a:pt x="1875674" y="6339249"/>
                </a:lnTo>
                <a:lnTo>
                  <a:pt x="1775809" y="6289144"/>
                </a:lnTo>
                <a:close/>
                <a:moveTo>
                  <a:pt x="3489989" y="0"/>
                </a:moveTo>
                <a:lnTo>
                  <a:pt x="5980185" y="0"/>
                </a:lnTo>
                <a:lnTo>
                  <a:pt x="5980185" y="81023"/>
                </a:lnTo>
                <a:lnTo>
                  <a:pt x="5980185" y="196270"/>
                </a:lnTo>
                <a:lnTo>
                  <a:pt x="5980185" y="6641411"/>
                </a:lnTo>
                <a:lnTo>
                  <a:pt x="5980185" y="6678592"/>
                </a:lnTo>
                <a:lnTo>
                  <a:pt x="5980185" y="6858002"/>
                </a:lnTo>
                <a:lnTo>
                  <a:pt x="3489352" y="6858002"/>
                </a:lnTo>
                <a:cubicBezTo>
                  <a:pt x="2641372" y="6858002"/>
                  <a:pt x="1951362" y="6685404"/>
                  <a:pt x="1438401" y="6345168"/>
                </a:cubicBezTo>
                <a:cubicBezTo>
                  <a:pt x="926458" y="6004551"/>
                  <a:pt x="562566" y="5596904"/>
                  <a:pt x="356898" y="5133421"/>
                </a:cubicBezTo>
                <a:cubicBezTo>
                  <a:pt x="259596" y="4914526"/>
                  <a:pt x="184173" y="4695885"/>
                  <a:pt x="132787" y="4483477"/>
                </a:cubicBezTo>
                <a:lnTo>
                  <a:pt x="112819" y="4404110"/>
                </a:lnTo>
                <a:cubicBezTo>
                  <a:pt x="38031" y="4088039"/>
                  <a:pt x="0" y="3759633"/>
                  <a:pt x="0" y="3428174"/>
                </a:cubicBezTo>
                <a:lnTo>
                  <a:pt x="0" y="3415074"/>
                </a:lnTo>
                <a:cubicBezTo>
                  <a:pt x="1145" y="3085522"/>
                  <a:pt x="39175" y="2761567"/>
                  <a:pt x="112819" y="2452112"/>
                </a:cubicBezTo>
                <a:lnTo>
                  <a:pt x="113073" y="2450839"/>
                </a:lnTo>
                <a:lnTo>
                  <a:pt x="132914" y="2371981"/>
                </a:lnTo>
                <a:cubicBezTo>
                  <a:pt x="184173" y="2160464"/>
                  <a:pt x="259596" y="1941822"/>
                  <a:pt x="356898" y="1722927"/>
                </a:cubicBezTo>
                <a:cubicBezTo>
                  <a:pt x="562566" y="1259443"/>
                  <a:pt x="926458" y="851797"/>
                  <a:pt x="1438274" y="511180"/>
                </a:cubicBezTo>
                <a:cubicBezTo>
                  <a:pt x="1953015" y="171962"/>
                  <a:pt x="2643152" y="0"/>
                  <a:pt x="3489989" y="0"/>
                </a:cubicBezTo>
                <a:close/>
              </a:path>
            </a:pathLst>
          </a:custGeom>
          <a:solidFill>
            <a:srgbClr val="8CF58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Picture Placeholder 3">
            <a:extLst>
              <a:ext uri="{FF2B5EF4-FFF2-40B4-BE49-F238E27FC236}">
                <a16:creationId xmlns:a16="http://schemas.microsoft.com/office/drawing/2014/main" id="{314BE74B-64EF-C5FE-D883-35137DBF35A7}"/>
              </a:ext>
            </a:extLst>
          </p:cNvPr>
          <p:cNvSpPr>
            <a:spLocks noGrp="1"/>
          </p:cNvSpPr>
          <p:nvPr>
            <p:ph type="pic" sz="quarter" idx="10"/>
          </p:nvPr>
        </p:nvSpPr>
        <p:spPr>
          <a:xfrm>
            <a:off x="6296580" y="70327"/>
            <a:ext cx="5895420" cy="6717348"/>
          </a:xfrm>
          <a:custGeom>
            <a:avLst/>
            <a:gdLst>
              <a:gd name="connsiteX0" fmla="*/ 3422104 w 5895420"/>
              <a:gd name="connsiteY0" fmla="*/ 0 h 6717348"/>
              <a:gd name="connsiteX1" fmla="*/ 3637121 w 5895420"/>
              <a:gd name="connsiteY1" fmla="*/ 0 h 6717348"/>
              <a:gd name="connsiteX2" fmla="*/ 5895420 w 5895420"/>
              <a:gd name="connsiteY2" fmla="*/ 0 h 6717348"/>
              <a:gd name="connsiteX3" fmla="*/ 5895420 w 5895420"/>
              <a:gd name="connsiteY3" fmla="*/ 6717348 h 6717348"/>
              <a:gd name="connsiteX4" fmla="*/ 3636458 w 5895420"/>
              <a:gd name="connsiteY4" fmla="*/ 6717348 h 6717348"/>
              <a:gd name="connsiteX5" fmla="*/ 3421442 w 5895420"/>
              <a:gd name="connsiteY5" fmla="*/ 6717348 h 6717348"/>
              <a:gd name="connsiteX6" fmla="*/ 1402911 w 5895420"/>
              <a:gd name="connsiteY6" fmla="*/ 6218779 h 6717348"/>
              <a:gd name="connsiteX7" fmla="*/ 353279 w 5895420"/>
              <a:gd name="connsiteY7" fmla="*/ 5047721 h 6717348"/>
              <a:gd name="connsiteX8" fmla="*/ 131900 w 5895420"/>
              <a:gd name="connsiteY8" fmla="*/ 4406116 h 6717348"/>
              <a:gd name="connsiteX9" fmla="*/ 111485 w 5895420"/>
              <a:gd name="connsiteY9" fmla="*/ 4324724 h 6717348"/>
              <a:gd name="connsiteX10" fmla="*/ 111618 w 5895420"/>
              <a:gd name="connsiteY10" fmla="*/ 4324592 h 6717348"/>
              <a:gd name="connsiteX11" fmla="*/ 0 w 5895420"/>
              <a:gd name="connsiteY11" fmla="*/ 3357680 h 6717348"/>
              <a:gd name="connsiteX12" fmla="*/ 0 w 5895420"/>
              <a:gd name="connsiteY12" fmla="*/ 3344422 h 6717348"/>
              <a:gd name="connsiteX13" fmla="*/ 111618 w 5895420"/>
              <a:gd name="connsiteY13" fmla="*/ 2390768 h 6717348"/>
              <a:gd name="connsiteX14" fmla="*/ 132297 w 5895420"/>
              <a:gd name="connsiteY14" fmla="*/ 2308447 h 6717348"/>
              <a:gd name="connsiteX15" fmla="*/ 353414 w 5895420"/>
              <a:gd name="connsiteY15" fmla="*/ 1667770 h 6717348"/>
              <a:gd name="connsiteX16" fmla="*/ 1402645 w 5895420"/>
              <a:gd name="connsiteY16" fmla="*/ 496977 h 6717348"/>
              <a:gd name="connsiteX17" fmla="*/ 3422104 w 5895420"/>
              <a:gd name="connsiteY17" fmla="*/ 0 h 6717348"/>
              <a:gd name="connsiteX0" fmla="*/ 3422104 w 5895420"/>
              <a:gd name="connsiteY0" fmla="*/ 0 h 6717348"/>
              <a:gd name="connsiteX1" fmla="*/ 3637121 w 5895420"/>
              <a:gd name="connsiteY1" fmla="*/ 0 h 6717348"/>
              <a:gd name="connsiteX2" fmla="*/ 5895420 w 5895420"/>
              <a:gd name="connsiteY2" fmla="*/ 0 h 6717348"/>
              <a:gd name="connsiteX3" fmla="*/ 5891066 w 5895420"/>
              <a:gd name="connsiteY3" fmla="*/ 2150359 h 6717348"/>
              <a:gd name="connsiteX4" fmla="*/ 5895420 w 5895420"/>
              <a:gd name="connsiteY4" fmla="*/ 6717348 h 6717348"/>
              <a:gd name="connsiteX5" fmla="*/ 3636458 w 5895420"/>
              <a:gd name="connsiteY5" fmla="*/ 6717348 h 6717348"/>
              <a:gd name="connsiteX6" fmla="*/ 3421442 w 5895420"/>
              <a:gd name="connsiteY6" fmla="*/ 6717348 h 6717348"/>
              <a:gd name="connsiteX7" fmla="*/ 1402911 w 5895420"/>
              <a:gd name="connsiteY7" fmla="*/ 6218779 h 6717348"/>
              <a:gd name="connsiteX8" fmla="*/ 353279 w 5895420"/>
              <a:gd name="connsiteY8" fmla="*/ 5047721 h 6717348"/>
              <a:gd name="connsiteX9" fmla="*/ 131900 w 5895420"/>
              <a:gd name="connsiteY9" fmla="*/ 4406116 h 6717348"/>
              <a:gd name="connsiteX10" fmla="*/ 111485 w 5895420"/>
              <a:gd name="connsiteY10" fmla="*/ 4324724 h 6717348"/>
              <a:gd name="connsiteX11" fmla="*/ 111618 w 5895420"/>
              <a:gd name="connsiteY11" fmla="*/ 4324592 h 6717348"/>
              <a:gd name="connsiteX12" fmla="*/ 0 w 5895420"/>
              <a:gd name="connsiteY12" fmla="*/ 3357680 h 6717348"/>
              <a:gd name="connsiteX13" fmla="*/ 0 w 5895420"/>
              <a:gd name="connsiteY13" fmla="*/ 3344422 h 6717348"/>
              <a:gd name="connsiteX14" fmla="*/ 111618 w 5895420"/>
              <a:gd name="connsiteY14" fmla="*/ 2390768 h 6717348"/>
              <a:gd name="connsiteX15" fmla="*/ 132297 w 5895420"/>
              <a:gd name="connsiteY15" fmla="*/ 2308447 h 6717348"/>
              <a:gd name="connsiteX16" fmla="*/ 353414 w 5895420"/>
              <a:gd name="connsiteY16" fmla="*/ 1667770 h 6717348"/>
              <a:gd name="connsiteX17" fmla="*/ 1402645 w 5895420"/>
              <a:gd name="connsiteY17" fmla="*/ 496977 h 6717348"/>
              <a:gd name="connsiteX18" fmla="*/ 3422104 w 5895420"/>
              <a:gd name="connsiteY18" fmla="*/ 0 h 6717348"/>
              <a:gd name="connsiteX0" fmla="*/ 5891066 w 5982506"/>
              <a:gd name="connsiteY0" fmla="*/ 2150359 h 6717348"/>
              <a:gd name="connsiteX1" fmla="*/ 5895420 w 5982506"/>
              <a:gd name="connsiteY1" fmla="*/ 6717348 h 6717348"/>
              <a:gd name="connsiteX2" fmla="*/ 3636458 w 5982506"/>
              <a:gd name="connsiteY2" fmla="*/ 6717348 h 6717348"/>
              <a:gd name="connsiteX3" fmla="*/ 3421442 w 5982506"/>
              <a:gd name="connsiteY3" fmla="*/ 6717348 h 6717348"/>
              <a:gd name="connsiteX4" fmla="*/ 1402911 w 5982506"/>
              <a:gd name="connsiteY4" fmla="*/ 6218779 h 6717348"/>
              <a:gd name="connsiteX5" fmla="*/ 353279 w 5982506"/>
              <a:gd name="connsiteY5" fmla="*/ 5047721 h 6717348"/>
              <a:gd name="connsiteX6" fmla="*/ 131900 w 5982506"/>
              <a:gd name="connsiteY6" fmla="*/ 4406116 h 6717348"/>
              <a:gd name="connsiteX7" fmla="*/ 111485 w 5982506"/>
              <a:gd name="connsiteY7" fmla="*/ 4324724 h 6717348"/>
              <a:gd name="connsiteX8" fmla="*/ 111618 w 5982506"/>
              <a:gd name="connsiteY8" fmla="*/ 4324592 h 6717348"/>
              <a:gd name="connsiteX9" fmla="*/ 0 w 5982506"/>
              <a:gd name="connsiteY9" fmla="*/ 3357680 h 6717348"/>
              <a:gd name="connsiteX10" fmla="*/ 0 w 5982506"/>
              <a:gd name="connsiteY10" fmla="*/ 3344422 h 6717348"/>
              <a:gd name="connsiteX11" fmla="*/ 111618 w 5982506"/>
              <a:gd name="connsiteY11" fmla="*/ 2390768 h 6717348"/>
              <a:gd name="connsiteX12" fmla="*/ 132297 w 5982506"/>
              <a:gd name="connsiteY12" fmla="*/ 2308447 h 6717348"/>
              <a:gd name="connsiteX13" fmla="*/ 353414 w 5982506"/>
              <a:gd name="connsiteY13" fmla="*/ 1667770 h 6717348"/>
              <a:gd name="connsiteX14" fmla="*/ 1402645 w 5982506"/>
              <a:gd name="connsiteY14" fmla="*/ 496977 h 6717348"/>
              <a:gd name="connsiteX15" fmla="*/ 3422104 w 5982506"/>
              <a:gd name="connsiteY15" fmla="*/ 0 h 6717348"/>
              <a:gd name="connsiteX16" fmla="*/ 3637121 w 5982506"/>
              <a:gd name="connsiteY16" fmla="*/ 0 h 6717348"/>
              <a:gd name="connsiteX17" fmla="*/ 5895420 w 5982506"/>
              <a:gd name="connsiteY17" fmla="*/ 0 h 6717348"/>
              <a:gd name="connsiteX18" fmla="*/ 5982506 w 5982506"/>
              <a:gd name="connsiteY18" fmla="*/ 2241799 h 6717348"/>
              <a:gd name="connsiteX0" fmla="*/ 5891066 w 5895420"/>
              <a:gd name="connsiteY0" fmla="*/ 2150359 h 6717348"/>
              <a:gd name="connsiteX1" fmla="*/ 5895420 w 5895420"/>
              <a:gd name="connsiteY1" fmla="*/ 6717348 h 6717348"/>
              <a:gd name="connsiteX2" fmla="*/ 3636458 w 5895420"/>
              <a:gd name="connsiteY2" fmla="*/ 6717348 h 6717348"/>
              <a:gd name="connsiteX3" fmla="*/ 3421442 w 5895420"/>
              <a:gd name="connsiteY3" fmla="*/ 6717348 h 6717348"/>
              <a:gd name="connsiteX4" fmla="*/ 1402911 w 5895420"/>
              <a:gd name="connsiteY4" fmla="*/ 6218779 h 6717348"/>
              <a:gd name="connsiteX5" fmla="*/ 353279 w 5895420"/>
              <a:gd name="connsiteY5" fmla="*/ 5047721 h 6717348"/>
              <a:gd name="connsiteX6" fmla="*/ 131900 w 5895420"/>
              <a:gd name="connsiteY6" fmla="*/ 4406116 h 6717348"/>
              <a:gd name="connsiteX7" fmla="*/ 111485 w 5895420"/>
              <a:gd name="connsiteY7" fmla="*/ 4324724 h 6717348"/>
              <a:gd name="connsiteX8" fmla="*/ 111618 w 5895420"/>
              <a:gd name="connsiteY8" fmla="*/ 4324592 h 6717348"/>
              <a:gd name="connsiteX9" fmla="*/ 0 w 5895420"/>
              <a:gd name="connsiteY9" fmla="*/ 3357680 h 6717348"/>
              <a:gd name="connsiteX10" fmla="*/ 0 w 5895420"/>
              <a:gd name="connsiteY10" fmla="*/ 3344422 h 6717348"/>
              <a:gd name="connsiteX11" fmla="*/ 111618 w 5895420"/>
              <a:gd name="connsiteY11" fmla="*/ 2390768 h 6717348"/>
              <a:gd name="connsiteX12" fmla="*/ 132297 w 5895420"/>
              <a:gd name="connsiteY12" fmla="*/ 2308447 h 6717348"/>
              <a:gd name="connsiteX13" fmla="*/ 353414 w 5895420"/>
              <a:gd name="connsiteY13" fmla="*/ 1667770 h 6717348"/>
              <a:gd name="connsiteX14" fmla="*/ 1402645 w 5895420"/>
              <a:gd name="connsiteY14" fmla="*/ 496977 h 6717348"/>
              <a:gd name="connsiteX15" fmla="*/ 3422104 w 5895420"/>
              <a:gd name="connsiteY15" fmla="*/ 0 h 6717348"/>
              <a:gd name="connsiteX16" fmla="*/ 3637121 w 5895420"/>
              <a:gd name="connsiteY16" fmla="*/ 0 h 6717348"/>
              <a:gd name="connsiteX17" fmla="*/ 5895420 w 5895420"/>
              <a:gd name="connsiteY17" fmla="*/ 0 h 6717348"/>
              <a:gd name="connsiteX0" fmla="*/ 5895420 w 5895420"/>
              <a:gd name="connsiteY0" fmla="*/ 6717348 h 6717348"/>
              <a:gd name="connsiteX1" fmla="*/ 3636458 w 5895420"/>
              <a:gd name="connsiteY1" fmla="*/ 6717348 h 6717348"/>
              <a:gd name="connsiteX2" fmla="*/ 3421442 w 5895420"/>
              <a:gd name="connsiteY2" fmla="*/ 6717348 h 6717348"/>
              <a:gd name="connsiteX3" fmla="*/ 1402911 w 5895420"/>
              <a:gd name="connsiteY3" fmla="*/ 6218779 h 6717348"/>
              <a:gd name="connsiteX4" fmla="*/ 353279 w 5895420"/>
              <a:gd name="connsiteY4" fmla="*/ 5047721 h 6717348"/>
              <a:gd name="connsiteX5" fmla="*/ 131900 w 5895420"/>
              <a:gd name="connsiteY5" fmla="*/ 4406116 h 6717348"/>
              <a:gd name="connsiteX6" fmla="*/ 111485 w 5895420"/>
              <a:gd name="connsiteY6" fmla="*/ 4324724 h 6717348"/>
              <a:gd name="connsiteX7" fmla="*/ 111618 w 5895420"/>
              <a:gd name="connsiteY7" fmla="*/ 4324592 h 6717348"/>
              <a:gd name="connsiteX8" fmla="*/ 0 w 5895420"/>
              <a:gd name="connsiteY8" fmla="*/ 3357680 h 6717348"/>
              <a:gd name="connsiteX9" fmla="*/ 0 w 5895420"/>
              <a:gd name="connsiteY9" fmla="*/ 3344422 h 6717348"/>
              <a:gd name="connsiteX10" fmla="*/ 111618 w 5895420"/>
              <a:gd name="connsiteY10" fmla="*/ 2390768 h 6717348"/>
              <a:gd name="connsiteX11" fmla="*/ 132297 w 5895420"/>
              <a:gd name="connsiteY11" fmla="*/ 2308447 h 6717348"/>
              <a:gd name="connsiteX12" fmla="*/ 353414 w 5895420"/>
              <a:gd name="connsiteY12" fmla="*/ 1667770 h 6717348"/>
              <a:gd name="connsiteX13" fmla="*/ 1402645 w 5895420"/>
              <a:gd name="connsiteY13" fmla="*/ 496977 h 6717348"/>
              <a:gd name="connsiteX14" fmla="*/ 3422104 w 5895420"/>
              <a:gd name="connsiteY14" fmla="*/ 0 h 6717348"/>
              <a:gd name="connsiteX15" fmla="*/ 3637121 w 5895420"/>
              <a:gd name="connsiteY15" fmla="*/ 0 h 6717348"/>
              <a:gd name="connsiteX16" fmla="*/ 5895420 w 5895420"/>
              <a:gd name="connsiteY16" fmla="*/ 0 h 6717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95420" h="6717348">
                <a:moveTo>
                  <a:pt x="5895420" y="6717348"/>
                </a:moveTo>
                <a:lnTo>
                  <a:pt x="3636458" y="6717348"/>
                </a:lnTo>
                <a:lnTo>
                  <a:pt x="3421442" y="6717348"/>
                </a:lnTo>
                <a:cubicBezTo>
                  <a:pt x="2580597" y="6717348"/>
                  <a:pt x="1901479" y="6549522"/>
                  <a:pt x="1402911" y="6218779"/>
                </a:cubicBezTo>
                <a:cubicBezTo>
                  <a:pt x="903946" y="5886842"/>
                  <a:pt x="550798" y="5492866"/>
                  <a:pt x="353279" y="5047721"/>
                </a:cubicBezTo>
                <a:cubicBezTo>
                  <a:pt x="257040" y="4831246"/>
                  <a:pt x="182672" y="4615699"/>
                  <a:pt x="131900" y="4406116"/>
                </a:cubicBezTo>
                <a:lnTo>
                  <a:pt x="111485" y="4324724"/>
                </a:lnTo>
                <a:lnTo>
                  <a:pt x="111618" y="4324592"/>
                </a:lnTo>
                <a:cubicBezTo>
                  <a:pt x="37515" y="4011612"/>
                  <a:pt x="0" y="3686302"/>
                  <a:pt x="0" y="3357680"/>
                </a:cubicBezTo>
                <a:lnTo>
                  <a:pt x="0" y="3344422"/>
                </a:lnTo>
                <a:cubicBezTo>
                  <a:pt x="1193" y="3018054"/>
                  <a:pt x="38708" y="2697120"/>
                  <a:pt x="111618" y="2390768"/>
                </a:cubicBezTo>
                <a:lnTo>
                  <a:pt x="132297" y="2308447"/>
                </a:lnTo>
                <a:cubicBezTo>
                  <a:pt x="182804" y="2099792"/>
                  <a:pt x="257304" y="1884246"/>
                  <a:pt x="353414" y="1667770"/>
                </a:cubicBezTo>
                <a:cubicBezTo>
                  <a:pt x="550931" y="1222626"/>
                  <a:pt x="904077" y="828649"/>
                  <a:pt x="1402645" y="496977"/>
                </a:cubicBezTo>
                <a:cubicBezTo>
                  <a:pt x="1902937" y="167161"/>
                  <a:pt x="2582320" y="0"/>
                  <a:pt x="3422104" y="0"/>
                </a:cubicBezTo>
                <a:lnTo>
                  <a:pt x="3637121" y="0"/>
                </a:lnTo>
                <a:lnTo>
                  <a:pt x="5895420" y="0"/>
                </a:lnTo>
              </a:path>
            </a:pathLst>
          </a:custGeom>
          <a:solidFill>
            <a:srgbClr val="404C71"/>
          </a:solidFill>
          <a:ln w="57150">
            <a:noFill/>
          </a:ln>
        </p:spPr>
        <p:txBody>
          <a:bodyPr wrap="square" bIns="731520" anchor="ctr" anchorCtr="0">
            <a:noAutofit/>
          </a:bodyPr>
          <a:lstStyle>
            <a:lvl1pPr marL="0" indent="0" algn="ctr">
              <a:lnSpc>
                <a:spcPct val="100000"/>
              </a:lnSpc>
              <a:spcBef>
                <a:spcPts val="0"/>
              </a:spcBef>
              <a:buFont typeface="Arial" panose="020B0604020202020204" pitchFamily="34" charset="0"/>
              <a:buNone/>
              <a:defRPr lang="en-US" sz="1200" cap="all" baseline="0" dirty="0">
                <a:solidFill>
                  <a:schemeClr val="bg1"/>
                </a:solidFill>
              </a:defRPr>
            </a:lvl1pPr>
          </a:lstStyle>
          <a:p>
            <a:r>
              <a:rPr lang="en-US"/>
              <a:t>Click icon to add picture</a:t>
            </a:r>
          </a:p>
        </p:txBody>
      </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4919979"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4929484"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5" name="Graphic 4">
            <a:extLst>
              <a:ext uri="{FF2B5EF4-FFF2-40B4-BE49-F238E27FC236}">
                <a16:creationId xmlns:a16="http://schemas.microsoft.com/office/drawing/2014/main" id="{14B60D14-D98A-77D9-675E-DC4FC5D25276}"/>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773E019E-8CFC-A112-C6B0-16CF8FDFB80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649921891"/>
      </p:ext>
    </p:extLst>
  </p:cSld>
  <p:clrMapOvr>
    <a:masterClrMapping/>
  </p:clrMapOvr>
  <p:extLst>
    <p:ext uri="{DCECCB84-F9BA-43D5-87BE-67443E8EF086}">
      <p15:sldGuideLst xmlns:p15="http://schemas.microsoft.com/office/powerpoint/2012/main"/>
    </p:ext>
  </p:extLst>
</p:sldLayout>
</file>

<file path=ppt/slideLayouts/slideLayout275.xml><?xml version="1.0" encoding="utf-8"?>
<p:sldLayout xmlns:a="http://schemas.openxmlformats.org/drawingml/2006/main" xmlns:r="http://schemas.openxmlformats.org/officeDocument/2006/relationships" xmlns:p="http://schemas.openxmlformats.org/presentationml/2006/main" showMasterSp="0" preserve="1" userDrawn="1">
  <p:cSld name="Title_pattern 1">
    <p:bg>
      <p:bgPr>
        <a:solidFill>
          <a:srgbClr val="15003B"/>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62215D6-3915-CE7B-E2B7-BA8C03479C4A}"/>
              </a:ext>
            </a:extLst>
          </p:cNvPr>
          <p:cNvGrpSpPr/>
          <p:nvPr userDrawn="1"/>
        </p:nvGrpSpPr>
        <p:grpSpPr>
          <a:xfrm>
            <a:off x="0" y="-5"/>
            <a:ext cx="12192000" cy="6858005"/>
            <a:chOff x="0" y="-5"/>
            <a:chExt cx="12192000" cy="6858005"/>
          </a:xfrm>
        </p:grpSpPr>
        <p:pic>
          <p:nvPicPr>
            <p:cNvPr id="5" name="Picture 4">
              <a:extLst>
                <a:ext uri="{FF2B5EF4-FFF2-40B4-BE49-F238E27FC236}">
                  <a16:creationId xmlns:a16="http://schemas.microsoft.com/office/drawing/2014/main" id="{289AFA62-65D9-B6AB-DE74-D1F18EBB41C3}"/>
                </a:ext>
              </a:extLst>
            </p:cNvPr>
            <p:cNvPicPr>
              <a:picLocks noChangeAspect="1"/>
            </p:cNvPicPr>
            <p:nvPr/>
          </p:nvPicPr>
          <p:blipFill rotWithShape="1">
            <a:blip r:embed="rId2">
              <a:alphaModFix amt="42000"/>
            </a:blip>
            <a:srcRect t="19721" r="1887" b="1876"/>
            <a:stretch/>
          </p:blipFill>
          <p:spPr>
            <a:xfrm>
              <a:off x="0" y="-5"/>
              <a:ext cx="12192000" cy="6858005"/>
            </a:xfrm>
            <a:prstGeom prst="rect">
              <a:avLst/>
            </a:prstGeom>
          </p:spPr>
        </p:pic>
        <p:sp>
          <p:nvSpPr>
            <p:cNvPr id="6" name="Rectangle 5">
              <a:extLst>
                <a:ext uri="{FF2B5EF4-FFF2-40B4-BE49-F238E27FC236}">
                  <a16:creationId xmlns:a16="http://schemas.microsoft.com/office/drawing/2014/main" id="{E86714FB-1BFC-F51D-E5D0-0AEBF0547293}"/>
                </a:ext>
              </a:extLst>
            </p:cNvPr>
            <p:cNvSpPr/>
            <p:nvPr/>
          </p:nvSpPr>
          <p:spPr>
            <a:xfrm>
              <a:off x="0" y="0"/>
              <a:ext cx="12192000" cy="6858000"/>
            </a:xfrm>
            <a:prstGeom prst="rect">
              <a:avLst/>
            </a:prstGeom>
            <a:gradFill>
              <a:gsLst>
                <a:gs pos="20000">
                  <a:srgbClr val="15003B">
                    <a:alpha val="75000"/>
                  </a:srgbClr>
                </a:gs>
                <a:gs pos="79000">
                  <a:srgbClr val="15003B">
                    <a:alpha val="0"/>
                  </a:srgbClr>
                </a:gs>
              </a:gsLst>
              <a:lin ang="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E50489D8-4CB8-4E57-21B9-43997BD7C6D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7" name="TextBox 6">
            <a:extLst>
              <a:ext uri="{FF2B5EF4-FFF2-40B4-BE49-F238E27FC236}">
                <a16:creationId xmlns:a16="http://schemas.microsoft.com/office/drawing/2014/main" id="{1231E476-4E6A-C478-409F-5729199D274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831804981"/>
      </p:ext>
    </p:extLst>
  </p:cSld>
  <p:clrMapOvr>
    <a:masterClrMapping/>
  </p:clrMapOvr>
  <p:extLst>
    <p:ext uri="{DCECCB84-F9BA-43D5-87BE-67443E8EF086}">
      <p15:sldGuideLst xmlns:p15="http://schemas.microsoft.com/office/powerpoint/2012/main"/>
    </p:ext>
  </p:extLst>
</p:sldLayout>
</file>

<file path=ppt/slideLayouts/slideLayout276.xml><?xml version="1.0" encoding="utf-8"?>
<p:sldLayout xmlns:a="http://schemas.openxmlformats.org/drawingml/2006/main" xmlns:r="http://schemas.openxmlformats.org/officeDocument/2006/relationships" xmlns:p="http://schemas.openxmlformats.org/presentationml/2006/main" showMasterSp="0" preserve="1" userDrawn="1">
  <p:cSld name="Title_pattern 2">
    <p:bg>
      <p:bgPr>
        <a:solidFill>
          <a:srgbClr val="15003B"/>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659867-097A-2DD7-1A8B-DF30D2C0F901}"/>
              </a:ext>
            </a:extLst>
          </p:cNvPr>
          <p:cNvPicPr>
            <a:picLocks noChangeAspect="1"/>
          </p:cNvPicPr>
          <p:nvPr userDrawn="1"/>
        </p:nvPicPr>
        <p:blipFill>
          <a:blip r:embed="rId2"/>
          <a:stretch>
            <a:fillRect/>
          </a:stretch>
        </p:blipFill>
        <p:spPr>
          <a:xfrm>
            <a:off x="0" y="0"/>
            <a:ext cx="12192000" cy="6857999"/>
          </a:xfrm>
          <a:prstGeom prst="rect">
            <a:avLst/>
          </a:prstGeom>
        </p:spPr>
      </p:pic>
      <p:cxnSp>
        <p:nvCxnSpPr>
          <p:cNvPr id="30" name="Straight Connector 29">
            <a:extLst>
              <a:ext uri="{FF2B5EF4-FFF2-40B4-BE49-F238E27FC236}">
                <a16:creationId xmlns:a16="http://schemas.microsoft.com/office/drawing/2014/main" id="{F8EFCEE9-02AA-02FA-5845-AD8FDC84ED3C}"/>
              </a:ext>
            </a:extLst>
          </p:cNvPr>
          <p:cNvCxnSpPr>
            <a:cxnSpLocks/>
          </p:cNvCxnSpPr>
          <p:nvPr userDrawn="1"/>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baseline="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4" name="Graphic 3">
            <a:extLst>
              <a:ext uri="{FF2B5EF4-FFF2-40B4-BE49-F238E27FC236}">
                <a16:creationId xmlns:a16="http://schemas.microsoft.com/office/drawing/2014/main" id="{4AAC3625-E6AD-A598-E9BB-79F0E45BCD75}"/>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F8CBFDC5-31D1-A5CB-8ED5-DC5B18F4B2D7}"/>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722975624"/>
      </p:ext>
    </p:extLst>
  </p:cSld>
  <p:clrMapOvr>
    <a:masterClrMapping/>
  </p:clrMapOvr>
  <p:extLst>
    <p:ext uri="{DCECCB84-F9BA-43D5-87BE-67443E8EF086}">
      <p15:sldGuideLst xmlns:p15="http://schemas.microsoft.com/office/powerpoint/2012/main"/>
    </p:ext>
  </p:extLst>
</p:sldLayout>
</file>

<file path=ppt/slideLayouts/slideLayout277.xml><?xml version="1.0" encoding="utf-8"?>
<p:sldLayout xmlns:a="http://schemas.openxmlformats.org/drawingml/2006/main" xmlns:r="http://schemas.openxmlformats.org/officeDocument/2006/relationships" xmlns:p="http://schemas.openxmlformats.org/presentationml/2006/main" showMasterSp="0" preserve="1" userDrawn="1">
  <p:cSld name="Title_pattern 3">
    <p:bg>
      <p:bgPr>
        <a:solidFill>
          <a:srgbClr val="15003B"/>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110F32-D8D1-CC26-E2F8-B19D798CD186}"/>
              </a:ext>
            </a:extLst>
          </p:cNvPr>
          <p:cNvPicPr>
            <a:picLocks noChangeAspect="1"/>
          </p:cNvPicPr>
          <p:nvPr userDrawn="1"/>
        </p:nvPicPr>
        <p:blipFill>
          <a:blip r:embed="rId2">
            <a:alphaModFix amt="13000"/>
          </a:blip>
          <a:stretch>
            <a:fillRect/>
          </a:stretch>
        </p:blipFill>
        <p:spPr>
          <a:xfrm>
            <a:off x="0" y="0"/>
            <a:ext cx="12192000" cy="6858000"/>
          </a:xfrm>
          <a:prstGeom prst="rect">
            <a:avLst/>
          </a:prstGeom>
        </p:spPr>
      </p:pic>
      <p:cxnSp>
        <p:nvCxnSpPr>
          <p:cNvPr id="30" name="Straight Connector 29">
            <a:extLst>
              <a:ext uri="{FF2B5EF4-FFF2-40B4-BE49-F238E27FC236}">
                <a16:creationId xmlns:a16="http://schemas.microsoft.com/office/drawing/2014/main" id="{F8EFCEE9-02AA-02FA-5845-AD8FDC84ED3C}"/>
              </a:ext>
            </a:extLst>
          </p:cNvPr>
          <p:cNvCxnSpPr>
            <a:cxnSpLocks/>
          </p:cNvCxnSpPr>
          <p:nvPr userDrawn="1"/>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33CF18B9-9F8B-8FBC-B925-EB0CAFF3807E}"/>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0256946D-4008-8DB3-179B-EA02C8D661EB}"/>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250394860"/>
      </p:ext>
    </p:extLst>
  </p:cSld>
  <p:clrMapOvr>
    <a:masterClrMapping/>
  </p:clrMapOvr>
  <p:extLst>
    <p:ext uri="{DCECCB84-F9BA-43D5-87BE-67443E8EF086}">
      <p15:sldGuideLst xmlns:p15="http://schemas.microsoft.com/office/powerpoint/2012/main"/>
    </p:ext>
  </p:extLst>
</p:sldLayout>
</file>

<file path=ppt/slideLayouts/slideLayout278.xml><?xml version="1.0" encoding="utf-8"?>
<p:sldLayout xmlns:a="http://schemas.openxmlformats.org/drawingml/2006/main" xmlns:r="http://schemas.openxmlformats.org/officeDocument/2006/relationships" xmlns:p="http://schemas.openxmlformats.org/presentationml/2006/main" showMasterSp="0" preserve="1" userDrawn="1">
  <p:cSld name="Title_dark navy">
    <p:bg>
      <p:bgPr>
        <a:solidFill>
          <a:srgbClr val="15003B"/>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F8EFCEE9-02AA-02FA-5845-AD8FDC84ED3C}"/>
              </a:ext>
            </a:extLst>
          </p:cNvPr>
          <p:cNvCxnSpPr>
            <a:cxnSpLocks/>
          </p:cNvCxnSpPr>
          <p:nvPr/>
        </p:nvCxnSpPr>
        <p:spPr>
          <a:xfrm>
            <a:off x="495300" y="4707520"/>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sp>
        <p:nvSpPr>
          <p:cNvPr id="31" name="Title Placeholder 1">
            <a:extLst>
              <a:ext uri="{FF2B5EF4-FFF2-40B4-BE49-F238E27FC236}">
                <a16:creationId xmlns:a16="http://schemas.microsoft.com/office/drawing/2014/main" id="{25258F1F-9123-BFDA-AD8E-03324780CD5F}"/>
              </a:ext>
            </a:extLst>
          </p:cNvPr>
          <p:cNvSpPr>
            <a:spLocks noGrp="1"/>
          </p:cNvSpPr>
          <p:nvPr>
            <p:ph type="title" hasCustomPrompt="1"/>
          </p:nvPr>
        </p:nvSpPr>
        <p:spPr>
          <a:xfrm>
            <a:off x="495300" y="3842128"/>
            <a:ext cx="5600700" cy="461665"/>
          </a:xfrm>
          <a:prstGeom prst="rect">
            <a:avLst/>
          </a:prstGeom>
        </p:spPr>
        <p:txBody>
          <a:bodyPr vert="horz" wrap="square" lIns="0" tIns="0" rIns="0" bIns="0" rtlCol="0" anchor="b" anchorCtr="0">
            <a:spAutoFit/>
          </a:bodyPr>
          <a:lstStyle>
            <a:lvl1pPr>
              <a:defRPr sz="3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p:ph type="subTitle" idx="1"/>
          </p:nvPr>
        </p:nvSpPr>
        <p:spPr>
          <a:xfrm>
            <a:off x="487680" y="5175053"/>
            <a:ext cx="5611520" cy="261610"/>
          </a:xfrm>
        </p:spPr>
        <p:txBody>
          <a:bodyPr vert="horz" wrap="square" lIns="0" tIns="0" rIns="0" bIns="0" rtlCol="0" anchor="t" anchorCtr="0">
            <a:spAutoFit/>
          </a:bodyPr>
          <a:lstStyle>
            <a:lvl1pPr marL="0" indent="0">
              <a:buNone/>
              <a:defRPr lang="en-US" sz="17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pic>
        <p:nvPicPr>
          <p:cNvPr id="3" name="Graphic 2">
            <a:extLst>
              <a:ext uri="{FF2B5EF4-FFF2-40B4-BE49-F238E27FC236}">
                <a16:creationId xmlns:a16="http://schemas.microsoft.com/office/drawing/2014/main" id="{C51CEFC5-B0B1-875D-C643-DF44658C569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680439A1-5D1A-A00D-B981-951382C83D1D}"/>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907519750"/>
      </p:ext>
    </p:extLst>
  </p:cSld>
  <p:clrMapOvr>
    <a:masterClrMapping/>
  </p:clrMapOvr>
  <p:extLst>
    <p:ext uri="{DCECCB84-F9BA-43D5-87BE-67443E8EF086}">
      <p15:sldGuideLst xmlns:p15="http://schemas.microsoft.com/office/powerpoint/2012/main"/>
    </p:ext>
  </p:extLst>
</p:sldLayout>
</file>

<file path=ppt/slideLayouts/slideLayout279.xml><?xml version="1.0" encoding="utf-8"?>
<p:sldLayout xmlns:a="http://schemas.openxmlformats.org/drawingml/2006/main" xmlns:r="http://schemas.openxmlformats.org/officeDocument/2006/relationships" xmlns:p="http://schemas.openxmlformats.org/presentationml/2006/main" showMasterSp="0" preserve="1" userDrawn="1">
  <p:cSld name="Title_TV image 1">
    <p:bg>
      <p:bgPr>
        <a:solidFill>
          <a:srgbClr val="15003B"/>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833EB7-FDC4-923C-C5F4-C347547C4A01}"/>
              </a:ext>
            </a:extLst>
          </p:cNvPr>
          <p:cNvPicPr>
            <a:picLocks noChangeAspect="1"/>
          </p:cNvPicPr>
          <p:nvPr/>
        </p:nvPicPr>
        <p:blipFill>
          <a:blip r:embed="rId2"/>
          <a:stretch>
            <a:fillRect/>
          </a:stretch>
        </p:blipFill>
        <p:spPr>
          <a:xfrm>
            <a:off x="0" y="0"/>
            <a:ext cx="12192000" cy="6857999"/>
          </a:xfrm>
          <a:prstGeom prst="rect">
            <a:avLst/>
          </a:prstGeom>
        </p:spPr>
      </p:pic>
      <p:grpSp>
        <p:nvGrpSpPr>
          <p:cNvPr id="8" name="Group 7">
            <a:extLst>
              <a:ext uri="{FF2B5EF4-FFF2-40B4-BE49-F238E27FC236}">
                <a16:creationId xmlns:a16="http://schemas.microsoft.com/office/drawing/2014/main" id="{0F7D1115-C2F8-2197-5A02-9FBF771B00EA}"/>
              </a:ext>
            </a:extLst>
          </p:cNvPr>
          <p:cNvGrpSpPr/>
          <p:nvPr/>
        </p:nvGrpSpPr>
        <p:grpSpPr>
          <a:xfrm>
            <a:off x="5656580" y="-1"/>
            <a:ext cx="6535420" cy="6499281"/>
            <a:chOff x="5476240" y="-1"/>
            <a:chExt cx="6535420" cy="6499281"/>
          </a:xfrm>
        </p:grpSpPr>
        <p:sp>
          <p:nvSpPr>
            <p:cNvPr id="9" name="Freeform: Shape 8">
              <a:extLst>
                <a:ext uri="{FF2B5EF4-FFF2-40B4-BE49-F238E27FC236}">
                  <a16:creationId xmlns:a16="http://schemas.microsoft.com/office/drawing/2014/main" id="{BD1A9BEE-28E9-7F3A-249C-BAAC31EB04B5}"/>
                </a:ext>
              </a:extLst>
            </p:cNvPr>
            <p:cNvSpPr/>
            <p:nvPr/>
          </p:nvSpPr>
          <p:spPr>
            <a:xfrm>
              <a:off x="7061200" y="5588000"/>
              <a:ext cx="4135120" cy="629920"/>
            </a:xfrm>
            <a:custGeom>
              <a:avLst/>
              <a:gdLst>
                <a:gd name="connsiteX0" fmla="*/ 274320 w 4064000"/>
                <a:gd name="connsiteY0" fmla="*/ 10160 h 629920"/>
                <a:gd name="connsiteX1" fmla="*/ 0 w 4064000"/>
                <a:gd name="connsiteY1" fmla="*/ 182880 h 629920"/>
                <a:gd name="connsiteX2" fmla="*/ 518160 w 4064000"/>
                <a:gd name="connsiteY2" fmla="*/ 233680 h 629920"/>
                <a:gd name="connsiteX3" fmla="*/ 985520 w 4064000"/>
                <a:gd name="connsiteY3" fmla="*/ 284480 h 629920"/>
                <a:gd name="connsiteX4" fmla="*/ 1290320 w 4064000"/>
                <a:gd name="connsiteY4" fmla="*/ 325120 h 629920"/>
                <a:gd name="connsiteX5" fmla="*/ 1625600 w 4064000"/>
                <a:gd name="connsiteY5" fmla="*/ 365760 h 629920"/>
                <a:gd name="connsiteX6" fmla="*/ 2072640 w 4064000"/>
                <a:gd name="connsiteY6" fmla="*/ 426720 h 629920"/>
                <a:gd name="connsiteX7" fmla="*/ 2428240 w 4064000"/>
                <a:gd name="connsiteY7" fmla="*/ 477520 h 629920"/>
                <a:gd name="connsiteX8" fmla="*/ 2651760 w 4064000"/>
                <a:gd name="connsiteY8" fmla="*/ 508000 h 629920"/>
                <a:gd name="connsiteX9" fmla="*/ 2946400 w 4064000"/>
                <a:gd name="connsiteY9" fmla="*/ 558800 h 629920"/>
                <a:gd name="connsiteX10" fmla="*/ 3098800 w 4064000"/>
                <a:gd name="connsiteY10" fmla="*/ 609600 h 629920"/>
                <a:gd name="connsiteX11" fmla="*/ 3149600 w 4064000"/>
                <a:gd name="connsiteY11" fmla="*/ 629920 h 629920"/>
                <a:gd name="connsiteX12" fmla="*/ 4064000 w 4064000"/>
                <a:gd name="connsiteY12" fmla="*/ 487680 h 629920"/>
                <a:gd name="connsiteX13" fmla="*/ 1076960 w 4064000"/>
                <a:gd name="connsiteY13" fmla="*/ 81280 h 629920"/>
                <a:gd name="connsiteX14" fmla="*/ 335280 w 4064000"/>
                <a:gd name="connsiteY14" fmla="*/ 0 h 629920"/>
                <a:gd name="connsiteX0" fmla="*/ 345440 w 4135120"/>
                <a:gd name="connsiteY0" fmla="*/ 10160 h 629920"/>
                <a:gd name="connsiteX1" fmla="*/ 0 w 4135120"/>
                <a:gd name="connsiteY1" fmla="*/ 177800 h 629920"/>
                <a:gd name="connsiteX2" fmla="*/ 589280 w 4135120"/>
                <a:gd name="connsiteY2" fmla="*/ 233680 h 629920"/>
                <a:gd name="connsiteX3" fmla="*/ 1056640 w 4135120"/>
                <a:gd name="connsiteY3" fmla="*/ 284480 h 629920"/>
                <a:gd name="connsiteX4" fmla="*/ 1361440 w 4135120"/>
                <a:gd name="connsiteY4" fmla="*/ 325120 h 629920"/>
                <a:gd name="connsiteX5" fmla="*/ 1696720 w 4135120"/>
                <a:gd name="connsiteY5" fmla="*/ 365760 h 629920"/>
                <a:gd name="connsiteX6" fmla="*/ 2143760 w 4135120"/>
                <a:gd name="connsiteY6" fmla="*/ 426720 h 629920"/>
                <a:gd name="connsiteX7" fmla="*/ 2499360 w 4135120"/>
                <a:gd name="connsiteY7" fmla="*/ 477520 h 629920"/>
                <a:gd name="connsiteX8" fmla="*/ 2722880 w 4135120"/>
                <a:gd name="connsiteY8" fmla="*/ 508000 h 629920"/>
                <a:gd name="connsiteX9" fmla="*/ 3017520 w 4135120"/>
                <a:gd name="connsiteY9" fmla="*/ 558800 h 629920"/>
                <a:gd name="connsiteX10" fmla="*/ 3169920 w 4135120"/>
                <a:gd name="connsiteY10" fmla="*/ 609600 h 629920"/>
                <a:gd name="connsiteX11" fmla="*/ 3220720 w 4135120"/>
                <a:gd name="connsiteY11" fmla="*/ 629920 h 629920"/>
                <a:gd name="connsiteX12" fmla="*/ 4135120 w 4135120"/>
                <a:gd name="connsiteY12" fmla="*/ 487680 h 629920"/>
                <a:gd name="connsiteX13" fmla="*/ 1148080 w 4135120"/>
                <a:gd name="connsiteY13" fmla="*/ 81280 h 629920"/>
                <a:gd name="connsiteX14" fmla="*/ 406400 w 4135120"/>
                <a:gd name="connsiteY14" fmla="*/ 0 h 62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35120" h="629920">
                  <a:moveTo>
                    <a:pt x="345440" y="10160"/>
                  </a:moveTo>
                  <a:lnTo>
                    <a:pt x="0" y="177800"/>
                  </a:lnTo>
                  <a:lnTo>
                    <a:pt x="589280" y="233680"/>
                  </a:lnTo>
                  <a:lnTo>
                    <a:pt x="1056640" y="284480"/>
                  </a:lnTo>
                  <a:lnTo>
                    <a:pt x="1361440" y="325120"/>
                  </a:lnTo>
                  <a:lnTo>
                    <a:pt x="1696720" y="365760"/>
                  </a:lnTo>
                  <a:lnTo>
                    <a:pt x="2143760" y="426720"/>
                  </a:lnTo>
                  <a:lnTo>
                    <a:pt x="2499360" y="477520"/>
                  </a:lnTo>
                  <a:lnTo>
                    <a:pt x="2722880" y="508000"/>
                  </a:lnTo>
                  <a:lnTo>
                    <a:pt x="3017520" y="558800"/>
                  </a:lnTo>
                  <a:lnTo>
                    <a:pt x="3169920" y="609600"/>
                  </a:lnTo>
                  <a:lnTo>
                    <a:pt x="3220720" y="629920"/>
                  </a:lnTo>
                  <a:lnTo>
                    <a:pt x="4135120" y="487680"/>
                  </a:lnTo>
                  <a:lnTo>
                    <a:pt x="1148080" y="81280"/>
                  </a:lnTo>
                  <a:lnTo>
                    <a:pt x="406400" y="0"/>
                  </a:lnTo>
                </a:path>
              </a:pathLst>
            </a:custGeom>
            <a:solidFill>
              <a:schemeClr val="bg1"/>
            </a:solidFill>
            <a:ln>
              <a:noFill/>
            </a:ln>
            <a:effectLst>
              <a:outerShdw blurRad="152400" dist="241300" dir="5400000" algn="t" rotWithShape="0">
                <a:prstClr val="black">
                  <a:alpha val="62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pic>
          <p:nvPicPr>
            <p:cNvPr id="10" name="Picture 9" descr="A screen with a white letter on it&#10;&#10;Description automatically generated">
              <a:extLst>
                <a:ext uri="{FF2B5EF4-FFF2-40B4-BE49-F238E27FC236}">
                  <a16:creationId xmlns:a16="http://schemas.microsoft.com/office/drawing/2014/main" id="{7AF2A81B-F88D-784A-F2E6-7948367B839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476240" y="-1"/>
              <a:ext cx="6535420" cy="6499281"/>
            </a:xfrm>
            <a:prstGeom prst="rect">
              <a:avLst/>
            </a:prstGeom>
          </p:spPr>
        </p:pic>
      </p:grpSp>
      <p:sp>
        <p:nvSpPr>
          <p:cNvPr id="31" name="Title Placeholder 1">
            <a:extLst>
              <a:ext uri="{FF2B5EF4-FFF2-40B4-BE49-F238E27FC236}">
                <a16:creationId xmlns:a16="http://schemas.microsoft.com/office/drawing/2014/main" id="{25258F1F-9123-BFDA-AD8E-03324780CD5F}"/>
              </a:ext>
            </a:extLst>
          </p:cNvPr>
          <p:cNvSpPr>
            <a:spLocks noGrp="1"/>
          </p:cNvSpPr>
          <p:nvPr userDrawn="1">
            <p:ph type="title" hasCustomPrompt="1"/>
          </p:nvPr>
        </p:nvSpPr>
        <p:spPr>
          <a:xfrm>
            <a:off x="495299" y="3016909"/>
            <a:ext cx="4979525" cy="615553"/>
          </a:xfrm>
          <a:prstGeom prst="rect">
            <a:avLst/>
          </a:prstGeom>
        </p:spPr>
        <p:txBody>
          <a:bodyPr vert="horz" wrap="square" lIns="0" tIns="0" rIns="0" bIns="0" rtlCol="0" anchor="b" anchorCtr="0">
            <a:spAutoFit/>
          </a:bodyPr>
          <a:lstStyle>
            <a:lvl1pPr>
              <a:defRPr sz="4000">
                <a:solidFill>
                  <a:srgbClr val="FFFFFF"/>
                </a:solidFill>
              </a:defRPr>
            </a:lvl1pPr>
          </a:lstStyle>
          <a:p>
            <a:r>
              <a:rPr lang="en-US"/>
              <a:t>Click to Add Title</a:t>
            </a:r>
          </a:p>
        </p:txBody>
      </p:sp>
      <p:sp>
        <p:nvSpPr>
          <p:cNvPr id="37" name="Subtitle 2">
            <a:extLst>
              <a:ext uri="{FF2B5EF4-FFF2-40B4-BE49-F238E27FC236}">
                <a16:creationId xmlns:a16="http://schemas.microsoft.com/office/drawing/2014/main" id="{32BD0B87-FA13-C751-B3DB-AEF802977245}"/>
              </a:ext>
            </a:extLst>
          </p:cNvPr>
          <p:cNvSpPr>
            <a:spLocks noGrp="1"/>
          </p:cNvSpPr>
          <p:nvPr userDrawn="1">
            <p:ph type="subTitle" idx="1"/>
          </p:nvPr>
        </p:nvSpPr>
        <p:spPr>
          <a:xfrm>
            <a:off x="487680" y="4503722"/>
            <a:ext cx="4987144" cy="307777"/>
          </a:xfrm>
        </p:spPr>
        <p:txBody>
          <a:bodyPr vert="horz" wrap="square" lIns="0" tIns="0" rIns="0" bIns="0" rtlCol="0" anchor="t" anchorCtr="0">
            <a:spAutoFit/>
          </a:bodyPr>
          <a:lstStyle>
            <a:lvl1pPr marL="0" indent="0">
              <a:lnSpc>
                <a:spcPct val="110000"/>
              </a:lnSpc>
              <a:buNone/>
              <a:defRPr lang="en-US" sz="2000" b="1" cap="none" spc="30" baseline="0">
                <a:solidFill>
                  <a:schemeClr val="bg1"/>
                </a:solidFill>
                <a:latin typeface="Arial" panose="020B0604020202020204" pitchFamily="34" charset="0"/>
                <a:ea typeface="+mj-ea"/>
                <a:cs typeface="Arial" panose="020B0604020202020204" pitchFamily="34" charset="0"/>
              </a:defRPr>
            </a:lvl1pPr>
          </a:lstStyle>
          <a:p>
            <a:pPr marL="57150" lvl="0" indent="-285750">
              <a:lnSpc>
                <a:spcPct val="100000"/>
              </a:lnSpc>
              <a:spcBef>
                <a:spcPct val="0"/>
              </a:spcBef>
            </a:pPr>
            <a:r>
              <a:rPr lang="en-US"/>
              <a:t>Click to edit Master subtitle style</a:t>
            </a:r>
          </a:p>
        </p:txBody>
      </p:sp>
      <p:cxnSp>
        <p:nvCxnSpPr>
          <p:cNvPr id="13" name="Straight Connector 12">
            <a:extLst>
              <a:ext uri="{FF2B5EF4-FFF2-40B4-BE49-F238E27FC236}">
                <a16:creationId xmlns:a16="http://schemas.microsoft.com/office/drawing/2014/main" id="{479F9C70-8EB0-186C-4616-500399FEB9DD}"/>
              </a:ext>
            </a:extLst>
          </p:cNvPr>
          <p:cNvCxnSpPr>
            <a:cxnSpLocks/>
          </p:cNvCxnSpPr>
          <p:nvPr userDrawn="1"/>
        </p:nvCxnSpPr>
        <p:spPr>
          <a:xfrm>
            <a:off x="495300" y="4036189"/>
            <a:ext cx="864870"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pic>
        <p:nvPicPr>
          <p:cNvPr id="7" name="Graphic 6">
            <a:extLst>
              <a:ext uri="{FF2B5EF4-FFF2-40B4-BE49-F238E27FC236}">
                <a16:creationId xmlns:a16="http://schemas.microsoft.com/office/drawing/2014/main" id="{C54AE989-7B05-B1E7-FCAD-01F570C4750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5300" y="888573"/>
            <a:ext cx="1724853" cy="422414"/>
          </a:xfrm>
          <a:prstGeom prst="rect">
            <a:avLst/>
          </a:prstGeom>
        </p:spPr>
      </p:pic>
      <p:sp>
        <p:nvSpPr>
          <p:cNvPr id="2" name="TextBox 1">
            <a:extLst>
              <a:ext uri="{FF2B5EF4-FFF2-40B4-BE49-F238E27FC236}">
                <a16:creationId xmlns:a16="http://schemas.microsoft.com/office/drawing/2014/main" id="{A6F5BA91-D630-77CE-90E8-ADA3204EADA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1501142103"/>
      </p:ext>
    </p:extLst>
  </p:cSld>
  <p:clrMapOvr>
    <a:masterClrMapping/>
  </p:clrMapOvr>
  <p:extLst>
    <p:ext uri="{DCECCB84-F9BA-43D5-87BE-67443E8EF086}">
      <p15:sldGuideLst xmlns:p15="http://schemas.microsoft.com/office/powerpoint/2012/main"/>
    </p:ext>
  </p:extLst>
</p:sldLayout>
</file>

<file path=ppt/slideLayouts/slideLayout280.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Text Placeholder 7">
            <a:extLst>
              <a:ext uri="{FF2B5EF4-FFF2-40B4-BE49-F238E27FC236}">
                <a16:creationId xmlns:a16="http://schemas.microsoft.com/office/drawing/2014/main" id="{261F6083-70C9-94DB-F4DD-5F460AD086FE}"/>
              </a:ext>
            </a:extLst>
          </p:cNvPr>
          <p:cNvSpPr>
            <a:spLocks noGrp="1"/>
          </p:cNvSpPr>
          <p:nvPr>
            <p:ph type="body" sz="quarter" idx="12"/>
          </p:nvPr>
        </p:nvSpPr>
        <p:spPr>
          <a:xfrm>
            <a:off x="495300" y="1709928"/>
            <a:ext cx="11201400" cy="166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53902040"/>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3066154828"/>
      </p:ext>
    </p:extLst>
  </p:cSld>
  <p:clrMapOvr>
    <a:masterClrMapping/>
  </p:clrMapOvr>
  <p:extLst>
    <p:ext uri="{DCECCB84-F9BA-43D5-87BE-67443E8EF086}">
      <p15:sldGuideLst xmlns:p15="http://schemas.microsoft.com/office/powerpoint/2012/main"/>
    </p:ext>
  </p:extLst>
</p:sldLayout>
</file>

<file path=ppt/slideLayouts/slideLayout282.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2C2013D5-ACC1-018F-A111-33F3C6918687}"/>
              </a:ext>
            </a:extLst>
          </p:cNvPr>
          <p:cNvSpPr>
            <a:spLocks noGrp="1"/>
          </p:cNvSpPr>
          <p:nvPr>
            <p:ph type="pic" sz="quarter" idx="23" hasCustomPrompt="1"/>
          </p:nvPr>
        </p:nvSpPr>
        <p:spPr>
          <a:xfrm>
            <a:off x="9768139"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5" name="Picture Placeholder 24">
            <a:extLst>
              <a:ext uri="{FF2B5EF4-FFF2-40B4-BE49-F238E27FC236}">
                <a16:creationId xmlns:a16="http://schemas.microsoft.com/office/drawing/2014/main" id="{051D3ADD-7A38-C89C-3B82-C84DEB4839B4}"/>
              </a:ext>
            </a:extLst>
          </p:cNvPr>
          <p:cNvSpPr>
            <a:spLocks noGrp="1"/>
          </p:cNvSpPr>
          <p:nvPr>
            <p:ph type="pic" sz="quarter" idx="14" hasCustomPrompt="1"/>
          </p:nvPr>
        </p:nvSpPr>
        <p:spPr>
          <a:xfrm>
            <a:off x="9768139"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9" name="Picture Placeholder 28">
            <a:extLst>
              <a:ext uri="{FF2B5EF4-FFF2-40B4-BE49-F238E27FC236}">
                <a16:creationId xmlns:a16="http://schemas.microsoft.com/office/drawing/2014/main" id="{1A1ECF12-D847-9A7A-8BFE-88079F715919}"/>
              </a:ext>
            </a:extLst>
          </p:cNvPr>
          <p:cNvSpPr>
            <a:spLocks noGrp="1"/>
          </p:cNvSpPr>
          <p:nvPr>
            <p:ph type="pic" sz="quarter" idx="17" hasCustomPrompt="1"/>
          </p:nvPr>
        </p:nvSpPr>
        <p:spPr>
          <a:xfrm>
            <a:off x="6845312"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16" name="Picture Placeholder 15">
            <a:extLst>
              <a:ext uri="{FF2B5EF4-FFF2-40B4-BE49-F238E27FC236}">
                <a16:creationId xmlns:a16="http://schemas.microsoft.com/office/drawing/2014/main" id="{F9E27C02-DBC6-1F74-DFCA-1FD634E0AD51}"/>
              </a:ext>
            </a:extLst>
          </p:cNvPr>
          <p:cNvSpPr>
            <a:spLocks noGrp="1"/>
          </p:cNvSpPr>
          <p:nvPr>
            <p:ph type="pic" sz="quarter" idx="11" hasCustomPrompt="1"/>
          </p:nvPr>
        </p:nvSpPr>
        <p:spPr>
          <a:xfrm>
            <a:off x="999658"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26" name="Text Placeholder 17">
            <a:extLst>
              <a:ext uri="{FF2B5EF4-FFF2-40B4-BE49-F238E27FC236}">
                <a16:creationId xmlns:a16="http://schemas.microsoft.com/office/drawing/2014/main" id="{4024A1B8-0764-5921-6CBB-D13F6FFE514B}"/>
              </a:ext>
            </a:extLst>
          </p:cNvPr>
          <p:cNvSpPr>
            <a:spLocks noGrp="1"/>
          </p:cNvSpPr>
          <p:nvPr>
            <p:ph type="body" sz="quarter" idx="15" hasCustomPrompt="1"/>
          </p:nvPr>
        </p:nvSpPr>
        <p:spPr>
          <a:xfrm>
            <a:off x="9109621"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27" name="Text Placeholder 17">
            <a:extLst>
              <a:ext uri="{FF2B5EF4-FFF2-40B4-BE49-F238E27FC236}">
                <a16:creationId xmlns:a16="http://schemas.microsoft.com/office/drawing/2014/main" id="{5B7F8112-9B28-53CB-9BD6-A9A47CA86089}"/>
              </a:ext>
            </a:extLst>
          </p:cNvPr>
          <p:cNvSpPr>
            <a:spLocks noGrp="1"/>
          </p:cNvSpPr>
          <p:nvPr>
            <p:ph type="body" sz="quarter" idx="16" hasCustomPrompt="1"/>
          </p:nvPr>
        </p:nvSpPr>
        <p:spPr>
          <a:xfrm>
            <a:off x="9109621"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8" name="Text Placeholder 17">
            <a:extLst>
              <a:ext uri="{FF2B5EF4-FFF2-40B4-BE49-F238E27FC236}">
                <a16:creationId xmlns:a16="http://schemas.microsoft.com/office/drawing/2014/main" id="{E4BFEF31-BDDA-4CC7-01FC-50F7E705720A}"/>
              </a:ext>
            </a:extLst>
          </p:cNvPr>
          <p:cNvSpPr>
            <a:spLocks noGrp="1"/>
          </p:cNvSpPr>
          <p:nvPr>
            <p:ph type="body" sz="quarter" idx="12" hasCustomPrompt="1"/>
          </p:nvPr>
        </p:nvSpPr>
        <p:spPr>
          <a:xfrm>
            <a:off x="340116"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19" name="Text Placeholder 17">
            <a:extLst>
              <a:ext uri="{FF2B5EF4-FFF2-40B4-BE49-F238E27FC236}">
                <a16:creationId xmlns:a16="http://schemas.microsoft.com/office/drawing/2014/main" id="{00F3FD41-F2F0-8555-E060-0BF99D403EA0}"/>
              </a:ext>
            </a:extLst>
          </p:cNvPr>
          <p:cNvSpPr>
            <a:spLocks noGrp="1"/>
          </p:cNvSpPr>
          <p:nvPr>
            <p:ph type="body" sz="quarter" idx="13" hasCustomPrompt="1"/>
          </p:nvPr>
        </p:nvSpPr>
        <p:spPr>
          <a:xfrm>
            <a:off x="340116"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30" name="Text Placeholder 17">
            <a:extLst>
              <a:ext uri="{FF2B5EF4-FFF2-40B4-BE49-F238E27FC236}">
                <a16:creationId xmlns:a16="http://schemas.microsoft.com/office/drawing/2014/main" id="{9F56B4BD-00AF-3C82-1FB4-8437F5CC484B}"/>
              </a:ext>
            </a:extLst>
          </p:cNvPr>
          <p:cNvSpPr>
            <a:spLocks noGrp="1"/>
          </p:cNvSpPr>
          <p:nvPr>
            <p:ph type="body" sz="quarter" idx="18" hasCustomPrompt="1"/>
          </p:nvPr>
        </p:nvSpPr>
        <p:spPr>
          <a:xfrm>
            <a:off x="6186452"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31" name="Text Placeholder 17">
            <a:extLst>
              <a:ext uri="{FF2B5EF4-FFF2-40B4-BE49-F238E27FC236}">
                <a16:creationId xmlns:a16="http://schemas.microsoft.com/office/drawing/2014/main" id="{1D4D05B9-554A-504B-FCCD-4C3187ED1E74}"/>
              </a:ext>
            </a:extLst>
          </p:cNvPr>
          <p:cNvSpPr>
            <a:spLocks noGrp="1"/>
          </p:cNvSpPr>
          <p:nvPr>
            <p:ph type="body" sz="quarter" idx="19" hasCustomPrompt="1"/>
          </p:nvPr>
        </p:nvSpPr>
        <p:spPr>
          <a:xfrm>
            <a:off x="6186452"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36" name="Picture Placeholder 35">
            <a:extLst>
              <a:ext uri="{FF2B5EF4-FFF2-40B4-BE49-F238E27FC236}">
                <a16:creationId xmlns:a16="http://schemas.microsoft.com/office/drawing/2014/main" id="{115541C7-7645-4067-DB92-31711C8021B7}"/>
              </a:ext>
            </a:extLst>
          </p:cNvPr>
          <p:cNvSpPr>
            <a:spLocks noGrp="1"/>
          </p:cNvSpPr>
          <p:nvPr>
            <p:ph type="pic" sz="quarter" idx="20" hasCustomPrompt="1"/>
          </p:nvPr>
        </p:nvSpPr>
        <p:spPr>
          <a:xfrm>
            <a:off x="3922485" y="1246482"/>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37" name="Text Placeholder 17">
            <a:extLst>
              <a:ext uri="{FF2B5EF4-FFF2-40B4-BE49-F238E27FC236}">
                <a16:creationId xmlns:a16="http://schemas.microsoft.com/office/drawing/2014/main" id="{04248490-8731-C7E3-A354-465637418E08}"/>
              </a:ext>
            </a:extLst>
          </p:cNvPr>
          <p:cNvSpPr>
            <a:spLocks noGrp="1"/>
          </p:cNvSpPr>
          <p:nvPr>
            <p:ph type="body" sz="quarter" idx="21" hasCustomPrompt="1"/>
          </p:nvPr>
        </p:nvSpPr>
        <p:spPr>
          <a:xfrm>
            <a:off x="3263284" y="2812627"/>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38" name="Text Placeholder 17">
            <a:extLst>
              <a:ext uri="{FF2B5EF4-FFF2-40B4-BE49-F238E27FC236}">
                <a16:creationId xmlns:a16="http://schemas.microsoft.com/office/drawing/2014/main" id="{9E91AEC7-0877-1BDC-6844-4254A5432D2A}"/>
              </a:ext>
            </a:extLst>
          </p:cNvPr>
          <p:cNvSpPr>
            <a:spLocks noGrp="1"/>
          </p:cNvSpPr>
          <p:nvPr>
            <p:ph type="body" sz="quarter" idx="22" hasCustomPrompt="1"/>
          </p:nvPr>
        </p:nvSpPr>
        <p:spPr>
          <a:xfrm>
            <a:off x="3263284" y="3064087"/>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0" name="Picture Placeholder 39">
            <a:extLst>
              <a:ext uri="{FF2B5EF4-FFF2-40B4-BE49-F238E27FC236}">
                <a16:creationId xmlns:a16="http://schemas.microsoft.com/office/drawing/2014/main" id="{355328A2-2857-CA65-BBF0-140EAE5D26C3}"/>
              </a:ext>
            </a:extLst>
          </p:cNvPr>
          <p:cNvSpPr>
            <a:spLocks noGrp="1"/>
          </p:cNvSpPr>
          <p:nvPr>
            <p:ph type="pic" sz="quarter" idx="24" hasCustomPrompt="1"/>
          </p:nvPr>
        </p:nvSpPr>
        <p:spPr>
          <a:xfrm>
            <a:off x="6845312"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1" name="Picture Placeholder 40">
            <a:extLst>
              <a:ext uri="{FF2B5EF4-FFF2-40B4-BE49-F238E27FC236}">
                <a16:creationId xmlns:a16="http://schemas.microsoft.com/office/drawing/2014/main" id="{A72053B2-E10D-9C5D-B0D4-D110D8B9F7CD}"/>
              </a:ext>
            </a:extLst>
          </p:cNvPr>
          <p:cNvSpPr>
            <a:spLocks noGrp="1"/>
          </p:cNvSpPr>
          <p:nvPr>
            <p:ph type="pic" sz="quarter" idx="25" hasCustomPrompt="1"/>
          </p:nvPr>
        </p:nvSpPr>
        <p:spPr>
          <a:xfrm>
            <a:off x="999658"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2" name="Text Placeholder 17">
            <a:extLst>
              <a:ext uri="{FF2B5EF4-FFF2-40B4-BE49-F238E27FC236}">
                <a16:creationId xmlns:a16="http://schemas.microsoft.com/office/drawing/2014/main" id="{399A5C1C-014C-E7BF-CCDF-05A9A8A38909}"/>
              </a:ext>
            </a:extLst>
          </p:cNvPr>
          <p:cNvSpPr>
            <a:spLocks noGrp="1"/>
          </p:cNvSpPr>
          <p:nvPr>
            <p:ph type="body" sz="quarter" idx="26" hasCustomPrompt="1"/>
          </p:nvPr>
        </p:nvSpPr>
        <p:spPr>
          <a:xfrm>
            <a:off x="9109621"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3" name="Text Placeholder 17">
            <a:extLst>
              <a:ext uri="{FF2B5EF4-FFF2-40B4-BE49-F238E27FC236}">
                <a16:creationId xmlns:a16="http://schemas.microsoft.com/office/drawing/2014/main" id="{3C687E3E-7C0A-E79C-B9B9-17F78D616C97}"/>
              </a:ext>
            </a:extLst>
          </p:cNvPr>
          <p:cNvSpPr>
            <a:spLocks noGrp="1"/>
          </p:cNvSpPr>
          <p:nvPr>
            <p:ph type="body" sz="quarter" idx="27" hasCustomPrompt="1"/>
          </p:nvPr>
        </p:nvSpPr>
        <p:spPr>
          <a:xfrm>
            <a:off x="9109621"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4" name="Text Placeholder 17">
            <a:extLst>
              <a:ext uri="{FF2B5EF4-FFF2-40B4-BE49-F238E27FC236}">
                <a16:creationId xmlns:a16="http://schemas.microsoft.com/office/drawing/2014/main" id="{E1238981-12EF-6642-872F-35699BA46F52}"/>
              </a:ext>
            </a:extLst>
          </p:cNvPr>
          <p:cNvSpPr>
            <a:spLocks noGrp="1"/>
          </p:cNvSpPr>
          <p:nvPr>
            <p:ph type="body" sz="quarter" idx="28" hasCustomPrompt="1"/>
          </p:nvPr>
        </p:nvSpPr>
        <p:spPr>
          <a:xfrm>
            <a:off x="340116"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5" name="Text Placeholder 17">
            <a:extLst>
              <a:ext uri="{FF2B5EF4-FFF2-40B4-BE49-F238E27FC236}">
                <a16:creationId xmlns:a16="http://schemas.microsoft.com/office/drawing/2014/main" id="{DD039479-4760-53C4-F52B-8DE6E94DF635}"/>
              </a:ext>
            </a:extLst>
          </p:cNvPr>
          <p:cNvSpPr>
            <a:spLocks noGrp="1"/>
          </p:cNvSpPr>
          <p:nvPr>
            <p:ph type="body" sz="quarter" idx="29" hasCustomPrompt="1"/>
          </p:nvPr>
        </p:nvSpPr>
        <p:spPr>
          <a:xfrm>
            <a:off x="340116"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6" name="Text Placeholder 17">
            <a:extLst>
              <a:ext uri="{FF2B5EF4-FFF2-40B4-BE49-F238E27FC236}">
                <a16:creationId xmlns:a16="http://schemas.microsoft.com/office/drawing/2014/main" id="{A7C3D197-E04C-E39C-45F9-3F7394DF2731}"/>
              </a:ext>
            </a:extLst>
          </p:cNvPr>
          <p:cNvSpPr>
            <a:spLocks noGrp="1"/>
          </p:cNvSpPr>
          <p:nvPr>
            <p:ph type="body" sz="quarter" idx="30" hasCustomPrompt="1"/>
          </p:nvPr>
        </p:nvSpPr>
        <p:spPr>
          <a:xfrm>
            <a:off x="6186452"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47" name="Text Placeholder 17">
            <a:extLst>
              <a:ext uri="{FF2B5EF4-FFF2-40B4-BE49-F238E27FC236}">
                <a16:creationId xmlns:a16="http://schemas.microsoft.com/office/drawing/2014/main" id="{A9889176-7795-E01C-3B82-13952D020EFF}"/>
              </a:ext>
            </a:extLst>
          </p:cNvPr>
          <p:cNvSpPr>
            <a:spLocks noGrp="1"/>
          </p:cNvSpPr>
          <p:nvPr>
            <p:ph type="body" sz="quarter" idx="31" hasCustomPrompt="1"/>
          </p:nvPr>
        </p:nvSpPr>
        <p:spPr>
          <a:xfrm>
            <a:off x="6186452"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
        <p:nvSpPr>
          <p:cNvPr id="48" name="Picture Placeholder 47">
            <a:extLst>
              <a:ext uri="{FF2B5EF4-FFF2-40B4-BE49-F238E27FC236}">
                <a16:creationId xmlns:a16="http://schemas.microsoft.com/office/drawing/2014/main" id="{D2B6195C-0CFE-72D6-F448-7FD839874666}"/>
              </a:ext>
            </a:extLst>
          </p:cNvPr>
          <p:cNvSpPr>
            <a:spLocks noGrp="1"/>
          </p:cNvSpPr>
          <p:nvPr>
            <p:ph type="pic" sz="quarter" idx="32" hasCustomPrompt="1"/>
          </p:nvPr>
        </p:nvSpPr>
        <p:spPr>
          <a:xfrm>
            <a:off x="3922485" y="3729801"/>
            <a:ext cx="1421040" cy="1421040"/>
          </a:xfrm>
          <a:custGeom>
            <a:avLst/>
            <a:gdLst>
              <a:gd name="connsiteX0" fmla="*/ 708660 w 1417320"/>
              <a:gd name="connsiteY0" fmla="*/ 0 h 1417320"/>
              <a:gd name="connsiteX1" fmla="*/ 1417320 w 1417320"/>
              <a:gd name="connsiteY1" fmla="*/ 708660 h 1417320"/>
              <a:gd name="connsiteX2" fmla="*/ 708660 w 1417320"/>
              <a:gd name="connsiteY2" fmla="*/ 1417320 h 1417320"/>
              <a:gd name="connsiteX3" fmla="*/ 0 w 1417320"/>
              <a:gd name="connsiteY3" fmla="*/ 708660 h 1417320"/>
              <a:gd name="connsiteX4" fmla="*/ 708660 w 1417320"/>
              <a:gd name="connsiteY4" fmla="*/ 0 h 14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7320" h="1417320">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3"/>
          </a:solidFill>
          <a:ln w="28575">
            <a:solidFill>
              <a:schemeClr val="accent4"/>
            </a:solidFill>
          </a:ln>
        </p:spPr>
        <p:txBody>
          <a:bodyPr wrap="square" tIns="548640" bIns="0" anchor="ctr" anchorCtr="0">
            <a:noAutofit/>
          </a:bodyPr>
          <a:lstStyle>
            <a:lvl1pPr marL="0" indent="0" algn="ctr">
              <a:spcBef>
                <a:spcPts val="0"/>
              </a:spcBef>
              <a:buNone/>
              <a:defRPr sz="800" cap="all" baseline="0">
                <a:solidFill>
                  <a:schemeClr val="bg1"/>
                </a:solidFill>
              </a:defRPr>
            </a:lvl1pPr>
          </a:lstStyle>
          <a:p>
            <a:r>
              <a:rPr lang="en-US"/>
              <a:t>Click to add</a:t>
            </a:r>
            <a:br>
              <a:rPr lang="en-US"/>
            </a:br>
            <a:r>
              <a:rPr lang="en-US"/>
              <a:t>headshot</a:t>
            </a:r>
          </a:p>
        </p:txBody>
      </p:sp>
      <p:sp>
        <p:nvSpPr>
          <p:cNvPr id="49" name="Text Placeholder 17">
            <a:extLst>
              <a:ext uri="{FF2B5EF4-FFF2-40B4-BE49-F238E27FC236}">
                <a16:creationId xmlns:a16="http://schemas.microsoft.com/office/drawing/2014/main" id="{ED96FCA1-0BF2-4C20-4BE1-B96B6C7995C4}"/>
              </a:ext>
            </a:extLst>
          </p:cNvPr>
          <p:cNvSpPr>
            <a:spLocks noGrp="1"/>
          </p:cNvSpPr>
          <p:nvPr>
            <p:ph type="body" sz="quarter" idx="33" hasCustomPrompt="1"/>
          </p:nvPr>
        </p:nvSpPr>
        <p:spPr>
          <a:xfrm>
            <a:off x="3263284" y="5295946"/>
            <a:ext cx="2740124" cy="234231"/>
          </a:xfrm>
        </p:spPr>
        <p:txBody>
          <a:bodyPr/>
          <a:lstStyle>
            <a:lvl1pPr marL="0" indent="0" algn="ctr">
              <a:buNone/>
              <a:defRPr b="1" cap="all"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name</a:t>
            </a:r>
          </a:p>
        </p:txBody>
      </p:sp>
      <p:sp>
        <p:nvSpPr>
          <p:cNvPr id="50" name="Text Placeholder 17">
            <a:extLst>
              <a:ext uri="{FF2B5EF4-FFF2-40B4-BE49-F238E27FC236}">
                <a16:creationId xmlns:a16="http://schemas.microsoft.com/office/drawing/2014/main" id="{D3ECC87E-4D5E-600B-025B-B5EA705E28CB}"/>
              </a:ext>
            </a:extLst>
          </p:cNvPr>
          <p:cNvSpPr>
            <a:spLocks noGrp="1"/>
          </p:cNvSpPr>
          <p:nvPr>
            <p:ph type="body" sz="quarter" idx="34" hasCustomPrompt="1"/>
          </p:nvPr>
        </p:nvSpPr>
        <p:spPr>
          <a:xfrm>
            <a:off x="3263284" y="5547406"/>
            <a:ext cx="2740124" cy="187424"/>
          </a:xfrm>
        </p:spPr>
        <p:txBody>
          <a:bodyPr/>
          <a:lstStyle>
            <a:lvl1pPr marL="0" indent="0" algn="ctr">
              <a:spcBef>
                <a:spcPts val="0"/>
              </a:spcBef>
              <a:buNone/>
              <a:defRPr sz="1200" b="0" cap="none" baseline="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Title</a:t>
            </a:r>
          </a:p>
        </p:txBody>
      </p:sp>
    </p:spTree>
    <p:extLst>
      <p:ext uri="{BB962C8B-B14F-4D97-AF65-F5344CB8AC3E}">
        <p14:creationId xmlns:p14="http://schemas.microsoft.com/office/powerpoint/2010/main" val="2743888051"/>
      </p:ext>
    </p:extLst>
  </p:cSld>
  <p:clrMapOvr>
    <a:masterClrMapping/>
  </p:clrMapOvr>
  <p:extLst>
    <p:ext uri="{DCECCB84-F9BA-43D5-87BE-67443E8EF086}">
      <p15:sldGuideLst xmlns:p15="http://schemas.microsoft.com/office/powerpoint/2012/main"/>
    </p:ext>
  </p:extLst>
</p:sldLayout>
</file>

<file path=ppt/slideLayouts/slideLayout283.xml><?xml version="1.0" encoding="utf-8"?>
<p:sldLayout xmlns:a="http://schemas.openxmlformats.org/drawingml/2006/main" xmlns:r="http://schemas.openxmlformats.org/officeDocument/2006/relationships" xmlns:p="http://schemas.openxmlformats.org/presentationml/2006/main" preserve="1" userDrawn="1">
  <p:cSld name="Image botto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Picture Placeholder 3">
            <a:extLst>
              <a:ext uri="{FF2B5EF4-FFF2-40B4-BE49-F238E27FC236}">
                <a16:creationId xmlns:a16="http://schemas.microsoft.com/office/drawing/2014/main" id="{9290FF53-915C-2C30-10D3-421821FAA030}"/>
              </a:ext>
            </a:extLst>
          </p:cNvPr>
          <p:cNvSpPr>
            <a:spLocks noGrp="1"/>
          </p:cNvSpPr>
          <p:nvPr>
            <p:ph type="pic" sz="quarter" idx="11"/>
          </p:nvPr>
        </p:nvSpPr>
        <p:spPr>
          <a:xfrm>
            <a:off x="0" y="4196857"/>
            <a:ext cx="12192000" cy="2051226"/>
          </a:xfrm>
          <a:custGeom>
            <a:avLst/>
            <a:gdLst>
              <a:gd name="connsiteX0" fmla="*/ 6285010 w 12192000"/>
              <a:gd name="connsiteY0" fmla="*/ 1484 h 2051226"/>
              <a:gd name="connsiteX1" fmla="*/ 12109571 w 12192000"/>
              <a:gd name="connsiteY1" fmla="*/ 1628746 h 2051226"/>
              <a:gd name="connsiteX2" fmla="*/ 12192000 w 12192000"/>
              <a:gd name="connsiteY2" fmla="*/ 1679447 h 2051226"/>
              <a:gd name="connsiteX3" fmla="*/ 12192000 w 12192000"/>
              <a:gd name="connsiteY3" fmla="*/ 2051226 h 2051226"/>
              <a:gd name="connsiteX4" fmla="*/ 0 w 12192000"/>
              <a:gd name="connsiteY4" fmla="*/ 2051226 h 2051226"/>
              <a:gd name="connsiteX5" fmla="*/ 0 w 12192000"/>
              <a:gd name="connsiteY5" fmla="*/ 1680116 h 2051226"/>
              <a:gd name="connsiteX6" fmla="*/ 155135 w 12192000"/>
              <a:gd name="connsiteY6" fmla="*/ 1586238 h 2051226"/>
              <a:gd name="connsiteX7" fmla="*/ 5882126 w 12192000"/>
              <a:gd name="connsiteY7" fmla="*/ 1927 h 2051226"/>
              <a:gd name="connsiteX8" fmla="*/ 6285010 w 12192000"/>
              <a:gd name="connsiteY8" fmla="*/ 1484 h 20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051226">
                <a:moveTo>
                  <a:pt x="6285010" y="1484"/>
                </a:moveTo>
                <a:cubicBezTo>
                  <a:pt x="8299428" y="33223"/>
                  <a:pt x="10309317" y="574416"/>
                  <a:pt x="12109571" y="1628746"/>
                </a:cubicBezTo>
                <a:lnTo>
                  <a:pt x="12192000" y="1679447"/>
                </a:lnTo>
                <a:lnTo>
                  <a:pt x="12192000" y="2051226"/>
                </a:lnTo>
                <a:lnTo>
                  <a:pt x="0" y="2051226"/>
                </a:lnTo>
                <a:lnTo>
                  <a:pt x="0" y="1680116"/>
                </a:lnTo>
                <a:lnTo>
                  <a:pt x="155135" y="1586238"/>
                </a:lnTo>
                <a:cubicBezTo>
                  <a:pt x="1924743" y="566817"/>
                  <a:pt x="3899001" y="37541"/>
                  <a:pt x="5882126" y="1927"/>
                </a:cubicBezTo>
                <a:cubicBezTo>
                  <a:pt x="6016401" y="-484"/>
                  <a:pt x="6150715" y="-632"/>
                  <a:pt x="6285010" y="1484"/>
                </a:cubicBezTo>
                <a:close/>
              </a:path>
            </a:pathLst>
          </a:custGeom>
          <a:solidFill>
            <a:srgbClr val="738291"/>
          </a:solidFill>
        </p:spPr>
        <p:txBody>
          <a:bodyPr wrap="square" bIns="731520" anchor="ctr" anchorCtr="0">
            <a:noAutofit/>
          </a:bodyPr>
          <a:lstStyle>
            <a:lvl1pPr marL="0" indent="0" algn="ctr">
              <a:buNone/>
              <a:defRPr sz="1200" cap="all" baseline="0">
                <a:solidFill>
                  <a:schemeClr val="bg1"/>
                </a:solidFill>
              </a:defRPr>
            </a:lvl1pPr>
          </a:lstStyle>
          <a:p>
            <a:r>
              <a:rPr lang="en-US"/>
              <a:t>Click icon to add picture</a:t>
            </a:r>
          </a:p>
        </p:txBody>
      </p:sp>
      <p:sp>
        <p:nvSpPr>
          <p:cNvPr id="11" name="Text Placeholder 7">
            <a:extLst>
              <a:ext uri="{FF2B5EF4-FFF2-40B4-BE49-F238E27FC236}">
                <a16:creationId xmlns:a16="http://schemas.microsoft.com/office/drawing/2014/main" id="{9E642396-4C93-59BA-6563-927637AB6CFE}"/>
              </a:ext>
            </a:extLst>
          </p:cNvPr>
          <p:cNvSpPr>
            <a:spLocks noGrp="1"/>
          </p:cNvSpPr>
          <p:nvPr>
            <p:ph type="body" sz="quarter" idx="12"/>
          </p:nvPr>
        </p:nvSpPr>
        <p:spPr>
          <a:xfrm>
            <a:off x="495300" y="1709928"/>
            <a:ext cx="11201400" cy="166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99588062"/>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preserve="1" userDrawn="1">
  <p:cSld name="Image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2">
            <a:extLst>
              <a:ext uri="{FF2B5EF4-FFF2-40B4-BE49-F238E27FC236}">
                <a16:creationId xmlns:a16="http://schemas.microsoft.com/office/drawing/2014/main" id="{ACE532E4-2851-3B0C-0E05-BC5E85073EC8}"/>
              </a:ext>
            </a:extLst>
          </p:cNvPr>
          <p:cNvSpPr>
            <a:spLocks noGrp="1"/>
          </p:cNvSpPr>
          <p:nvPr>
            <p:ph type="pic" sz="quarter" idx="10"/>
          </p:nvPr>
        </p:nvSpPr>
        <p:spPr>
          <a:xfrm>
            <a:off x="6096000" y="30482"/>
            <a:ext cx="6096000" cy="6177279"/>
          </a:xfrm>
          <a:custGeom>
            <a:avLst/>
            <a:gdLst>
              <a:gd name="connsiteX0" fmla="*/ 3147850 w 6096000"/>
              <a:gd name="connsiteY0" fmla="*/ 0 h 6177279"/>
              <a:gd name="connsiteX1" fmla="*/ 6096000 w 6096000"/>
              <a:gd name="connsiteY1" fmla="*/ 0 h 6177279"/>
              <a:gd name="connsiteX2" fmla="*/ 6096000 w 6096000"/>
              <a:gd name="connsiteY2" fmla="*/ 6177279 h 6177279"/>
              <a:gd name="connsiteX3" fmla="*/ 3147364 w 6096000"/>
              <a:gd name="connsiteY3" fmla="*/ 6177279 h 6177279"/>
              <a:gd name="connsiteX4" fmla="*/ 1294022 w 6096000"/>
              <a:gd name="connsiteY4" fmla="*/ 5716973 h 6177279"/>
              <a:gd name="connsiteX5" fmla="*/ 323374 w 6096000"/>
              <a:gd name="connsiteY5" fmla="*/ 4632565 h 6177279"/>
              <a:gd name="connsiteX6" fmla="*/ 120607 w 6096000"/>
              <a:gd name="connsiteY6" fmla="*/ 4045330 h 6177279"/>
              <a:gd name="connsiteX7" fmla="*/ 102174 w 6096000"/>
              <a:gd name="connsiteY7" fmla="*/ 3972123 h 6177279"/>
              <a:gd name="connsiteX8" fmla="*/ 0 w 6096000"/>
              <a:gd name="connsiteY8" fmla="*/ 3087850 h 6177279"/>
              <a:gd name="connsiteX9" fmla="*/ 0 w 6096000"/>
              <a:gd name="connsiteY9" fmla="*/ 3075737 h 6177279"/>
              <a:gd name="connsiteX10" fmla="*/ 102174 w 6096000"/>
              <a:gd name="connsiteY10" fmla="*/ 2203576 h 6177279"/>
              <a:gd name="connsiteX11" fmla="*/ 120607 w 6096000"/>
              <a:gd name="connsiteY11" fmla="*/ 2130368 h 6177279"/>
              <a:gd name="connsiteX12" fmla="*/ 323374 w 6096000"/>
              <a:gd name="connsiteY12" fmla="*/ 1543134 h 6177279"/>
              <a:gd name="connsiteX13" fmla="*/ 1294022 w 6096000"/>
              <a:gd name="connsiteY13" fmla="*/ 458726 h 6177279"/>
              <a:gd name="connsiteX14" fmla="*/ 2865242 w 6096000"/>
              <a:gd name="connsiteY14" fmla="*/ 7203 h 6177279"/>
              <a:gd name="connsiteX0" fmla="*/ 3147850 w 6096000"/>
              <a:gd name="connsiteY0" fmla="*/ 0 h 6177279"/>
              <a:gd name="connsiteX1" fmla="*/ 6096000 w 6096000"/>
              <a:gd name="connsiteY1" fmla="*/ 0 h 6177279"/>
              <a:gd name="connsiteX2" fmla="*/ 6092142 w 6096000"/>
              <a:gd name="connsiteY2" fmla="*/ 3198855 h 6177279"/>
              <a:gd name="connsiteX3" fmla="*/ 6096000 w 6096000"/>
              <a:gd name="connsiteY3" fmla="*/ 6177279 h 6177279"/>
              <a:gd name="connsiteX4" fmla="*/ 3147364 w 6096000"/>
              <a:gd name="connsiteY4" fmla="*/ 6177279 h 6177279"/>
              <a:gd name="connsiteX5" fmla="*/ 1294022 w 6096000"/>
              <a:gd name="connsiteY5" fmla="*/ 5716973 h 6177279"/>
              <a:gd name="connsiteX6" fmla="*/ 323374 w 6096000"/>
              <a:gd name="connsiteY6" fmla="*/ 4632565 h 6177279"/>
              <a:gd name="connsiteX7" fmla="*/ 120607 w 6096000"/>
              <a:gd name="connsiteY7" fmla="*/ 4045330 h 6177279"/>
              <a:gd name="connsiteX8" fmla="*/ 102174 w 6096000"/>
              <a:gd name="connsiteY8" fmla="*/ 3972123 h 6177279"/>
              <a:gd name="connsiteX9" fmla="*/ 0 w 6096000"/>
              <a:gd name="connsiteY9" fmla="*/ 3087850 h 6177279"/>
              <a:gd name="connsiteX10" fmla="*/ 0 w 6096000"/>
              <a:gd name="connsiteY10" fmla="*/ 3075737 h 6177279"/>
              <a:gd name="connsiteX11" fmla="*/ 102174 w 6096000"/>
              <a:gd name="connsiteY11" fmla="*/ 2203576 h 6177279"/>
              <a:gd name="connsiteX12" fmla="*/ 120607 w 6096000"/>
              <a:gd name="connsiteY12" fmla="*/ 2130368 h 6177279"/>
              <a:gd name="connsiteX13" fmla="*/ 323374 w 6096000"/>
              <a:gd name="connsiteY13" fmla="*/ 1543134 h 6177279"/>
              <a:gd name="connsiteX14" fmla="*/ 1294022 w 6096000"/>
              <a:gd name="connsiteY14" fmla="*/ 458726 h 6177279"/>
              <a:gd name="connsiteX15" fmla="*/ 2865242 w 6096000"/>
              <a:gd name="connsiteY15" fmla="*/ 7203 h 6177279"/>
              <a:gd name="connsiteX16" fmla="*/ 3147850 w 6096000"/>
              <a:gd name="connsiteY16" fmla="*/ 0 h 6177279"/>
              <a:gd name="connsiteX0" fmla="*/ 6092142 w 6183582"/>
              <a:gd name="connsiteY0" fmla="*/ 3198855 h 6177279"/>
              <a:gd name="connsiteX1" fmla="*/ 6096000 w 6183582"/>
              <a:gd name="connsiteY1" fmla="*/ 6177279 h 6177279"/>
              <a:gd name="connsiteX2" fmla="*/ 3147364 w 6183582"/>
              <a:gd name="connsiteY2" fmla="*/ 6177279 h 6177279"/>
              <a:gd name="connsiteX3" fmla="*/ 1294022 w 6183582"/>
              <a:gd name="connsiteY3" fmla="*/ 5716973 h 6177279"/>
              <a:gd name="connsiteX4" fmla="*/ 323374 w 6183582"/>
              <a:gd name="connsiteY4" fmla="*/ 4632565 h 6177279"/>
              <a:gd name="connsiteX5" fmla="*/ 120607 w 6183582"/>
              <a:gd name="connsiteY5" fmla="*/ 4045330 h 6177279"/>
              <a:gd name="connsiteX6" fmla="*/ 102174 w 6183582"/>
              <a:gd name="connsiteY6" fmla="*/ 3972123 h 6177279"/>
              <a:gd name="connsiteX7" fmla="*/ 0 w 6183582"/>
              <a:gd name="connsiteY7" fmla="*/ 3087850 h 6177279"/>
              <a:gd name="connsiteX8" fmla="*/ 0 w 6183582"/>
              <a:gd name="connsiteY8" fmla="*/ 3075737 h 6177279"/>
              <a:gd name="connsiteX9" fmla="*/ 102174 w 6183582"/>
              <a:gd name="connsiteY9" fmla="*/ 2203576 h 6177279"/>
              <a:gd name="connsiteX10" fmla="*/ 120607 w 6183582"/>
              <a:gd name="connsiteY10" fmla="*/ 2130368 h 6177279"/>
              <a:gd name="connsiteX11" fmla="*/ 323374 w 6183582"/>
              <a:gd name="connsiteY11" fmla="*/ 1543134 h 6177279"/>
              <a:gd name="connsiteX12" fmla="*/ 1294022 w 6183582"/>
              <a:gd name="connsiteY12" fmla="*/ 458726 h 6177279"/>
              <a:gd name="connsiteX13" fmla="*/ 2865242 w 6183582"/>
              <a:gd name="connsiteY13" fmla="*/ 7203 h 6177279"/>
              <a:gd name="connsiteX14" fmla="*/ 3147850 w 6183582"/>
              <a:gd name="connsiteY14" fmla="*/ 0 h 6177279"/>
              <a:gd name="connsiteX15" fmla="*/ 6096000 w 6183582"/>
              <a:gd name="connsiteY15" fmla="*/ 0 h 6177279"/>
              <a:gd name="connsiteX16" fmla="*/ 6183582 w 6183582"/>
              <a:gd name="connsiteY16" fmla="*/ 3290295 h 6177279"/>
              <a:gd name="connsiteX0" fmla="*/ 6092142 w 6096000"/>
              <a:gd name="connsiteY0" fmla="*/ 3198855 h 6177279"/>
              <a:gd name="connsiteX1" fmla="*/ 6096000 w 6096000"/>
              <a:gd name="connsiteY1" fmla="*/ 6177279 h 6177279"/>
              <a:gd name="connsiteX2" fmla="*/ 3147364 w 6096000"/>
              <a:gd name="connsiteY2" fmla="*/ 6177279 h 6177279"/>
              <a:gd name="connsiteX3" fmla="*/ 1294022 w 6096000"/>
              <a:gd name="connsiteY3" fmla="*/ 5716973 h 6177279"/>
              <a:gd name="connsiteX4" fmla="*/ 323374 w 6096000"/>
              <a:gd name="connsiteY4" fmla="*/ 4632565 h 6177279"/>
              <a:gd name="connsiteX5" fmla="*/ 120607 w 6096000"/>
              <a:gd name="connsiteY5" fmla="*/ 4045330 h 6177279"/>
              <a:gd name="connsiteX6" fmla="*/ 102174 w 6096000"/>
              <a:gd name="connsiteY6" fmla="*/ 3972123 h 6177279"/>
              <a:gd name="connsiteX7" fmla="*/ 0 w 6096000"/>
              <a:gd name="connsiteY7" fmla="*/ 3087850 h 6177279"/>
              <a:gd name="connsiteX8" fmla="*/ 0 w 6096000"/>
              <a:gd name="connsiteY8" fmla="*/ 3075737 h 6177279"/>
              <a:gd name="connsiteX9" fmla="*/ 102174 w 6096000"/>
              <a:gd name="connsiteY9" fmla="*/ 2203576 h 6177279"/>
              <a:gd name="connsiteX10" fmla="*/ 120607 w 6096000"/>
              <a:gd name="connsiteY10" fmla="*/ 2130368 h 6177279"/>
              <a:gd name="connsiteX11" fmla="*/ 323374 w 6096000"/>
              <a:gd name="connsiteY11" fmla="*/ 1543134 h 6177279"/>
              <a:gd name="connsiteX12" fmla="*/ 1294022 w 6096000"/>
              <a:gd name="connsiteY12" fmla="*/ 458726 h 6177279"/>
              <a:gd name="connsiteX13" fmla="*/ 2865242 w 6096000"/>
              <a:gd name="connsiteY13" fmla="*/ 7203 h 6177279"/>
              <a:gd name="connsiteX14" fmla="*/ 3147850 w 6096000"/>
              <a:gd name="connsiteY14" fmla="*/ 0 h 6177279"/>
              <a:gd name="connsiteX15" fmla="*/ 6096000 w 6096000"/>
              <a:gd name="connsiteY15" fmla="*/ 0 h 6177279"/>
              <a:gd name="connsiteX0" fmla="*/ 6096000 w 6096000"/>
              <a:gd name="connsiteY0" fmla="*/ 6177279 h 6177279"/>
              <a:gd name="connsiteX1" fmla="*/ 3147364 w 6096000"/>
              <a:gd name="connsiteY1" fmla="*/ 6177279 h 6177279"/>
              <a:gd name="connsiteX2" fmla="*/ 1294022 w 6096000"/>
              <a:gd name="connsiteY2" fmla="*/ 5716973 h 6177279"/>
              <a:gd name="connsiteX3" fmla="*/ 323374 w 6096000"/>
              <a:gd name="connsiteY3" fmla="*/ 4632565 h 6177279"/>
              <a:gd name="connsiteX4" fmla="*/ 120607 w 6096000"/>
              <a:gd name="connsiteY4" fmla="*/ 4045330 h 6177279"/>
              <a:gd name="connsiteX5" fmla="*/ 102174 w 6096000"/>
              <a:gd name="connsiteY5" fmla="*/ 3972123 h 6177279"/>
              <a:gd name="connsiteX6" fmla="*/ 0 w 6096000"/>
              <a:gd name="connsiteY6" fmla="*/ 3087850 h 6177279"/>
              <a:gd name="connsiteX7" fmla="*/ 0 w 6096000"/>
              <a:gd name="connsiteY7" fmla="*/ 3075737 h 6177279"/>
              <a:gd name="connsiteX8" fmla="*/ 102174 w 6096000"/>
              <a:gd name="connsiteY8" fmla="*/ 2203576 h 6177279"/>
              <a:gd name="connsiteX9" fmla="*/ 120607 w 6096000"/>
              <a:gd name="connsiteY9" fmla="*/ 2130368 h 6177279"/>
              <a:gd name="connsiteX10" fmla="*/ 323374 w 6096000"/>
              <a:gd name="connsiteY10" fmla="*/ 1543134 h 6177279"/>
              <a:gd name="connsiteX11" fmla="*/ 1294022 w 6096000"/>
              <a:gd name="connsiteY11" fmla="*/ 458726 h 6177279"/>
              <a:gd name="connsiteX12" fmla="*/ 2865242 w 6096000"/>
              <a:gd name="connsiteY12" fmla="*/ 7203 h 6177279"/>
              <a:gd name="connsiteX13" fmla="*/ 3147850 w 6096000"/>
              <a:gd name="connsiteY13" fmla="*/ 0 h 6177279"/>
              <a:gd name="connsiteX14" fmla="*/ 6096000 w 6096000"/>
              <a:gd name="connsiteY14" fmla="*/ 0 h 617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96000" h="6177279">
                <a:moveTo>
                  <a:pt x="6096000" y="6177279"/>
                </a:moveTo>
                <a:lnTo>
                  <a:pt x="3147364" y="6177279"/>
                </a:lnTo>
                <a:cubicBezTo>
                  <a:pt x="2374216" y="6177279"/>
                  <a:pt x="1756436" y="6023494"/>
                  <a:pt x="1294022" y="5716973"/>
                </a:cubicBezTo>
                <a:cubicBezTo>
                  <a:pt x="832135" y="5409926"/>
                  <a:pt x="508234" y="5048631"/>
                  <a:pt x="323374" y="4632565"/>
                </a:cubicBezTo>
                <a:cubicBezTo>
                  <a:pt x="234368" y="4432431"/>
                  <a:pt x="166953" y="4236511"/>
                  <a:pt x="120607" y="4045330"/>
                </a:cubicBezTo>
                <a:lnTo>
                  <a:pt x="102174" y="3972123"/>
                </a:lnTo>
                <a:cubicBezTo>
                  <a:pt x="35813" y="3691936"/>
                  <a:pt x="0" y="3395423"/>
                  <a:pt x="0" y="3087850"/>
                </a:cubicBezTo>
                <a:lnTo>
                  <a:pt x="0" y="3075737"/>
                </a:lnTo>
                <a:cubicBezTo>
                  <a:pt x="1054" y="2772903"/>
                  <a:pt x="36340" y="2480076"/>
                  <a:pt x="102174" y="2203576"/>
                </a:cubicBezTo>
                <a:lnTo>
                  <a:pt x="120607" y="2130368"/>
                </a:lnTo>
                <a:cubicBezTo>
                  <a:pt x="166953" y="1939189"/>
                  <a:pt x="234368" y="1743268"/>
                  <a:pt x="323374" y="1543134"/>
                </a:cubicBezTo>
                <a:cubicBezTo>
                  <a:pt x="508234" y="1127067"/>
                  <a:pt x="832135" y="765773"/>
                  <a:pt x="1294022" y="458726"/>
                </a:cubicBezTo>
                <a:cubicBezTo>
                  <a:pt x="1699095" y="191904"/>
                  <a:pt x="2222718" y="40808"/>
                  <a:pt x="2865242" y="7203"/>
                </a:cubicBezTo>
                <a:lnTo>
                  <a:pt x="3147850" y="0"/>
                </a:lnTo>
                <a:lnTo>
                  <a:pt x="6096000" y="0"/>
                </a:lnTo>
              </a:path>
            </a:pathLst>
          </a:custGeom>
          <a:solidFill>
            <a:srgbClr val="738291"/>
          </a:solidFill>
          <a:ln w="41275">
            <a:solidFill>
              <a:srgbClr val="738291"/>
            </a:solid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213807549"/>
      </p:ext>
    </p:extLst>
  </p:cSld>
  <p:clrMapOvr>
    <a:masterClrMapping/>
  </p:clrMapOvr>
  <p:extLst>
    <p:ext uri="{DCECCB84-F9BA-43D5-87BE-67443E8EF086}">
      <p15:sldGuideLst xmlns:p15="http://schemas.microsoft.com/office/powerpoint/2012/main"/>
    </p:ext>
  </p:extLst>
</p:sldLayout>
</file>

<file path=ppt/slideLayouts/slideLayout285.xml><?xml version="1.0" encoding="utf-8"?>
<p:sldLayout xmlns:a="http://schemas.openxmlformats.org/drawingml/2006/main" xmlns:r="http://schemas.openxmlformats.org/officeDocument/2006/relationships" xmlns:p="http://schemas.openxmlformats.org/presentationml/2006/main" preserve="1" userDrawn="1">
  <p:cSld name="Desktop">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15" name="Picture 14">
            <a:extLst>
              <a:ext uri="{FF2B5EF4-FFF2-40B4-BE49-F238E27FC236}">
                <a16:creationId xmlns:a16="http://schemas.microsoft.com/office/drawing/2014/main" id="{7D20E647-18E1-855D-8B25-B2FE8FD09AAE}"/>
              </a:ext>
            </a:extLst>
          </p:cNvPr>
          <p:cNvPicPr>
            <a:picLocks noChangeAspect="1"/>
          </p:cNvPicPr>
          <p:nvPr userDrawn="1"/>
        </p:nvPicPr>
        <p:blipFill>
          <a:blip r:embed="rId2"/>
          <a:stretch>
            <a:fillRect/>
          </a:stretch>
        </p:blipFill>
        <p:spPr>
          <a:xfrm>
            <a:off x="6078061" y="1312308"/>
            <a:ext cx="5687220" cy="4997052"/>
          </a:xfrm>
          <a:prstGeom prst="rect">
            <a:avLst/>
          </a:prstGeom>
        </p:spPr>
      </p:pic>
      <p:sp>
        <p:nvSpPr>
          <p:cNvPr id="16" name="Picture Placeholder 2">
            <a:extLst>
              <a:ext uri="{FF2B5EF4-FFF2-40B4-BE49-F238E27FC236}">
                <a16:creationId xmlns:a16="http://schemas.microsoft.com/office/drawing/2014/main" id="{82BF8AFB-425D-4919-B340-91304360A010}"/>
              </a:ext>
            </a:extLst>
          </p:cNvPr>
          <p:cNvSpPr>
            <a:spLocks noGrp="1"/>
          </p:cNvSpPr>
          <p:nvPr>
            <p:ph type="pic" sz="quarter" idx="13"/>
          </p:nvPr>
        </p:nvSpPr>
        <p:spPr>
          <a:xfrm>
            <a:off x="6273800" y="1531620"/>
            <a:ext cx="5267234" cy="3009900"/>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Tree>
    <p:extLst>
      <p:ext uri="{BB962C8B-B14F-4D97-AF65-F5344CB8AC3E}">
        <p14:creationId xmlns:p14="http://schemas.microsoft.com/office/powerpoint/2010/main" val="1725939711"/>
      </p:ext>
    </p:extLst>
  </p:cSld>
  <p:clrMapOvr>
    <a:masterClrMapping/>
  </p:clrMapOvr>
  <p:extLst>
    <p:ext uri="{DCECCB84-F9BA-43D5-87BE-67443E8EF086}">
      <p15:sldGuideLst xmlns:p15="http://schemas.microsoft.com/office/powerpoint/2012/main"/>
    </p:ext>
  </p:extLst>
</p:sldLayout>
</file>

<file path=ppt/slideLayouts/slideLayout286.xml><?xml version="1.0" encoding="utf-8"?>
<p:sldLayout xmlns:a="http://schemas.openxmlformats.org/drawingml/2006/main" xmlns:r="http://schemas.openxmlformats.org/officeDocument/2006/relationships" xmlns:p="http://schemas.openxmlformats.org/presentationml/2006/main" preserve="1" userDrawn="1">
  <p:cSld name="Laptop">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11" name="Picture 10">
            <a:extLst>
              <a:ext uri="{FF2B5EF4-FFF2-40B4-BE49-F238E27FC236}">
                <a16:creationId xmlns:a16="http://schemas.microsoft.com/office/drawing/2014/main" id="{66AC510E-CBEE-4B29-354E-4DC61734D1E6}"/>
              </a:ext>
            </a:extLst>
          </p:cNvPr>
          <p:cNvPicPr>
            <a:picLocks noChangeAspect="1"/>
          </p:cNvPicPr>
          <p:nvPr userDrawn="1"/>
        </p:nvPicPr>
        <p:blipFill>
          <a:blip r:embed="rId2"/>
          <a:stretch>
            <a:fillRect/>
          </a:stretch>
        </p:blipFill>
        <p:spPr>
          <a:xfrm>
            <a:off x="5787344" y="1337325"/>
            <a:ext cx="6382140" cy="3942301"/>
          </a:xfrm>
          <a:prstGeom prst="rect">
            <a:avLst/>
          </a:prstGeom>
        </p:spPr>
      </p:pic>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Picture Placeholder 2">
            <a:extLst>
              <a:ext uri="{FF2B5EF4-FFF2-40B4-BE49-F238E27FC236}">
                <a16:creationId xmlns:a16="http://schemas.microsoft.com/office/drawing/2014/main" id="{ED1B8DB7-A214-0A8C-CC7A-074D51CC293C}"/>
              </a:ext>
            </a:extLst>
          </p:cNvPr>
          <p:cNvSpPr>
            <a:spLocks noGrp="1"/>
          </p:cNvSpPr>
          <p:nvPr>
            <p:ph type="pic" sz="quarter" idx="13"/>
          </p:nvPr>
        </p:nvSpPr>
        <p:spPr>
          <a:xfrm>
            <a:off x="6689819" y="1864282"/>
            <a:ext cx="4586724" cy="2881818"/>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Tree>
    <p:extLst>
      <p:ext uri="{BB962C8B-B14F-4D97-AF65-F5344CB8AC3E}">
        <p14:creationId xmlns:p14="http://schemas.microsoft.com/office/powerpoint/2010/main" val="2304171752"/>
      </p:ext>
    </p:extLst>
  </p:cSld>
  <p:clrMapOvr>
    <a:masterClrMapping/>
  </p:clrMapOvr>
  <p:extLst>
    <p:ext uri="{DCECCB84-F9BA-43D5-87BE-67443E8EF086}">
      <p15:sldGuideLst xmlns:p15="http://schemas.microsoft.com/office/powerpoint/2012/main"/>
    </p:ext>
  </p:extLst>
</p:sldLayout>
</file>

<file path=ppt/slideLayouts/slideLayout287.xml><?xml version="1.0" encoding="utf-8"?>
<p:sldLayout xmlns:a="http://schemas.openxmlformats.org/drawingml/2006/main" xmlns:r="http://schemas.openxmlformats.org/officeDocument/2006/relationships" xmlns:p="http://schemas.openxmlformats.org/presentationml/2006/main" preserve="1" userDrawn="1">
  <p:cSld name="CTV">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4" name="Freeform: Shape 13">
            <a:extLst>
              <a:ext uri="{FF2B5EF4-FFF2-40B4-BE49-F238E27FC236}">
                <a16:creationId xmlns:a16="http://schemas.microsoft.com/office/drawing/2014/main" id="{9421F281-9A45-98C9-2366-8739E62A74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pic>
        <p:nvPicPr>
          <p:cNvPr id="4" name="Picture 3">
            <a:extLst>
              <a:ext uri="{FF2B5EF4-FFF2-40B4-BE49-F238E27FC236}">
                <a16:creationId xmlns:a16="http://schemas.microsoft.com/office/drawing/2014/main" id="{2B297849-1CF3-A93A-8239-8CEA470B1225}"/>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5163315" y="1134212"/>
            <a:ext cx="7421651" cy="4504587"/>
          </a:xfrm>
          <a:prstGeom prst="rect">
            <a:avLst/>
          </a:prstGeom>
        </p:spPr>
      </p:pic>
      <p:sp>
        <p:nvSpPr>
          <p:cNvPr id="3" name="Picture Placeholder 2">
            <a:extLst>
              <a:ext uri="{FF2B5EF4-FFF2-40B4-BE49-F238E27FC236}">
                <a16:creationId xmlns:a16="http://schemas.microsoft.com/office/drawing/2014/main" id="{4068C6A7-35A3-5ED2-3490-3D390236372F}"/>
              </a:ext>
            </a:extLst>
          </p:cNvPr>
          <p:cNvSpPr>
            <a:spLocks noGrp="1"/>
          </p:cNvSpPr>
          <p:nvPr>
            <p:ph type="pic" sz="quarter" idx="13"/>
          </p:nvPr>
        </p:nvSpPr>
        <p:spPr>
          <a:xfrm>
            <a:off x="6112832" y="1714500"/>
            <a:ext cx="5554980" cy="3112770"/>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Tree>
    <p:extLst>
      <p:ext uri="{BB962C8B-B14F-4D97-AF65-F5344CB8AC3E}">
        <p14:creationId xmlns:p14="http://schemas.microsoft.com/office/powerpoint/2010/main" val="1709292762"/>
      </p:ext>
    </p:extLst>
  </p:cSld>
  <p:clrMapOvr>
    <a:masterClrMapping/>
  </p:clrMapOvr>
  <p:extLst>
    <p:ext uri="{DCECCB84-F9BA-43D5-87BE-67443E8EF086}">
      <p15:sldGuideLst xmlns:p15="http://schemas.microsoft.com/office/powerpoint/2012/main"/>
    </p:ext>
  </p:extLst>
</p:sldLayout>
</file>

<file path=ppt/slideLayouts/slideLayout288.xml><?xml version="1.0" encoding="utf-8"?>
<p:sldLayout xmlns:a="http://schemas.openxmlformats.org/drawingml/2006/main" xmlns:r="http://schemas.openxmlformats.org/officeDocument/2006/relationships" xmlns:p="http://schemas.openxmlformats.org/presentationml/2006/main" preserve="1" userDrawn="1">
  <p:cSld name="Phone vertical">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D9FE3D2-5CBB-35C1-A441-4A4E91584F34}"/>
              </a:ext>
            </a:extLst>
          </p:cNvPr>
          <p:cNvGrpSpPr/>
          <p:nvPr userDrawn="1"/>
        </p:nvGrpSpPr>
        <p:grpSpPr>
          <a:xfrm>
            <a:off x="6096934" y="0"/>
            <a:ext cx="6095066" cy="6248400"/>
            <a:chOff x="6096934" y="0"/>
            <a:chExt cx="6095066" cy="6248400"/>
          </a:xfrm>
        </p:grpSpPr>
        <p:sp>
          <p:nvSpPr>
            <p:cNvPr id="9" name="Freeform: Shape 8">
              <a:extLst>
                <a:ext uri="{FF2B5EF4-FFF2-40B4-BE49-F238E27FC236}">
                  <a16:creationId xmlns:a16="http://schemas.microsoft.com/office/drawing/2014/main" id="{BE13DB0D-D6F9-1F3B-2D97-9F5F69D3C500}"/>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12" name="Rectangle: Rounded Corners 11">
              <a:extLst>
                <a:ext uri="{FF2B5EF4-FFF2-40B4-BE49-F238E27FC236}">
                  <a16:creationId xmlns:a16="http://schemas.microsoft.com/office/drawing/2014/main" id="{C310956A-620E-C351-2A18-07410B3FEE6C}"/>
                </a:ext>
              </a:extLst>
            </p:cNvPr>
            <p:cNvSpPr/>
            <p:nvPr userDrawn="1"/>
          </p:nvSpPr>
          <p:spPr>
            <a:xfrm>
              <a:off x="7719060" y="5463540"/>
              <a:ext cx="2747010" cy="429260"/>
            </a:xfrm>
            <a:prstGeom prst="roundRect">
              <a:avLst>
                <a:gd name="adj" fmla="val 50000"/>
              </a:avLst>
            </a:prstGeom>
            <a:solidFill>
              <a:schemeClr val="tx1">
                <a:lumMod val="75000"/>
                <a:lumOff val="25000"/>
              </a:schemeClr>
            </a:solidFill>
            <a:ln>
              <a:noFill/>
            </a:ln>
            <a:effectLst>
              <a:softEdge rad="152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a:solidFill>
                  <a:schemeClr val="bg1"/>
                </a:solidFill>
              </a:endParaRPr>
            </a:p>
          </p:txBody>
        </p:sp>
        <p:pic>
          <p:nvPicPr>
            <p:cNvPr id="10" name="Picture 9">
              <a:extLst>
                <a:ext uri="{FF2B5EF4-FFF2-40B4-BE49-F238E27FC236}">
                  <a16:creationId xmlns:a16="http://schemas.microsoft.com/office/drawing/2014/main" id="{E09D17AB-3FEC-4F35-6E16-AD8DFCEABDAC}"/>
                </a:ext>
              </a:extLst>
            </p:cNvPr>
            <p:cNvPicPr>
              <a:picLocks noChangeAspect="1"/>
            </p:cNvPicPr>
            <p:nvPr userDrawn="1"/>
          </p:nvPicPr>
          <p:blipFill rotWithShape="1">
            <a:blip r:embed="rId2"/>
            <a:srcRect l="3400" t="3999" r="3272" b="4802"/>
            <a:stretch/>
          </p:blipFill>
          <p:spPr>
            <a:xfrm rot="16200000">
              <a:off x="6490614" y="1840755"/>
              <a:ext cx="5194468" cy="2550704"/>
            </a:xfrm>
            <a:prstGeom prst="roundRect">
              <a:avLst/>
            </a:prstGeom>
            <a:effectLst/>
          </p:spPr>
        </p:pic>
      </p:grpSp>
      <p:sp>
        <p:nvSpPr>
          <p:cNvPr id="6" name="Text Placeholder 5">
            <a:extLst>
              <a:ext uri="{FF2B5EF4-FFF2-40B4-BE49-F238E27FC236}">
                <a16:creationId xmlns:a16="http://schemas.microsoft.com/office/drawing/2014/main" id="{D283890A-B4B9-8B9D-C6D5-6000F69B9909}"/>
              </a:ext>
            </a:extLst>
          </p:cNvPr>
          <p:cNvSpPr>
            <a:spLocks noGrp="1"/>
          </p:cNvSpPr>
          <p:nvPr userDrawn="1">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userDrawn="1">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userDrawn="1">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11" name="Picture Placeholder 2">
            <a:extLst>
              <a:ext uri="{FF2B5EF4-FFF2-40B4-BE49-F238E27FC236}">
                <a16:creationId xmlns:a16="http://schemas.microsoft.com/office/drawing/2014/main" id="{B20DECD5-3736-A0F3-D482-4D852D920A52}"/>
              </a:ext>
            </a:extLst>
          </p:cNvPr>
          <p:cNvSpPr>
            <a:spLocks noGrp="1"/>
          </p:cNvSpPr>
          <p:nvPr userDrawn="1">
            <p:ph type="pic" sz="quarter" idx="13" hasCustomPrompt="1"/>
          </p:nvPr>
        </p:nvSpPr>
        <p:spPr>
          <a:xfrm>
            <a:off x="7968488" y="1122091"/>
            <a:ext cx="2248408" cy="4043467"/>
          </a:xfrm>
          <a:prstGeom prst="rect">
            <a:avLst/>
          </a:prstGeom>
          <a:solidFill>
            <a:srgbClr val="738291"/>
          </a:solidFill>
          <a:ln w="41275">
            <a:noFill/>
          </a:ln>
        </p:spPr>
        <p:txBody>
          <a:bodyPr wrap="square" bIns="822960" anchor="ctr" anchorCtr="0">
            <a:noAutofit/>
          </a:bodyPr>
          <a:lstStyle>
            <a:lvl1pPr marL="0" indent="0" algn="ctr">
              <a:buNone/>
              <a:defRPr sz="1200" cap="all" baseline="0">
                <a:solidFill>
                  <a:schemeClr val="bg1"/>
                </a:solidFill>
              </a:defRPr>
            </a:lvl1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lang="en-US"/>
              <a:t>CLICK ICON TO ADD IMAGE</a:t>
            </a:r>
          </a:p>
        </p:txBody>
      </p:sp>
    </p:spTree>
    <p:extLst>
      <p:ext uri="{BB962C8B-B14F-4D97-AF65-F5344CB8AC3E}">
        <p14:creationId xmlns:p14="http://schemas.microsoft.com/office/powerpoint/2010/main" val="2388842825"/>
      </p:ext>
    </p:extLst>
  </p:cSld>
  <p:clrMapOvr>
    <a:masterClrMapping/>
  </p:clrMapOvr>
  <p:extLst>
    <p:ext uri="{DCECCB84-F9BA-43D5-87BE-67443E8EF086}">
      <p15:sldGuideLst xmlns:p15="http://schemas.microsoft.com/office/powerpoint/2012/main"/>
    </p:ext>
  </p:extLst>
</p:sldLayout>
</file>

<file path=ppt/slideLayouts/slideLayout289.xml><?xml version="1.0" encoding="utf-8"?>
<p:sldLayout xmlns:a="http://schemas.openxmlformats.org/drawingml/2006/main" xmlns:r="http://schemas.openxmlformats.org/officeDocument/2006/relationships" xmlns:p="http://schemas.openxmlformats.org/presentationml/2006/main" showMasterSp="0" preserve="1" userDrawn="1">
  <p:cSld name="Title and text_Dark background full">
    <p:bg>
      <p:bgPr>
        <a:solidFill>
          <a:srgbClr val="404C7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lvl1pPr>
              <a:defRPr>
                <a:solidFill>
                  <a:schemeClr val="bg1"/>
                </a:solidFill>
              </a:defRPr>
            </a:lvl1pPr>
          </a:lstStyle>
          <a:p>
            <a:r>
              <a:rPr lang="en-US"/>
              <a:t>Click to edit master title style</a:t>
            </a:r>
          </a:p>
        </p:txBody>
      </p:sp>
      <p:sp>
        <p:nvSpPr>
          <p:cNvPr id="4" name="Text Placeholder 13">
            <a:extLst>
              <a:ext uri="{FF2B5EF4-FFF2-40B4-BE49-F238E27FC236}">
                <a16:creationId xmlns:a16="http://schemas.microsoft.com/office/drawing/2014/main" id="{9D92EEC5-C143-5881-D121-5C2E890A316E}"/>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solidFill>
                  <a:schemeClr val="bg1"/>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9" name="Text Placeholder 7">
            <a:extLst>
              <a:ext uri="{FF2B5EF4-FFF2-40B4-BE49-F238E27FC236}">
                <a16:creationId xmlns:a16="http://schemas.microsoft.com/office/drawing/2014/main" id="{5DEADCDE-EC40-1E8B-6C0D-A5E7B293726A}"/>
              </a:ext>
            </a:extLst>
          </p:cNvPr>
          <p:cNvSpPr>
            <a:spLocks noGrp="1"/>
          </p:cNvSpPr>
          <p:nvPr>
            <p:ph type="body" sz="quarter" idx="11"/>
          </p:nvPr>
        </p:nvSpPr>
        <p:spPr>
          <a:xfrm>
            <a:off x="495300" y="1709738"/>
            <a:ext cx="11201400" cy="17113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Graphic 6">
            <a:extLst>
              <a:ext uri="{FF2B5EF4-FFF2-40B4-BE49-F238E27FC236}">
                <a16:creationId xmlns:a16="http://schemas.microsoft.com/office/drawing/2014/main" id="{4C99D2C5-9F3E-EA73-2C39-B34D1AB834F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C26C30F1-D10B-FBE2-700B-302437FBFDE1}"/>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349961669"/>
      </p:ext>
    </p:extLst>
  </p:cSld>
  <p:clrMapOvr>
    <a:masterClrMapping/>
  </p:clrMapOvr>
  <p:extLst>
    <p:ext uri="{DCECCB84-F9BA-43D5-87BE-67443E8EF086}">
      <p15:sldGuideLst xmlns:p15="http://schemas.microsoft.com/office/powerpoint/2012/main"/>
    </p:ext>
  </p:extLst>
</p:sldLayout>
</file>

<file path=ppt/slideLayouts/slideLayout290.xml><?xml version="1.0" encoding="utf-8"?>
<p:sldLayout xmlns:a="http://schemas.openxmlformats.org/drawingml/2006/main" xmlns:r="http://schemas.openxmlformats.org/officeDocument/2006/relationships" xmlns:p="http://schemas.openxmlformats.org/presentationml/2006/main" preserve="1" userDrawn="1">
  <p:cSld name="Image bottom_dark background">
    <p:bg>
      <p:bgPr>
        <a:solidFill>
          <a:srgbClr val="404C7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CEB2-F219-1FC8-C2A8-8E7B0EF92AFC}"/>
              </a:ext>
            </a:extLst>
          </p:cNvPr>
          <p:cNvSpPr>
            <a:spLocks noGrp="1"/>
          </p:cNvSpPr>
          <p:nvPr>
            <p:ph type="title" hasCustomPrompt="1"/>
          </p:nvPr>
        </p:nvSpPr>
        <p:spPr/>
        <p:txBody>
          <a:bodyPr/>
          <a:lstStyle>
            <a:lvl1pPr>
              <a:defRPr>
                <a:solidFill>
                  <a:srgbClr val="FFFFFF"/>
                </a:solidFill>
              </a:defRPr>
            </a:lvl1pPr>
          </a:lstStyle>
          <a:p>
            <a:r>
              <a:rPr lang="en-US"/>
              <a:t>Click to edit master title style</a:t>
            </a:r>
          </a:p>
        </p:txBody>
      </p:sp>
      <p:sp>
        <p:nvSpPr>
          <p:cNvPr id="14" name="Text Placeholder 13">
            <a:extLst>
              <a:ext uri="{FF2B5EF4-FFF2-40B4-BE49-F238E27FC236}">
                <a16:creationId xmlns:a16="http://schemas.microsoft.com/office/drawing/2014/main" id="{9A17C19F-B924-799B-AD09-0797E8E86346}"/>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solidFill>
                  <a:srgbClr val="FFFFFF"/>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 name="Picture Placeholder 3">
            <a:extLst>
              <a:ext uri="{FF2B5EF4-FFF2-40B4-BE49-F238E27FC236}">
                <a16:creationId xmlns:a16="http://schemas.microsoft.com/office/drawing/2014/main" id="{9290FF53-915C-2C30-10D3-421821FAA030}"/>
              </a:ext>
            </a:extLst>
          </p:cNvPr>
          <p:cNvSpPr>
            <a:spLocks noGrp="1"/>
          </p:cNvSpPr>
          <p:nvPr>
            <p:ph type="pic" sz="quarter" idx="11"/>
          </p:nvPr>
        </p:nvSpPr>
        <p:spPr>
          <a:xfrm>
            <a:off x="0" y="4196857"/>
            <a:ext cx="12192000" cy="2051226"/>
          </a:xfrm>
          <a:custGeom>
            <a:avLst/>
            <a:gdLst>
              <a:gd name="connsiteX0" fmla="*/ 6285010 w 12192000"/>
              <a:gd name="connsiteY0" fmla="*/ 1484 h 2051226"/>
              <a:gd name="connsiteX1" fmla="*/ 12109571 w 12192000"/>
              <a:gd name="connsiteY1" fmla="*/ 1628746 h 2051226"/>
              <a:gd name="connsiteX2" fmla="*/ 12192000 w 12192000"/>
              <a:gd name="connsiteY2" fmla="*/ 1679447 h 2051226"/>
              <a:gd name="connsiteX3" fmla="*/ 12192000 w 12192000"/>
              <a:gd name="connsiteY3" fmla="*/ 2051226 h 2051226"/>
              <a:gd name="connsiteX4" fmla="*/ 0 w 12192000"/>
              <a:gd name="connsiteY4" fmla="*/ 2051226 h 2051226"/>
              <a:gd name="connsiteX5" fmla="*/ 0 w 12192000"/>
              <a:gd name="connsiteY5" fmla="*/ 1680116 h 2051226"/>
              <a:gd name="connsiteX6" fmla="*/ 155135 w 12192000"/>
              <a:gd name="connsiteY6" fmla="*/ 1586238 h 2051226"/>
              <a:gd name="connsiteX7" fmla="*/ 5882126 w 12192000"/>
              <a:gd name="connsiteY7" fmla="*/ 1927 h 2051226"/>
              <a:gd name="connsiteX8" fmla="*/ 6285010 w 12192000"/>
              <a:gd name="connsiteY8" fmla="*/ 1484 h 20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051226">
                <a:moveTo>
                  <a:pt x="6285010" y="1484"/>
                </a:moveTo>
                <a:cubicBezTo>
                  <a:pt x="8299428" y="33223"/>
                  <a:pt x="10309317" y="574416"/>
                  <a:pt x="12109571" y="1628746"/>
                </a:cubicBezTo>
                <a:lnTo>
                  <a:pt x="12192000" y="1679447"/>
                </a:lnTo>
                <a:lnTo>
                  <a:pt x="12192000" y="2051226"/>
                </a:lnTo>
                <a:lnTo>
                  <a:pt x="0" y="2051226"/>
                </a:lnTo>
                <a:lnTo>
                  <a:pt x="0" y="1680116"/>
                </a:lnTo>
                <a:lnTo>
                  <a:pt x="155135" y="1586238"/>
                </a:lnTo>
                <a:cubicBezTo>
                  <a:pt x="1924743" y="566817"/>
                  <a:pt x="3899001" y="37541"/>
                  <a:pt x="5882126" y="1927"/>
                </a:cubicBezTo>
                <a:cubicBezTo>
                  <a:pt x="6016401" y="-484"/>
                  <a:pt x="6150715" y="-632"/>
                  <a:pt x="6285010" y="1484"/>
                </a:cubicBezTo>
                <a:close/>
              </a:path>
            </a:pathLst>
          </a:custGeom>
          <a:solidFill>
            <a:schemeClr val="accent3"/>
          </a:solidFill>
        </p:spPr>
        <p:txBody>
          <a:bodyPr wrap="square" bIns="731520" anchor="ctr" anchorCtr="0">
            <a:noAutofit/>
          </a:bodyPr>
          <a:lstStyle>
            <a:lvl1pPr marL="0" indent="0" algn="ctr">
              <a:buNone/>
              <a:defRPr sz="1200" cap="all" baseline="0">
                <a:solidFill>
                  <a:schemeClr val="bg1"/>
                </a:solidFill>
              </a:defRPr>
            </a:lvl1pPr>
          </a:lstStyle>
          <a:p>
            <a:r>
              <a:rPr lang="en-US"/>
              <a:t>Click icon to add picture</a:t>
            </a:r>
          </a:p>
        </p:txBody>
      </p:sp>
      <p:sp>
        <p:nvSpPr>
          <p:cNvPr id="11" name="Text Placeholder 7">
            <a:extLst>
              <a:ext uri="{FF2B5EF4-FFF2-40B4-BE49-F238E27FC236}">
                <a16:creationId xmlns:a16="http://schemas.microsoft.com/office/drawing/2014/main" id="{9E642396-4C93-59BA-6563-927637AB6CFE}"/>
              </a:ext>
            </a:extLst>
          </p:cNvPr>
          <p:cNvSpPr>
            <a:spLocks noGrp="1"/>
          </p:cNvSpPr>
          <p:nvPr>
            <p:ph type="body" sz="quarter" idx="12"/>
          </p:nvPr>
        </p:nvSpPr>
        <p:spPr>
          <a:xfrm>
            <a:off x="495300" y="1709928"/>
            <a:ext cx="11201400" cy="1711559"/>
          </a:xfrm>
        </p:spPr>
        <p:txBody>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65132396"/>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preserve="1" userDrawn="1">
  <p:cSld name="Image right_dark background">
    <p:bg>
      <p:bgPr>
        <a:solidFill>
          <a:srgbClr val="404C71"/>
        </a:solidFill>
        <a:effectLst/>
      </p:bgPr>
    </p:bg>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2">
            <a:extLst>
              <a:ext uri="{FF2B5EF4-FFF2-40B4-BE49-F238E27FC236}">
                <a16:creationId xmlns:a16="http://schemas.microsoft.com/office/drawing/2014/main" id="{ACE532E4-2851-3B0C-0E05-BC5E85073EC8}"/>
              </a:ext>
            </a:extLst>
          </p:cNvPr>
          <p:cNvSpPr>
            <a:spLocks noGrp="1"/>
          </p:cNvSpPr>
          <p:nvPr>
            <p:ph type="pic" sz="quarter" idx="10"/>
          </p:nvPr>
        </p:nvSpPr>
        <p:spPr>
          <a:xfrm>
            <a:off x="6096000" y="30482"/>
            <a:ext cx="6096000" cy="6177279"/>
          </a:xfrm>
          <a:custGeom>
            <a:avLst/>
            <a:gdLst>
              <a:gd name="connsiteX0" fmla="*/ 3147850 w 6096000"/>
              <a:gd name="connsiteY0" fmla="*/ 0 h 6177279"/>
              <a:gd name="connsiteX1" fmla="*/ 6096000 w 6096000"/>
              <a:gd name="connsiteY1" fmla="*/ 0 h 6177279"/>
              <a:gd name="connsiteX2" fmla="*/ 6096000 w 6096000"/>
              <a:gd name="connsiteY2" fmla="*/ 6177279 h 6177279"/>
              <a:gd name="connsiteX3" fmla="*/ 3147364 w 6096000"/>
              <a:gd name="connsiteY3" fmla="*/ 6177279 h 6177279"/>
              <a:gd name="connsiteX4" fmla="*/ 1294022 w 6096000"/>
              <a:gd name="connsiteY4" fmla="*/ 5716973 h 6177279"/>
              <a:gd name="connsiteX5" fmla="*/ 323374 w 6096000"/>
              <a:gd name="connsiteY5" fmla="*/ 4632565 h 6177279"/>
              <a:gd name="connsiteX6" fmla="*/ 120607 w 6096000"/>
              <a:gd name="connsiteY6" fmla="*/ 4045330 h 6177279"/>
              <a:gd name="connsiteX7" fmla="*/ 102174 w 6096000"/>
              <a:gd name="connsiteY7" fmla="*/ 3972123 h 6177279"/>
              <a:gd name="connsiteX8" fmla="*/ 0 w 6096000"/>
              <a:gd name="connsiteY8" fmla="*/ 3087850 h 6177279"/>
              <a:gd name="connsiteX9" fmla="*/ 0 w 6096000"/>
              <a:gd name="connsiteY9" fmla="*/ 3075737 h 6177279"/>
              <a:gd name="connsiteX10" fmla="*/ 102174 w 6096000"/>
              <a:gd name="connsiteY10" fmla="*/ 2203576 h 6177279"/>
              <a:gd name="connsiteX11" fmla="*/ 120607 w 6096000"/>
              <a:gd name="connsiteY11" fmla="*/ 2130368 h 6177279"/>
              <a:gd name="connsiteX12" fmla="*/ 323374 w 6096000"/>
              <a:gd name="connsiteY12" fmla="*/ 1543134 h 6177279"/>
              <a:gd name="connsiteX13" fmla="*/ 1294022 w 6096000"/>
              <a:gd name="connsiteY13" fmla="*/ 458726 h 6177279"/>
              <a:gd name="connsiteX14" fmla="*/ 2865242 w 6096000"/>
              <a:gd name="connsiteY14" fmla="*/ 7203 h 6177279"/>
              <a:gd name="connsiteX0" fmla="*/ 3147850 w 6096000"/>
              <a:gd name="connsiteY0" fmla="*/ 0 h 6177279"/>
              <a:gd name="connsiteX1" fmla="*/ 6096000 w 6096000"/>
              <a:gd name="connsiteY1" fmla="*/ 0 h 6177279"/>
              <a:gd name="connsiteX2" fmla="*/ 6092142 w 6096000"/>
              <a:gd name="connsiteY2" fmla="*/ 3198855 h 6177279"/>
              <a:gd name="connsiteX3" fmla="*/ 6096000 w 6096000"/>
              <a:gd name="connsiteY3" fmla="*/ 6177279 h 6177279"/>
              <a:gd name="connsiteX4" fmla="*/ 3147364 w 6096000"/>
              <a:gd name="connsiteY4" fmla="*/ 6177279 h 6177279"/>
              <a:gd name="connsiteX5" fmla="*/ 1294022 w 6096000"/>
              <a:gd name="connsiteY5" fmla="*/ 5716973 h 6177279"/>
              <a:gd name="connsiteX6" fmla="*/ 323374 w 6096000"/>
              <a:gd name="connsiteY6" fmla="*/ 4632565 h 6177279"/>
              <a:gd name="connsiteX7" fmla="*/ 120607 w 6096000"/>
              <a:gd name="connsiteY7" fmla="*/ 4045330 h 6177279"/>
              <a:gd name="connsiteX8" fmla="*/ 102174 w 6096000"/>
              <a:gd name="connsiteY8" fmla="*/ 3972123 h 6177279"/>
              <a:gd name="connsiteX9" fmla="*/ 0 w 6096000"/>
              <a:gd name="connsiteY9" fmla="*/ 3087850 h 6177279"/>
              <a:gd name="connsiteX10" fmla="*/ 0 w 6096000"/>
              <a:gd name="connsiteY10" fmla="*/ 3075737 h 6177279"/>
              <a:gd name="connsiteX11" fmla="*/ 102174 w 6096000"/>
              <a:gd name="connsiteY11" fmla="*/ 2203576 h 6177279"/>
              <a:gd name="connsiteX12" fmla="*/ 120607 w 6096000"/>
              <a:gd name="connsiteY12" fmla="*/ 2130368 h 6177279"/>
              <a:gd name="connsiteX13" fmla="*/ 323374 w 6096000"/>
              <a:gd name="connsiteY13" fmla="*/ 1543134 h 6177279"/>
              <a:gd name="connsiteX14" fmla="*/ 1294022 w 6096000"/>
              <a:gd name="connsiteY14" fmla="*/ 458726 h 6177279"/>
              <a:gd name="connsiteX15" fmla="*/ 2865242 w 6096000"/>
              <a:gd name="connsiteY15" fmla="*/ 7203 h 6177279"/>
              <a:gd name="connsiteX16" fmla="*/ 3147850 w 6096000"/>
              <a:gd name="connsiteY16" fmla="*/ 0 h 6177279"/>
              <a:gd name="connsiteX0" fmla="*/ 6092142 w 6183582"/>
              <a:gd name="connsiteY0" fmla="*/ 3198855 h 6177279"/>
              <a:gd name="connsiteX1" fmla="*/ 6096000 w 6183582"/>
              <a:gd name="connsiteY1" fmla="*/ 6177279 h 6177279"/>
              <a:gd name="connsiteX2" fmla="*/ 3147364 w 6183582"/>
              <a:gd name="connsiteY2" fmla="*/ 6177279 h 6177279"/>
              <a:gd name="connsiteX3" fmla="*/ 1294022 w 6183582"/>
              <a:gd name="connsiteY3" fmla="*/ 5716973 h 6177279"/>
              <a:gd name="connsiteX4" fmla="*/ 323374 w 6183582"/>
              <a:gd name="connsiteY4" fmla="*/ 4632565 h 6177279"/>
              <a:gd name="connsiteX5" fmla="*/ 120607 w 6183582"/>
              <a:gd name="connsiteY5" fmla="*/ 4045330 h 6177279"/>
              <a:gd name="connsiteX6" fmla="*/ 102174 w 6183582"/>
              <a:gd name="connsiteY6" fmla="*/ 3972123 h 6177279"/>
              <a:gd name="connsiteX7" fmla="*/ 0 w 6183582"/>
              <a:gd name="connsiteY7" fmla="*/ 3087850 h 6177279"/>
              <a:gd name="connsiteX8" fmla="*/ 0 w 6183582"/>
              <a:gd name="connsiteY8" fmla="*/ 3075737 h 6177279"/>
              <a:gd name="connsiteX9" fmla="*/ 102174 w 6183582"/>
              <a:gd name="connsiteY9" fmla="*/ 2203576 h 6177279"/>
              <a:gd name="connsiteX10" fmla="*/ 120607 w 6183582"/>
              <a:gd name="connsiteY10" fmla="*/ 2130368 h 6177279"/>
              <a:gd name="connsiteX11" fmla="*/ 323374 w 6183582"/>
              <a:gd name="connsiteY11" fmla="*/ 1543134 h 6177279"/>
              <a:gd name="connsiteX12" fmla="*/ 1294022 w 6183582"/>
              <a:gd name="connsiteY12" fmla="*/ 458726 h 6177279"/>
              <a:gd name="connsiteX13" fmla="*/ 2865242 w 6183582"/>
              <a:gd name="connsiteY13" fmla="*/ 7203 h 6177279"/>
              <a:gd name="connsiteX14" fmla="*/ 3147850 w 6183582"/>
              <a:gd name="connsiteY14" fmla="*/ 0 h 6177279"/>
              <a:gd name="connsiteX15" fmla="*/ 6096000 w 6183582"/>
              <a:gd name="connsiteY15" fmla="*/ 0 h 6177279"/>
              <a:gd name="connsiteX16" fmla="*/ 6183582 w 6183582"/>
              <a:gd name="connsiteY16" fmla="*/ 3290295 h 6177279"/>
              <a:gd name="connsiteX0" fmla="*/ 6092142 w 6096000"/>
              <a:gd name="connsiteY0" fmla="*/ 3198855 h 6177279"/>
              <a:gd name="connsiteX1" fmla="*/ 6096000 w 6096000"/>
              <a:gd name="connsiteY1" fmla="*/ 6177279 h 6177279"/>
              <a:gd name="connsiteX2" fmla="*/ 3147364 w 6096000"/>
              <a:gd name="connsiteY2" fmla="*/ 6177279 h 6177279"/>
              <a:gd name="connsiteX3" fmla="*/ 1294022 w 6096000"/>
              <a:gd name="connsiteY3" fmla="*/ 5716973 h 6177279"/>
              <a:gd name="connsiteX4" fmla="*/ 323374 w 6096000"/>
              <a:gd name="connsiteY4" fmla="*/ 4632565 h 6177279"/>
              <a:gd name="connsiteX5" fmla="*/ 120607 w 6096000"/>
              <a:gd name="connsiteY5" fmla="*/ 4045330 h 6177279"/>
              <a:gd name="connsiteX6" fmla="*/ 102174 w 6096000"/>
              <a:gd name="connsiteY6" fmla="*/ 3972123 h 6177279"/>
              <a:gd name="connsiteX7" fmla="*/ 0 w 6096000"/>
              <a:gd name="connsiteY7" fmla="*/ 3087850 h 6177279"/>
              <a:gd name="connsiteX8" fmla="*/ 0 w 6096000"/>
              <a:gd name="connsiteY8" fmla="*/ 3075737 h 6177279"/>
              <a:gd name="connsiteX9" fmla="*/ 102174 w 6096000"/>
              <a:gd name="connsiteY9" fmla="*/ 2203576 h 6177279"/>
              <a:gd name="connsiteX10" fmla="*/ 120607 w 6096000"/>
              <a:gd name="connsiteY10" fmla="*/ 2130368 h 6177279"/>
              <a:gd name="connsiteX11" fmla="*/ 323374 w 6096000"/>
              <a:gd name="connsiteY11" fmla="*/ 1543134 h 6177279"/>
              <a:gd name="connsiteX12" fmla="*/ 1294022 w 6096000"/>
              <a:gd name="connsiteY12" fmla="*/ 458726 h 6177279"/>
              <a:gd name="connsiteX13" fmla="*/ 2865242 w 6096000"/>
              <a:gd name="connsiteY13" fmla="*/ 7203 h 6177279"/>
              <a:gd name="connsiteX14" fmla="*/ 3147850 w 6096000"/>
              <a:gd name="connsiteY14" fmla="*/ 0 h 6177279"/>
              <a:gd name="connsiteX15" fmla="*/ 6096000 w 6096000"/>
              <a:gd name="connsiteY15" fmla="*/ 0 h 6177279"/>
              <a:gd name="connsiteX0" fmla="*/ 6096000 w 6096000"/>
              <a:gd name="connsiteY0" fmla="*/ 6177279 h 6177279"/>
              <a:gd name="connsiteX1" fmla="*/ 3147364 w 6096000"/>
              <a:gd name="connsiteY1" fmla="*/ 6177279 h 6177279"/>
              <a:gd name="connsiteX2" fmla="*/ 1294022 w 6096000"/>
              <a:gd name="connsiteY2" fmla="*/ 5716973 h 6177279"/>
              <a:gd name="connsiteX3" fmla="*/ 323374 w 6096000"/>
              <a:gd name="connsiteY3" fmla="*/ 4632565 h 6177279"/>
              <a:gd name="connsiteX4" fmla="*/ 120607 w 6096000"/>
              <a:gd name="connsiteY4" fmla="*/ 4045330 h 6177279"/>
              <a:gd name="connsiteX5" fmla="*/ 102174 w 6096000"/>
              <a:gd name="connsiteY5" fmla="*/ 3972123 h 6177279"/>
              <a:gd name="connsiteX6" fmla="*/ 0 w 6096000"/>
              <a:gd name="connsiteY6" fmla="*/ 3087850 h 6177279"/>
              <a:gd name="connsiteX7" fmla="*/ 0 w 6096000"/>
              <a:gd name="connsiteY7" fmla="*/ 3075737 h 6177279"/>
              <a:gd name="connsiteX8" fmla="*/ 102174 w 6096000"/>
              <a:gd name="connsiteY8" fmla="*/ 2203576 h 6177279"/>
              <a:gd name="connsiteX9" fmla="*/ 120607 w 6096000"/>
              <a:gd name="connsiteY9" fmla="*/ 2130368 h 6177279"/>
              <a:gd name="connsiteX10" fmla="*/ 323374 w 6096000"/>
              <a:gd name="connsiteY10" fmla="*/ 1543134 h 6177279"/>
              <a:gd name="connsiteX11" fmla="*/ 1294022 w 6096000"/>
              <a:gd name="connsiteY11" fmla="*/ 458726 h 6177279"/>
              <a:gd name="connsiteX12" fmla="*/ 2865242 w 6096000"/>
              <a:gd name="connsiteY12" fmla="*/ 7203 h 6177279"/>
              <a:gd name="connsiteX13" fmla="*/ 3147850 w 6096000"/>
              <a:gd name="connsiteY13" fmla="*/ 0 h 6177279"/>
              <a:gd name="connsiteX14" fmla="*/ 6096000 w 6096000"/>
              <a:gd name="connsiteY14" fmla="*/ 0 h 617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96000" h="6177279">
                <a:moveTo>
                  <a:pt x="6096000" y="6177279"/>
                </a:moveTo>
                <a:lnTo>
                  <a:pt x="3147364" y="6177279"/>
                </a:lnTo>
                <a:cubicBezTo>
                  <a:pt x="2374216" y="6177279"/>
                  <a:pt x="1756436" y="6023494"/>
                  <a:pt x="1294022" y="5716973"/>
                </a:cubicBezTo>
                <a:cubicBezTo>
                  <a:pt x="832135" y="5409926"/>
                  <a:pt x="508234" y="5048631"/>
                  <a:pt x="323374" y="4632565"/>
                </a:cubicBezTo>
                <a:cubicBezTo>
                  <a:pt x="234368" y="4432431"/>
                  <a:pt x="166953" y="4236511"/>
                  <a:pt x="120607" y="4045330"/>
                </a:cubicBezTo>
                <a:lnTo>
                  <a:pt x="102174" y="3972123"/>
                </a:lnTo>
                <a:cubicBezTo>
                  <a:pt x="35813" y="3691936"/>
                  <a:pt x="0" y="3395423"/>
                  <a:pt x="0" y="3087850"/>
                </a:cubicBezTo>
                <a:lnTo>
                  <a:pt x="0" y="3075737"/>
                </a:lnTo>
                <a:cubicBezTo>
                  <a:pt x="1054" y="2772903"/>
                  <a:pt x="36340" y="2480076"/>
                  <a:pt x="102174" y="2203576"/>
                </a:cubicBezTo>
                <a:lnTo>
                  <a:pt x="120607" y="2130368"/>
                </a:lnTo>
                <a:cubicBezTo>
                  <a:pt x="166953" y="1939189"/>
                  <a:pt x="234368" y="1743268"/>
                  <a:pt x="323374" y="1543134"/>
                </a:cubicBezTo>
                <a:cubicBezTo>
                  <a:pt x="508234" y="1127067"/>
                  <a:pt x="832135" y="765773"/>
                  <a:pt x="1294022" y="458726"/>
                </a:cubicBezTo>
                <a:cubicBezTo>
                  <a:pt x="1699095" y="191904"/>
                  <a:pt x="2222718" y="40808"/>
                  <a:pt x="2865242" y="7203"/>
                </a:cubicBezTo>
                <a:lnTo>
                  <a:pt x="3147850" y="0"/>
                </a:lnTo>
                <a:lnTo>
                  <a:pt x="6096000" y="0"/>
                </a:lnTo>
              </a:path>
            </a:pathLst>
          </a:custGeom>
          <a:solidFill>
            <a:srgbClr val="738291"/>
          </a:solidFill>
          <a:ln w="41275">
            <a:solidFill>
              <a:srgbClr val="738291"/>
            </a:solidFill>
          </a:ln>
        </p:spPr>
        <p:txBody>
          <a:bodyPr wrap="square" bIns="822960" anchor="ctr" anchorCtr="0">
            <a:noAutofit/>
          </a:bodyPr>
          <a:lstStyle>
            <a:lvl1pPr marL="0" indent="0" algn="ctr">
              <a:buNone/>
              <a:defRPr sz="1200" cap="all" baseline="0">
                <a:solidFill>
                  <a:schemeClr val="bg1"/>
                </a:solidFill>
              </a:defRPr>
            </a:lvl1pPr>
          </a:lstStyle>
          <a:p>
            <a:r>
              <a:rPr lang="en-US"/>
              <a:t>Click icon to add picture</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lvl1pPr>
              <a:defRPr>
                <a:solidFill>
                  <a:srgbClr val="FFFFFF"/>
                </a:solidFill>
              </a:defRPr>
            </a:lvl1p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solidFill>
                  <a:srgbClr val="FFFFFF"/>
                </a:solidFill>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2547547119"/>
      </p:ext>
    </p:extLst>
  </p:cSld>
  <p:clrMapOvr>
    <a:masterClrMapping/>
  </p:clrMapOvr>
  <p:extLst>
    <p:ext uri="{DCECCB84-F9BA-43D5-87BE-67443E8EF086}">
      <p15:sldGuideLst xmlns:p15="http://schemas.microsoft.com/office/powerpoint/2012/main"/>
    </p:ext>
  </p:extLst>
</p:sldLayout>
</file>

<file path=ppt/slideLayouts/slideLayout292.xml><?xml version="1.0" encoding="utf-8"?>
<p:sldLayout xmlns:a="http://schemas.openxmlformats.org/drawingml/2006/main" xmlns:r="http://schemas.openxmlformats.org/officeDocument/2006/relationships" xmlns:p="http://schemas.openxmlformats.org/presentationml/2006/main" preserve="1" userDrawn="1">
  <p:cSld name="Lime cream background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reeform: Shape 3">
            <a:extLst>
              <a:ext uri="{FF2B5EF4-FFF2-40B4-BE49-F238E27FC236}">
                <a16:creationId xmlns:a16="http://schemas.microsoft.com/office/drawing/2014/main" id="{D1FCDE61-0DE3-CC1F-C64D-1CD5FDFD1C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flip="none" rotWithShape="1">
            <a:gsLst>
              <a:gs pos="20000">
                <a:srgbClr val="EEFCE2"/>
              </a:gs>
              <a:gs pos="87000">
                <a:srgbClr val="E2FACD"/>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1891057846"/>
      </p:ext>
    </p:extLst>
  </p:cSld>
  <p:clrMapOvr>
    <a:masterClrMapping/>
  </p:clrMapOvr>
  <p:extLst>
    <p:ext uri="{DCECCB84-F9BA-43D5-87BE-67443E8EF086}">
      <p15:sldGuideLst xmlns:p15="http://schemas.microsoft.com/office/powerpoint/2012/main"/>
    </p:ext>
  </p:extLst>
</p:sldLayout>
</file>

<file path=ppt/slideLayouts/slideLayout293.xml><?xml version="1.0" encoding="utf-8"?>
<p:sldLayout xmlns:a="http://schemas.openxmlformats.org/drawingml/2006/main" xmlns:r="http://schemas.openxmlformats.org/officeDocument/2006/relationships" xmlns:p="http://schemas.openxmlformats.org/presentationml/2006/main" preserve="1" userDrawn="1">
  <p:cSld name="Slate blue background righ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283890A-B4B9-8B9D-C6D5-6000F69B9909}"/>
              </a:ext>
            </a:extLst>
          </p:cNvPr>
          <p:cNvSpPr>
            <a:spLocks noGrp="1"/>
          </p:cNvSpPr>
          <p:nvPr>
            <p:ph type="body" sz="quarter" idx="11"/>
          </p:nvPr>
        </p:nvSpPr>
        <p:spPr>
          <a:xfrm>
            <a:off x="495300" y="1709738"/>
            <a:ext cx="5222875" cy="1711559"/>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a:xfrm>
            <a:off x="495300" y="379786"/>
            <a:ext cx="5222594" cy="430887"/>
          </a:xfrm>
        </p:spPr>
        <p:txBody>
          <a:bodyPr/>
          <a:lstStyle/>
          <a:p>
            <a:r>
              <a:rPr lang="en-US"/>
              <a:t>Click to edit master title style</a:t>
            </a:r>
          </a:p>
        </p:txBody>
      </p:sp>
      <p:sp>
        <p:nvSpPr>
          <p:cNvPr id="8" name="Text Placeholder 13">
            <a:extLst>
              <a:ext uri="{FF2B5EF4-FFF2-40B4-BE49-F238E27FC236}">
                <a16:creationId xmlns:a16="http://schemas.microsoft.com/office/drawing/2014/main" id="{F4128695-F5E7-7192-789C-521CF63C42A9}"/>
              </a:ext>
            </a:extLst>
          </p:cNvPr>
          <p:cNvSpPr>
            <a:spLocks noGrp="1"/>
          </p:cNvSpPr>
          <p:nvPr>
            <p:ph type="body" sz="quarter" idx="12"/>
          </p:nvPr>
        </p:nvSpPr>
        <p:spPr>
          <a:xfrm>
            <a:off x="495300" y="914400"/>
            <a:ext cx="5222594" cy="234231"/>
          </a:xfrm>
        </p:spPr>
        <p:txBody>
          <a:bodyPr wrap="square">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reeform: Shape 3">
            <a:extLst>
              <a:ext uri="{FF2B5EF4-FFF2-40B4-BE49-F238E27FC236}">
                <a16:creationId xmlns:a16="http://schemas.microsoft.com/office/drawing/2014/main" id="{D1FCDE61-0DE3-CC1F-C64D-1CD5FDFD1CF9}"/>
              </a:ext>
            </a:extLst>
          </p:cNvPr>
          <p:cNvSpPr/>
          <p:nvPr userDrawn="1"/>
        </p:nvSpPr>
        <p:spPr>
          <a:xfrm>
            <a:off x="6096934" y="0"/>
            <a:ext cx="6095066" cy="6248400"/>
          </a:xfrm>
          <a:custGeom>
            <a:avLst/>
            <a:gdLst>
              <a:gd name="connsiteX0" fmla="*/ 3179766 w 6095066"/>
              <a:gd name="connsiteY0" fmla="*/ 0 h 6248400"/>
              <a:gd name="connsiteX1" fmla="*/ 5261946 w 6095066"/>
              <a:gd name="connsiteY1" fmla="*/ 0 h 6248400"/>
              <a:gd name="connsiteX2" fmla="*/ 5448611 w 6095066"/>
              <a:gd name="connsiteY2" fmla="*/ 0 h 6248400"/>
              <a:gd name="connsiteX3" fmla="*/ 6095066 w 6095066"/>
              <a:gd name="connsiteY3" fmla="*/ 0 h 6248400"/>
              <a:gd name="connsiteX4" fmla="*/ 6095066 w 6095066"/>
              <a:gd name="connsiteY4" fmla="*/ 6248400 h 6248400"/>
              <a:gd name="connsiteX5" fmla="*/ 5448611 w 6095066"/>
              <a:gd name="connsiteY5" fmla="*/ 6248400 h 6248400"/>
              <a:gd name="connsiteX6" fmla="*/ 5261946 w 6095066"/>
              <a:gd name="connsiteY6" fmla="*/ 6248400 h 6248400"/>
              <a:gd name="connsiteX7" fmla="*/ 3179186 w 6095066"/>
              <a:gd name="connsiteY7" fmla="*/ 6248400 h 6248400"/>
              <a:gd name="connsiteX8" fmla="*/ 1310542 w 6095066"/>
              <a:gd name="connsiteY8" fmla="*/ 5781152 h 6248400"/>
              <a:gd name="connsiteX9" fmla="*/ 325173 w 6095066"/>
              <a:gd name="connsiteY9" fmla="*/ 4677116 h 6248400"/>
              <a:gd name="connsiteX10" fmla="*/ 120983 w 6095066"/>
              <a:gd name="connsiteY10" fmla="*/ 4084945 h 6248400"/>
              <a:gd name="connsiteX11" fmla="*/ 102790 w 6095066"/>
              <a:gd name="connsiteY11" fmla="*/ 4012633 h 6248400"/>
              <a:gd name="connsiteX12" fmla="*/ 0 w 6095066"/>
              <a:gd name="connsiteY12" fmla="*/ 3123447 h 6248400"/>
              <a:gd name="connsiteX13" fmla="*/ 0 w 6095066"/>
              <a:gd name="connsiteY13" fmla="*/ 3111511 h 6248400"/>
              <a:gd name="connsiteX14" fmla="*/ 102790 w 6095066"/>
              <a:gd name="connsiteY14" fmla="*/ 2234146 h 6248400"/>
              <a:gd name="connsiteX15" fmla="*/ 103022 w 6095066"/>
              <a:gd name="connsiteY15" fmla="*/ 2232986 h 6248400"/>
              <a:gd name="connsiteX16" fmla="*/ 121099 w 6095066"/>
              <a:gd name="connsiteY16" fmla="*/ 2161138 h 6248400"/>
              <a:gd name="connsiteX17" fmla="*/ 325173 w 6095066"/>
              <a:gd name="connsiteY17" fmla="*/ 1569778 h 6248400"/>
              <a:gd name="connsiteX18" fmla="*/ 1310427 w 6095066"/>
              <a:gd name="connsiteY18" fmla="*/ 465742 h 6248400"/>
              <a:gd name="connsiteX19" fmla="*/ 3179766 w 6095066"/>
              <a:gd name="connsiteY19" fmla="*/ 0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066" h="6248400">
                <a:moveTo>
                  <a:pt x="3179766" y="0"/>
                </a:moveTo>
                <a:lnTo>
                  <a:pt x="5261946" y="0"/>
                </a:lnTo>
                <a:lnTo>
                  <a:pt x="5448611" y="0"/>
                </a:lnTo>
                <a:lnTo>
                  <a:pt x="6095066" y="0"/>
                </a:lnTo>
                <a:lnTo>
                  <a:pt x="6095066" y="6248400"/>
                </a:lnTo>
                <a:lnTo>
                  <a:pt x="5448611" y="6248400"/>
                </a:lnTo>
                <a:lnTo>
                  <a:pt x="5261946" y="6248400"/>
                </a:lnTo>
                <a:lnTo>
                  <a:pt x="3179186" y="6248400"/>
                </a:lnTo>
                <a:cubicBezTo>
                  <a:pt x="2406582" y="6248400"/>
                  <a:pt x="1777907" y="6091144"/>
                  <a:pt x="1310542" y="5781152"/>
                </a:cubicBezTo>
                <a:cubicBezTo>
                  <a:pt x="844106" y="5470812"/>
                  <a:pt x="512560" y="5099400"/>
                  <a:pt x="325173" y="4677116"/>
                </a:cubicBezTo>
                <a:cubicBezTo>
                  <a:pt x="236520" y="4477678"/>
                  <a:pt x="167802" y="4278472"/>
                  <a:pt x="120983" y="4084945"/>
                </a:cubicBezTo>
                <a:lnTo>
                  <a:pt x="102790" y="4012633"/>
                </a:lnTo>
                <a:cubicBezTo>
                  <a:pt x="34650" y="3724657"/>
                  <a:pt x="0" y="3425443"/>
                  <a:pt x="0" y="3123447"/>
                </a:cubicBezTo>
                <a:lnTo>
                  <a:pt x="0" y="3111511"/>
                </a:lnTo>
                <a:cubicBezTo>
                  <a:pt x="1043" y="2811253"/>
                  <a:pt x="35693" y="2516094"/>
                  <a:pt x="102790" y="2234146"/>
                </a:cubicBezTo>
                <a:cubicBezTo>
                  <a:pt x="102868" y="2233760"/>
                  <a:pt x="102944" y="2233373"/>
                  <a:pt x="103022" y="2232986"/>
                </a:cubicBezTo>
                <a:lnTo>
                  <a:pt x="121099" y="2161138"/>
                </a:lnTo>
                <a:cubicBezTo>
                  <a:pt x="167802" y="1968422"/>
                  <a:pt x="236520" y="1769215"/>
                  <a:pt x="325173" y="1569778"/>
                </a:cubicBezTo>
                <a:cubicBezTo>
                  <a:pt x="512560" y="1147492"/>
                  <a:pt x="844106" y="776082"/>
                  <a:pt x="1310427" y="465742"/>
                </a:cubicBezTo>
                <a:cubicBezTo>
                  <a:pt x="1779413" y="156677"/>
                  <a:pt x="2408204" y="0"/>
                  <a:pt x="3179766" y="0"/>
                </a:cubicBezTo>
                <a:close/>
              </a:path>
            </a:pathLst>
          </a:custGeom>
          <a:gradFill>
            <a:gsLst>
              <a:gs pos="20000">
                <a:srgbClr val="404C71">
                  <a:lumMod val="100000"/>
                </a:srgbClr>
              </a:gs>
              <a:gs pos="87000">
                <a:srgbClr val="404C71">
                  <a:lumMod val="91000"/>
                  <a:lumOff val="9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2651284424"/>
      </p:ext>
    </p:extLst>
  </p:cSld>
  <p:clrMapOvr>
    <a:masterClrMapping/>
  </p:clrMapOvr>
  <p:extLst>
    <p:ext uri="{DCECCB84-F9BA-43D5-87BE-67443E8EF086}">
      <p15:sldGuideLst xmlns:p15="http://schemas.microsoft.com/office/powerpoint/2012/main"/>
    </p:ext>
  </p:extLst>
</p:sldLayout>
</file>

<file path=ppt/slideLayouts/slideLayout294.xml><?xml version="1.0" encoding="utf-8"?>
<p:sldLayout xmlns:a="http://schemas.openxmlformats.org/drawingml/2006/main" xmlns:r="http://schemas.openxmlformats.org/officeDocument/2006/relationships" xmlns:p="http://schemas.openxmlformats.org/presentationml/2006/main" preserve="1" userDrawn="1">
  <p:cSld name="Two-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Text Placeholder 10">
            <a:extLst>
              <a:ext uri="{FF2B5EF4-FFF2-40B4-BE49-F238E27FC236}">
                <a16:creationId xmlns:a16="http://schemas.microsoft.com/office/drawing/2014/main" id="{85D6873E-680D-856E-5C47-3336C81AF219}"/>
              </a:ext>
            </a:extLst>
          </p:cNvPr>
          <p:cNvSpPr>
            <a:spLocks noGrp="1"/>
          </p:cNvSpPr>
          <p:nvPr>
            <p:ph type="body" sz="quarter" idx="15"/>
          </p:nvPr>
        </p:nvSpPr>
        <p:spPr>
          <a:xfrm>
            <a:off x="722841" y="2127331"/>
            <a:ext cx="5029200"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5" name="Text Placeholder 10">
            <a:extLst>
              <a:ext uri="{FF2B5EF4-FFF2-40B4-BE49-F238E27FC236}">
                <a16:creationId xmlns:a16="http://schemas.microsoft.com/office/drawing/2014/main" id="{4BE0B6E6-FB84-38CF-2686-85F60934FFB2}"/>
              </a:ext>
            </a:extLst>
          </p:cNvPr>
          <p:cNvSpPr>
            <a:spLocks noGrp="1"/>
          </p:cNvSpPr>
          <p:nvPr>
            <p:ph type="body" sz="quarter" idx="16"/>
          </p:nvPr>
        </p:nvSpPr>
        <p:spPr>
          <a:xfrm>
            <a:off x="722841" y="2721593"/>
            <a:ext cx="5029200"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6" name="Straight Connector 5">
            <a:extLst>
              <a:ext uri="{FF2B5EF4-FFF2-40B4-BE49-F238E27FC236}">
                <a16:creationId xmlns:a16="http://schemas.microsoft.com/office/drawing/2014/main" id="{16831B22-A192-2ACC-6531-387BDB04C95F}"/>
              </a:ext>
            </a:extLst>
          </p:cNvPr>
          <p:cNvCxnSpPr>
            <a:cxnSpLocks/>
          </p:cNvCxnSpPr>
          <p:nvPr userDrawn="1"/>
        </p:nvCxnSpPr>
        <p:spPr>
          <a:xfrm>
            <a:off x="722841" y="2525501"/>
            <a:ext cx="5029200"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7" name="Text Placeholder 10">
            <a:extLst>
              <a:ext uri="{FF2B5EF4-FFF2-40B4-BE49-F238E27FC236}">
                <a16:creationId xmlns:a16="http://schemas.microsoft.com/office/drawing/2014/main" id="{7471CAB9-AA4F-62DC-D1ED-FC02FDE17D9E}"/>
              </a:ext>
            </a:extLst>
          </p:cNvPr>
          <p:cNvSpPr>
            <a:spLocks noGrp="1"/>
          </p:cNvSpPr>
          <p:nvPr>
            <p:ph type="body" sz="quarter" idx="17"/>
          </p:nvPr>
        </p:nvSpPr>
        <p:spPr>
          <a:xfrm>
            <a:off x="6471920" y="2127331"/>
            <a:ext cx="5029200"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9" name="Text Placeholder 10">
            <a:extLst>
              <a:ext uri="{FF2B5EF4-FFF2-40B4-BE49-F238E27FC236}">
                <a16:creationId xmlns:a16="http://schemas.microsoft.com/office/drawing/2014/main" id="{9292D03C-5CF9-4A1B-F69E-7829E2D0C112}"/>
              </a:ext>
            </a:extLst>
          </p:cNvPr>
          <p:cNvSpPr>
            <a:spLocks noGrp="1"/>
          </p:cNvSpPr>
          <p:nvPr>
            <p:ph type="body" sz="quarter" idx="18"/>
          </p:nvPr>
        </p:nvSpPr>
        <p:spPr>
          <a:xfrm>
            <a:off x="6471920" y="2721593"/>
            <a:ext cx="5029200" cy="234231"/>
          </a:xfrm>
        </p:spPr>
        <p:txBody>
          <a:bodyPr anchor="t" anchorCtr="0">
            <a:spAutoFit/>
          </a:bodyPr>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0" name="Straight Connector 9">
            <a:extLst>
              <a:ext uri="{FF2B5EF4-FFF2-40B4-BE49-F238E27FC236}">
                <a16:creationId xmlns:a16="http://schemas.microsoft.com/office/drawing/2014/main" id="{A04484D2-B3D2-0767-B654-6ED4F1B014CE}"/>
              </a:ext>
            </a:extLst>
          </p:cNvPr>
          <p:cNvCxnSpPr>
            <a:cxnSpLocks/>
          </p:cNvCxnSpPr>
          <p:nvPr userDrawn="1"/>
        </p:nvCxnSpPr>
        <p:spPr>
          <a:xfrm>
            <a:off x="6471920" y="2525501"/>
            <a:ext cx="5029200"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3944775"/>
      </p:ext>
    </p:extLst>
  </p:cSld>
  <p:clrMapOvr>
    <a:masterClrMapping/>
  </p:clrMapOvr>
  <p:extLst>
    <p:ext uri="{DCECCB84-F9BA-43D5-87BE-67443E8EF086}">
      <p15:sldGuideLst xmlns:p15="http://schemas.microsoft.com/office/powerpoint/2012/main"/>
    </p:ext>
  </p:extLst>
</p:sldLayout>
</file>

<file path=ppt/slideLayouts/slideLayout295.xml><?xml version="1.0" encoding="utf-8"?>
<p:sldLayout xmlns:a="http://schemas.openxmlformats.org/drawingml/2006/main" xmlns:r="http://schemas.openxmlformats.org/officeDocument/2006/relationships" xmlns:p="http://schemas.openxmlformats.org/presentationml/2006/main" preserve="1" userDrawn="1">
  <p:cSld name="Three-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7" name="Text Placeholder 10">
            <a:extLst>
              <a:ext uri="{FF2B5EF4-FFF2-40B4-BE49-F238E27FC236}">
                <a16:creationId xmlns:a16="http://schemas.microsoft.com/office/drawing/2014/main" id="{65CA73CD-53D7-1B27-180A-8693F14CFF59}"/>
              </a:ext>
            </a:extLst>
          </p:cNvPr>
          <p:cNvSpPr>
            <a:spLocks noGrp="1"/>
          </p:cNvSpPr>
          <p:nvPr>
            <p:ph type="body" sz="quarter" idx="17"/>
          </p:nvPr>
        </p:nvSpPr>
        <p:spPr>
          <a:xfrm>
            <a:off x="722841"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8" name="Text Placeholder 10">
            <a:extLst>
              <a:ext uri="{FF2B5EF4-FFF2-40B4-BE49-F238E27FC236}">
                <a16:creationId xmlns:a16="http://schemas.microsoft.com/office/drawing/2014/main" id="{6C9E789B-61B8-8334-F869-A25455D870A7}"/>
              </a:ext>
            </a:extLst>
          </p:cNvPr>
          <p:cNvSpPr>
            <a:spLocks noGrp="1"/>
          </p:cNvSpPr>
          <p:nvPr>
            <p:ph type="body" sz="quarter" idx="18"/>
          </p:nvPr>
        </p:nvSpPr>
        <p:spPr>
          <a:xfrm>
            <a:off x="722841"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9" name="Straight Connector 8">
            <a:extLst>
              <a:ext uri="{FF2B5EF4-FFF2-40B4-BE49-F238E27FC236}">
                <a16:creationId xmlns:a16="http://schemas.microsoft.com/office/drawing/2014/main" id="{05DEB061-1071-EC01-54B6-5DAE94757E34}"/>
              </a:ext>
            </a:extLst>
          </p:cNvPr>
          <p:cNvCxnSpPr>
            <a:cxnSpLocks/>
          </p:cNvCxnSpPr>
          <p:nvPr userDrawn="1"/>
        </p:nvCxnSpPr>
        <p:spPr>
          <a:xfrm>
            <a:off x="722841"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0" name="Text Placeholder 10">
            <a:extLst>
              <a:ext uri="{FF2B5EF4-FFF2-40B4-BE49-F238E27FC236}">
                <a16:creationId xmlns:a16="http://schemas.microsoft.com/office/drawing/2014/main" id="{35A526B8-311F-7101-6786-FFDE301C44AD}"/>
              </a:ext>
            </a:extLst>
          </p:cNvPr>
          <p:cNvSpPr>
            <a:spLocks noGrp="1"/>
          </p:cNvSpPr>
          <p:nvPr>
            <p:ph type="body" sz="quarter" idx="19"/>
          </p:nvPr>
        </p:nvSpPr>
        <p:spPr>
          <a:xfrm>
            <a:off x="4571217"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1" name="Text Placeholder 10">
            <a:extLst>
              <a:ext uri="{FF2B5EF4-FFF2-40B4-BE49-F238E27FC236}">
                <a16:creationId xmlns:a16="http://schemas.microsoft.com/office/drawing/2014/main" id="{B466C524-C9E5-E1CB-6CA7-3E7D4136193C}"/>
              </a:ext>
            </a:extLst>
          </p:cNvPr>
          <p:cNvSpPr>
            <a:spLocks noGrp="1"/>
          </p:cNvSpPr>
          <p:nvPr>
            <p:ph type="body" sz="quarter" idx="20"/>
          </p:nvPr>
        </p:nvSpPr>
        <p:spPr>
          <a:xfrm>
            <a:off x="4571217"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3" name="Straight Connector 12">
            <a:extLst>
              <a:ext uri="{FF2B5EF4-FFF2-40B4-BE49-F238E27FC236}">
                <a16:creationId xmlns:a16="http://schemas.microsoft.com/office/drawing/2014/main" id="{7E241253-81B1-1862-06D1-583CBE8E3C2A}"/>
              </a:ext>
            </a:extLst>
          </p:cNvPr>
          <p:cNvCxnSpPr>
            <a:cxnSpLocks/>
          </p:cNvCxnSpPr>
          <p:nvPr userDrawn="1"/>
        </p:nvCxnSpPr>
        <p:spPr>
          <a:xfrm>
            <a:off x="4571217"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5" name="Text Placeholder 10">
            <a:extLst>
              <a:ext uri="{FF2B5EF4-FFF2-40B4-BE49-F238E27FC236}">
                <a16:creationId xmlns:a16="http://schemas.microsoft.com/office/drawing/2014/main" id="{6B8294A8-0D2B-3D55-0649-295C213FDF48}"/>
              </a:ext>
            </a:extLst>
          </p:cNvPr>
          <p:cNvSpPr>
            <a:spLocks noGrp="1"/>
          </p:cNvSpPr>
          <p:nvPr>
            <p:ph type="body" sz="quarter" idx="21"/>
          </p:nvPr>
        </p:nvSpPr>
        <p:spPr>
          <a:xfrm>
            <a:off x="8419592" y="2127699"/>
            <a:ext cx="3081528"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6" name="Text Placeholder 10">
            <a:extLst>
              <a:ext uri="{FF2B5EF4-FFF2-40B4-BE49-F238E27FC236}">
                <a16:creationId xmlns:a16="http://schemas.microsoft.com/office/drawing/2014/main" id="{E24A01F6-A21D-BDC7-A8D1-31F7E7947B64}"/>
              </a:ext>
            </a:extLst>
          </p:cNvPr>
          <p:cNvSpPr>
            <a:spLocks noGrp="1"/>
          </p:cNvSpPr>
          <p:nvPr>
            <p:ph type="body" sz="quarter" idx="22"/>
          </p:nvPr>
        </p:nvSpPr>
        <p:spPr>
          <a:xfrm>
            <a:off x="8419592" y="2721961"/>
            <a:ext cx="3081528"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7" name="Straight Connector 16">
            <a:extLst>
              <a:ext uri="{FF2B5EF4-FFF2-40B4-BE49-F238E27FC236}">
                <a16:creationId xmlns:a16="http://schemas.microsoft.com/office/drawing/2014/main" id="{50DCA207-2A10-85D4-1C65-3EE9C98ABB22}"/>
              </a:ext>
            </a:extLst>
          </p:cNvPr>
          <p:cNvCxnSpPr>
            <a:cxnSpLocks/>
          </p:cNvCxnSpPr>
          <p:nvPr userDrawn="1"/>
        </p:nvCxnSpPr>
        <p:spPr>
          <a:xfrm>
            <a:off x="8419592" y="2525869"/>
            <a:ext cx="3081528"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4882770"/>
      </p:ext>
    </p:extLst>
  </p:cSld>
  <p:clrMapOvr>
    <a:masterClrMapping/>
  </p:clrMapOvr>
  <p:extLst>
    <p:ext uri="{DCECCB84-F9BA-43D5-87BE-67443E8EF086}">
      <p15:sldGuideLst xmlns:p15="http://schemas.microsoft.com/office/powerpoint/2012/main"/>
    </p:ext>
  </p:extLst>
</p:sldLayout>
</file>

<file path=ppt/slideLayouts/slideLayout296.xml><?xml version="1.0" encoding="utf-8"?>
<p:sldLayout xmlns:a="http://schemas.openxmlformats.org/drawingml/2006/main" xmlns:r="http://schemas.openxmlformats.org/officeDocument/2006/relationships" xmlns:p="http://schemas.openxmlformats.org/presentationml/2006/main" preserve="1" userDrawn="1">
  <p:cSld name="Four-bucke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D386-2B5A-4CAD-2F4E-E5736E37FDC2}"/>
              </a:ext>
            </a:extLst>
          </p:cNvPr>
          <p:cNvSpPr>
            <a:spLocks noGrp="1"/>
          </p:cNvSpPr>
          <p:nvPr>
            <p:ph type="title" hasCustomPrompt="1"/>
          </p:nvPr>
        </p:nvSpPr>
        <p:spPr/>
        <p:txBody>
          <a:bodyPr/>
          <a:lstStyle/>
          <a:p>
            <a:r>
              <a:rPr lang="en-US"/>
              <a:t>Click to edit master title style</a:t>
            </a:r>
          </a:p>
        </p:txBody>
      </p:sp>
      <p:sp>
        <p:nvSpPr>
          <p:cNvPr id="4" name="Text Placeholder 13">
            <a:extLst>
              <a:ext uri="{FF2B5EF4-FFF2-40B4-BE49-F238E27FC236}">
                <a16:creationId xmlns:a16="http://schemas.microsoft.com/office/drawing/2014/main" id="{44119631-38F5-CCB3-FD40-D7C137C79FAC}"/>
              </a:ext>
            </a:extLst>
          </p:cNvPr>
          <p:cNvSpPr>
            <a:spLocks noGrp="1"/>
          </p:cNvSpPr>
          <p:nvPr>
            <p:ph type="body" sz="quarter" idx="10"/>
          </p:nvPr>
        </p:nvSpPr>
        <p:spPr>
          <a:xfrm>
            <a:off x="495300" y="914400"/>
            <a:ext cx="11201400" cy="234231"/>
          </a:xfrm>
        </p:spPr>
        <p:txBody>
          <a:bodyPr>
            <a:spAutoFit/>
          </a:bodyPr>
          <a:lstStyle>
            <a:lvl1pPr marL="0" indent="0">
              <a:buNone/>
              <a:defRPr sz="1500" b="1" cap="none" spc="30" baseline="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Text Placeholder 10">
            <a:extLst>
              <a:ext uri="{FF2B5EF4-FFF2-40B4-BE49-F238E27FC236}">
                <a16:creationId xmlns:a16="http://schemas.microsoft.com/office/drawing/2014/main" id="{26CCD990-CC25-84C9-3370-6B90E4CCA525}"/>
              </a:ext>
            </a:extLst>
          </p:cNvPr>
          <p:cNvSpPr>
            <a:spLocks noGrp="1"/>
          </p:cNvSpPr>
          <p:nvPr>
            <p:ph type="body" sz="quarter" idx="19"/>
          </p:nvPr>
        </p:nvSpPr>
        <p:spPr>
          <a:xfrm>
            <a:off x="722841"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5" name="Text Placeholder 10">
            <a:extLst>
              <a:ext uri="{FF2B5EF4-FFF2-40B4-BE49-F238E27FC236}">
                <a16:creationId xmlns:a16="http://schemas.microsoft.com/office/drawing/2014/main" id="{4DEEE82B-0A22-C2FD-D899-635873D5A58A}"/>
              </a:ext>
            </a:extLst>
          </p:cNvPr>
          <p:cNvSpPr>
            <a:spLocks noGrp="1"/>
          </p:cNvSpPr>
          <p:nvPr>
            <p:ph type="body" sz="quarter" idx="20"/>
          </p:nvPr>
        </p:nvSpPr>
        <p:spPr>
          <a:xfrm>
            <a:off x="722841"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6" name="Straight Connector 5">
            <a:extLst>
              <a:ext uri="{FF2B5EF4-FFF2-40B4-BE49-F238E27FC236}">
                <a16:creationId xmlns:a16="http://schemas.microsoft.com/office/drawing/2014/main" id="{464C87A1-7896-BF51-BB64-F705A5D17B3E}"/>
              </a:ext>
            </a:extLst>
          </p:cNvPr>
          <p:cNvCxnSpPr>
            <a:cxnSpLocks/>
          </p:cNvCxnSpPr>
          <p:nvPr userDrawn="1"/>
        </p:nvCxnSpPr>
        <p:spPr>
          <a:xfrm>
            <a:off x="722841"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7" name="Text Placeholder 10">
            <a:extLst>
              <a:ext uri="{FF2B5EF4-FFF2-40B4-BE49-F238E27FC236}">
                <a16:creationId xmlns:a16="http://schemas.microsoft.com/office/drawing/2014/main" id="{FD6F0F82-DCDD-6958-8293-87100B1FDA73}"/>
              </a:ext>
            </a:extLst>
          </p:cNvPr>
          <p:cNvSpPr>
            <a:spLocks noGrp="1"/>
          </p:cNvSpPr>
          <p:nvPr>
            <p:ph type="body" sz="quarter" idx="21"/>
          </p:nvPr>
        </p:nvSpPr>
        <p:spPr>
          <a:xfrm>
            <a:off x="3574937"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8" name="Text Placeholder 10">
            <a:extLst>
              <a:ext uri="{FF2B5EF4-FFF2-40B4-BE49-F238E27FC236}">
                <a16:creationId xmlns:a16="http://schemas.microsoft.com/office/drawing/2014/main" id="{CC718AB6-F3C2-0A03-408C-0988FED1E64F}"/>
              </a:ext>
            </a:extLst>
          </p:cNvPr>
          <p:cNvSpPr>
            <a:spLocks noGrp="1"/>
          </p:cNvSpPr>
          <p:nvPr>
            <p:ph type="body" sz="quarter" idx="22"/>
          </p:nvPr>
        </p:nvSpPr>
        <p:spPr>
          <a:xfrm>
            <a:off x="3574937"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9" name="Straight Connector 8">
            <a:extLst>
              <a:ext uri="{FF2B5EF4-FFF2-40B4-BE49-F238E27FC236}">
                <a16:creationId xmlns:a16="http://schemas.microsoft.com/office/drawing/2014/main" id="{CF7F83E3-A173-930B-59B9-27C6120050B6}"/>
              </a:ext>
            </a:extLst>
          </p:cNvPr>
          <p:cNvCxnSpPr>
            <a:cxnSpLocks/>
          </p:cNvCxnSpPr>
          <p:nvPr userDrawn="1"/>
        </p:nvCxnSpPr>
        <p:spPr>
          <a:xfrm>
            <a:off x="3574937"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2" name="Text Placeholder 10">
            <a:extLst>
              <a:ext uri="{FF2B5EF4-FFF2-40B4-BE49-F238E27FC236}">
                <a16:creationId xmlns:a16="http://schemas.microsoft.com/office/drawing/2014/main" id="{A5A87D64-E570-2A86-D958-66E05384556A}"/>
              </a:ext>
            </a:extLst>
          </p:cNvPr>
          <p:cNvSpPr>
            <a:spLocks noGrp="1"/>
          </p:cNvSpPr>
          <p:nvPr>
            <p:ph type="body" sz="quarter" idx="23"/>
          </p:nvPr>
        </p:nvSpPr>
        <p:spPr>
          <a:xfrm>
            <a:off x="6427033"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14" name="Text Placeholder 10">
            <a:extLst>
              <a:ext uri="{FF2B5EF4-FFF2-40B4-BE49-F238E27FC236}">
                <a16:creationId xmlns:a16="http://schemas.microsoft.com/office/drawing/2014/main" id="{752154E4-9E79-038E-C44F-C036650FED2A}"/>
              </a:ext>
            </a:extLst>
          </p:cNvPr>
          <p:cNvSpPr>
            <a:spLocks noGrp="1"/>
          </p:cNvSpPr>
          <p:nvPr>
            <p:ph type="body" sz="quarter" idx="24"/>
          </p:nvPr>
        </p:nvSpPr>
        <p:spPr>
          <a:xfrm>
            <a:off x="6427033"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18" name="Straight Connector 17">
            <a:extLst>
              <a:ext uri="{FF2B5EF4-FFF2-40B4-BE49-F238E27FC236}">
                <a16:creationId xmlns:a16="http://schemas.microsoft.com/office/drawing/2014/main" id="{A587F1BB-7F06-EBBC-BBF5-E333D3FB1D60}"/>
              </a:ext>
            </a:extLst>
          </p:cNvPr>
          <p:cNvCxnSpPr>
            <a:cxnSpLocks/>
          </p:cNvCxnSpPr>
          <p:nvPr userDrawn="1"/>
        </p:nvCxnSpPr>
        <p:spPr>
          <a:xfrm>
            <a:off x="6427033"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9" name="Text Placeholder 10">
            <a:extLst>
              <a:ext uri="{FF2B5EF4-FFF2-40B4-BE49-F238E27FC236}">
                <a16:creationId xmlns:a16="http://schemas.microsoft.com/office/drawing/2014/main" id="{F5EF9C5E-5DC8-E79B-230D-76B2C1556939}"/>
              </a:ext>
            </a:extLst>
          </p:cNvPr>
          <p:cNvSpPr>
            <a:spLocks noGrp="1"/>
          </p:cNvSpPr>
          <p:nvPr>
            <p:ph type="body" sz="quarter" idx="25"/>
          </p:nvPr>
        </p:nvSpPr>
        <p:spPr>
          <a:xfrm>
            <a:off x="9279128" y="2127699"/>
            <a:ext cx="2221992" cy="234231"/>
          </a:xfrm>
        </p:spPr>
        <p:txBody>
          <a:bodyPr anchor="b" anchorCtr="0"/>
          <a:lstStyle>
            <a:lvl1pPr marL="0" indent="0">
              <a:spcBef>
                <a:spcPts val="0"/>
              </a:spcBef>
              <a:buNone/>
              <a:defRPr b="1" cap="all" baseline="0"/>
            </a:lvl1pPr>
            <a:lvl2pPr marL="457200" indent="0">
              <a:buNone/>
              <a:defRPr/>
            </a:lvl2pPr>
          </a:lstStyle>
          <a:p>
            <a:pPr lvl="0"/>
            <a:r>
              <a:rPr lang="en-US"/>
              <a:t>Click to edit Master text styles</a:t>
            </a:r>
          </a:p>
        </p:txBody>
      </p:sp>
      <p:sp>
        <p:nvSpPr>
          <p:cNvPr id="20" name="Text Placeholder 10">
            <a:extLst>
              <a:ext uri="{FF2B5EF4-FFF2-40B4-BE49-F238E27FC236}">
                <a16:creationId xmlns:a16="http://schemas.microsoft.com/office/drawing/2014/main" id="{885532C5-9626-5A3B-935D-03F108C935CA}"/>
              </a:ext>
            </a:extLst>
          </p:cNvPr>
          <p:cNvSpPr>
            <a:spLocks noGrp="1"/>
          </p:cNvSpPr>
          <p:nvPr>
            <p:ph type="body" sz="quarter" idx="26"/>
          </p:nvPr>
        </p:nvSpPr>
        <p:spPr>
          <a:xfrm>
            <a:off x="9279128" y="2721961"/>
            <a:ext cx="2221992" cy="234231"/>
          </a:xfrm>
        </p:spPr>
        <p:txBody>
          <a:bodyPr anchor="t" anchorCtr="0"/>
          <a:lstStyle>
            <a:lvl1pPr marL="0" indent="0">
              <a:spcBef>
                <a:spcPts val="900"/>
              </a:spcBef>
              <a:buFont typeface="Arial" panose="020B0604020202020204" pitchFamily="34" charset="0"/>
              <a:buNone/>
              <a:defRPr b="0" cap="none" baseline="0"/>
            </a:lvl1pPr>
            <a:lvl2pPr marL="457200" indent="0">
              <a:buNone/>
              <a:defRPr/>
            </a:lvl2pPr>
          </a:lstStyle>
          <a:p>
            <a:pPr lvl="0"/>
            <a:r>
              <a:rPr lang="en-US"/>
              <a:t>Click to edit Master text styles</a:t>
            </a:r>
          </a:p>
        </p:txBody>
      </p:sp>
      <p:cxnSp>
        <p:nvCxnSpPr>
          <p:cNvPr id="21" name="Straight Connector 20">
            <a:extLst>
              <a:ext uri="{FF2B5EF4-FFF2-40B4-BE49-F238E27FC236}">
                <a16:creationId xmlns:a16="http://schemas.microsoft.com/office/drawing/2014/main" id="{412D3D6D-5B85-659B-AD8C-384EBA08117A}"/>
              </a:ext>
            </a:extLst>
          </p:cNvPr>
          <p:cNvCxnSpPr>
            <a:cxnSpLocks/>
          </p:cNvCxnSpPr>
          <p:nvPr userDrawn="1"/>
        </p:nvCxnSpPr>
        <p:spPr>
          <a:xfrm>
            <a:off x="9279128" y="2525869"/>
            <a:ext cx="2221992" cy="0"/>
          </a:xfrm>
          <a:prstGeom prst="line">
            <a:avLst/>
          </a:prstGeom>
          <a:ln w="34925" cap="sq">
            <a:solidFill>
              <a:schemeClr val="accent4"/>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1432015"/>
      </p:ext>
    </p:extLst>
  </p:cSld>
  <p:clrMapOvr>
    <a:masterClrMapping/>
  </p:clrMapOvr>
  <p:extLst>
    <p:ext uri="{DCECCB84-F9BA-43D5-87BE-67443E8EF086}">
      <p15:sldGuideLst xmlns:p15="http://schemas.microsoft.com/office/powerpoint/2012/main"/>
    </p:ext>
  </p:extLst>
</p:sldLayout>
</file>

<file path=ppt/slideLayouts/slideLayout297.xml><?xml version="1.0" encoding="utf-8"?>
<p:sldLayout xmlns:a="http://schemas.openxmlformats.org/drawingml/2006/main" xmlns:r="http://schemas.openxmlformats.org/officeDocument/2006/relationships" xmlns:p="http://schemas.openxmlformats.org/presentationml/2006/main" showMasterSp="0" preserve="1" userDrawn="1">
  <p:cSld name="Section slide">
    <p:bg>
      <p:bgPr>
        <a:solidFill>
          <a:srgbClr val="15003B"/>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90FC8D1-2A3E-C07F-F358-7ECAB3104C0A}"/>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2" name="Title 1">
            <a:extLst>
              <a:ext uri="{FF2B5EF4-FFF2-40B4-BE49-F238E27FC236}">
                <a16:creationId xmlns:a16="http://schemas.microsoft.com/office/drawing/2014/main" id="{DDD86C85-52D2-3E2D-6588-885B328B826A}"/>
              </a:ext>
            </a:extLst>
          </p:cNvPr>
          <p:cNvSpPr>
            <a:spLocks noGrp="1"/>
          </p:cNvSpPr>
          <p:nvPr>
            <p:ph type="ctrTitle"/>
          </p:nvPr>
        </p:nvSpPr>
        <p:spPr>
          <a:xfrm>
            <a:off x="1795780" y="3198168"/>
            <a:ext cx="9144000" cy="461665"/>
          </a:xfrm>
        </p:spPr>
        <p:txBody>
          <a:bodyPr anchor="ctr" anchorCtr="0"/>
          <a:lstStyle>
            <a:lvl1pPr algn="l">
              <a:defRPr sz="3000">
                <a:solidFill>
                  <a:schemeClr val="bg1"/>
                </a:solidFill>
              </a:defRPr>
            </a:lvl1pPr>
          </a:lstStyle>
          <a:p>
            <a:r>
              <a:rPr lang="en-US"/>
              <a:t>Click to edit Master title style</a:t>
            </a:r>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a:p>
        </p:txBody>
      </p:sp>
      <p:pic>
        <p:nvPicPr>
          <p:cNvPr id="3" name="Graphic 2">
            <a:extLst>
              <a:ext uri="{FF2B5EF4-FFF2-40B4-BE49-F238E27FC236}">
                <a16:creationId xmlns:a16="http://schemas.microsoft.com/office/drawing/2014/main" id="{14414E44-D57F-8D60-4F03-0A6A226F5587}"/>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986730BE-61D5-58DF-D232-2058B1E11B42}"/>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3270556756"/>
      </p:ext>
    </p:extLst>
  </p:cSld>
  <p:clrMapOvr>
    <a:masterClrMapping/>
  </p:clrMapOvr>
  <p:extLst>
    <p:ext uri="{DCECCB84-F9BA-43D5-87BE-67443E8EF086}">
      <p15:sldGuideLst xmlns:p15="http://schemas.microsoft.com/office/powerpoint/2012/main"/>
    </p:ext>
  </p:extLst>
</p:sldLayout>
</file>

<file path=ppt/slideLayouts/slideLayout298.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rgbClr val="15003B"/>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082B8DB-F67A-5FEC-691F-85BB86C9F342}"/>
              </a:ext>
            </a:extLst>
          </p:cNvPr>
          <p:cNvPicPr>
            <a:picLocks noChangeAspect="1"/>
          </p:cNvPicPr>
          <p:nvPr userDrawn="1"/>
        </p:nvPicPr>
        <p:blipFill rotWithShape="1">
          <a:blip r:embed="rId2">
            <a:alphaModFix amt="19000"/>
          </a:blip>
          <a:srcRect t="20089"/>
          <a:stretch/>
        </p:blipFill>
        <p:spPr>
          <a:xfrm flipV="1">
            <a:off x="0" y="-2"/>
            <a:ext cx="12192000" cy="6858001"/>
          </a:xfrm>
          <a:prstGeom prst="rect">
            <a:avLst/>
          </a:prstGeom>
        </p:spPr>
      </p:pic>
      <p:sp>
        <p:nvSpPr>
          <p:cNvPr id="5" name="Rectangle 4">
            <a:extLst>
              <a:ext uri="{FF2B5EF4-FFF2-40B4-BE49-F238E27FC236}">
                <a16:creationId xmlns:a16="http://schemas.microsoft.com/office/drawing/2014/main" id="{A0862DE5-7647-5A2B-B77A-21241775BC44}"/>
              </a:ext>
            </a:extLst>
          </p:cNvPr>
          <p:cNvSpPr/>
          <p:nvPr userDrawn="1"/>
        </p:nvSpPr>
        <p:spPr>
          <a:xfrm>
            <a:off x="0" y="0"/>
            <a:ext cx="12192000" cy="6857999"/>
          </a:xfrm>
          <a:prstGeom prst="rect">
            <a:avLst/>
          </a:prstGeom>
          <a:gradFill>
            <a:gsLst>
              <a:gs pos="0">
                <a:srgbClr val="15003B">
                  <a:alpha val="0"/>
                </a:srgbClr>
              </a:gs>
              <a:gs pos="100000">
                <a:srgbClr val="15003B">
                  <a:alpha val="63922"/>
                </a:srgb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a:solidFill>
                <a:schemeClr val="bg1"/>
              </a:solidFill>
            </a:endParaRPr>
          </a:p>
        </p:txBody>
      </p:sp>
      <p:sp>
        <p:nvSpPr>
          <p:cNvPr id="9" name="Graphic 14">
            <a:extLst>
              <a:ext uri="{FF2B5EF4-FFF2-40B4-BE49-F238E27FC236}">
                <a16:creationId xmlns:a16="http://schemas.microsoft.com/office/drawing/2014/main" id="{A91AF2CE-C0E6-FDB5-269C-716E5DC3923C}"/>
              </a:ext>
            </a:extLst>
          </p:cNvPr>
          <p:cNvSpPr/>
          <p:nvPr userDrawn="1"/>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endParaRPr lang="en-US"/>
          </a:p>
        </p:txBody>
      </p:sp>
      <p:sp>
        <p:nvSpPr>
          <p:cNvPr id="6" name="Title 1">
            <a:extLst>
              <a:ext uri="{FF2B5EF4-FFF2-40B4-BE49-F238E27FC236}">
                <a16:creationId xmlns:a16="http://schemas.microsoft.com/office/drawing/2014/main" id="{B96A5387-06E4-F27A-19CE-92E992886DE9}"/>
              </a:ext>
            </a:extLst>
          </p:cNvPr>
          <p:cNvSpPr txBox="1">
            <a:spLocks/>
          </p:cNvSpPr>
          <p:nvPr userDrawn="1"/>
        </p:nvSpPr>
        <p:spPr>
          <a:xfrm>
            <a:off x="1795780" y="3198168"/>
            <a:ext cx="9144000" cy="461665"/>
          </a:xfrm>
          <a:prstGeom prst="rect">
            <a:avLst/>
          </a:prstGeom>
        </p:spPr>
        <p:txBody>
          <a:bodyPr vert="horz" wrap="square" lIns="0" tIns="0" rIns="0" bIns="0" rtlCol="0" anchor="ctr" anchorCtr="0">
            <a:spAutoFit/>
          </a:bodyPr>
          <a:lstStyle>
            <a:lvl1pPr algn="l" defTabSz="914400" rtl="0" eaLnBrk="1" latinLnBrk="0" hangingPunct="1">
              <a:lnSpc>
                <a:spcPct val="100000"/>
              </a:lnSpc>
              <a:spcBef>
                <a:spcPct val="0"/>
              </a:spcBef>
              <a:buNone/>
              <a:defRPr sz="3000" b="0" kern="1200">
                <a:solidFill>
                  <a:schemeClr val="bg1"/>
                </a:solidFill>
                <a:latin typeface="Poppins ExtraLight" panose="00000300000000000000" pitchFamily="2" charset="0"/>
                <a:ea typeface="+mj-ea"/>
                <a:cs typeface="Poppins ExtraLight" panose="00000300000000000000" pitchFamily="2" charset="0"/>
              </a:defRPr>
            </a:lvl1pPr>
          </a:lstStyle>
          <a:p>
            <a:r>
              <a:rPr lang="en-US" spc="30" baseline="0"/>
              <a:t>Thank you!</a:t>
            </a:r>
          </a:p>
        </p:txBody>
      </p:sp>
      <p:pic>
        <p:nvPicPr>
          <p:cNvPr id="2" name="Graphic 1">
            <a:extLst>
              <a:ext uri="{FF2B5EF4-FFF2-40B4-BE49-F238E27FC236}">
                <a16:creationId xmlns:a16="http://schemas.microsoft.com/office/drawing/2014/main" id="{9874A743-627F-7AD9-8292-F0F6C8B23BC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7" name="TextBox 6">
            <a:extLst>
              <a:ext uri="{FF2B5EF4-FFF2-40B4-BE49-F238E27FC236}">
                <a16:creationId xmlns:a16="http://schemas.microsoft.com/office/drawing/2014/main" id="{A4D19655-7540-65A2-40BE-8F9FAB019BD9}"/>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t>2025</a:t>
            </a:fld>
            <a:r>
              <a:rPr lang="en-US" sz="900" b="0" i="0" u="none" strike="noStrike" kern="1200">
                <a:solidFill>
                  <a:srgbClr val="ABB4BD"/>
                </a:solidFill>
                <a:effectLst/>
                <a:latin typeface="+mn-lt"/>
                <a:ea typeface="+mn-ea"/>
                <a:cs typeface="+mn-cs"/>
              </a:rPr>
              <a:t> Nexxen International. All rights reserved. Confidential information of Nexxen.</a:t>
            </a:r>
          </a:p>
        </p:txBody>
      </p:sp>
    </p:spTree>
    <p:extLst>
      <p:ext uri="{BB962C8B-B14F-4D97-AF65-F5344CB8AC3E}">
        <p14:creationId xmlns:p14="http://schemas.microsoft.com/office/powerpoint/2010/main" val="4000618520"/>
      </p:ext>
    </p:extLst>
  </p:cSld>
  <p:clrMapOvr>
    <a:masterClrMapping/>
  </p:clrMapOvr>
  <p:extLst>
    <p:ext uri="{DCECCB84-F9BA-43D5-87BE-67443E8EF086}">
      <p15:sldGuideLst xmlns:p15="http://schemas.microsoft.com/office/powerpoint/2012/main"/>
    </p:ext>
  </p:extLst>
</p:sldLayout>
</file>

<file path=ppt/slideLayouts/slideLayout299.xml><?xml version="1.0" encoding="utf-8"?>
<p:sldLayout xmlns:a="http://schemas.openxmlformats.org/drawingml/2006/main" xmlns:r="http://schemas.openxmlformats.org/officeDocument/2006/relationships" xmlns:p="http://schemas.openxmlformats.org/presentationml/2006/main" type="blank" preserve="1">
  <p:cSld name="Footer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403076738"/>
      </p:ext>
    </p:extLst>
  </p:cSld>
  <p:clrMapOvr>
    <a:masterClrMapping/>
  </p:clrMapOvr>
  <p:extLst>
    <p:ext uri="{DCECCB84-F9BA-43D5-87BE-67443E8EF086}">
      <p15:sldGuideLst xmlns:p15="http://schemas.microsoft.com/office/powerpoint/2012/main"/>
    </p:ext>
  </p:extLst>
</p:sldLayout>
</file>

<file path=ppt/slideLayouts/slideLayout30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3359577"/>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image" Target="../media/image2.sv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18" Type="http://schemas.openxmlformats.org/officeDocument/2006/relationships/slideLayout" Target="../slideLayouts/slideLayout47.xml"/><Relationship Id="rId26" Type="http://schemas.openxmlformats.org/officeDocument/2006/relationships/slideLayout" Target="../slideLayouts/slideLayout55.xml"/><Relationship Id="rId3" Type="http://schemas.openxmlformats.org/officeDocument/2006/relationships/slideLayout" Target="../slideLayouts/slideLayout32.xml"/><Relationship Id="rId21" Type="http://schemas.openxmlformats.org/officeDocument/2006/relationships/slideLayout" Target="../slideLayouts/slideLayout50.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17" Type="http://schemas.openxmlformats.org/officeDocument/2006/relationships/slideLayout" Target="../slideLayouts/slideLayout46.xml"/><Relationship Id="rId25" Type="http://schemas.openxmlformats.org/officeDocument/2006/relationships/slideLayout" Target="../slideLayouts/slideLayout54.xml"/><Relationship Id="rId2" Type="http://schemas.openxmlformats.org/officeDocument/2006/relationships/slideLayout" Target="../slideLayouts/slideLayout31.xml"/><Relationship Id="rId16" Type="http://schemas.openxmlformats.org/officeDocument/2006/relationships/slideLayout" Target="../slideLayouts/slideLayout45.xml"/><Relationship Id="rId20" Type="http://schemas.openxmlformats.org/officeDocument/2006/relationships/slideLayout" Target="../slideLayouts/slideLayout49.xml"/><Relationship Id="rId29" Type="http://schemas.openxmlformats.org/officeDocument/2006/relationships/theme" Target="../theme/theme2.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24" Type="http://schemas.openxmlformats.org/officeDocument/2006/relationships/slideLayout" Target="../slideLayouts/slideLayout53.xml"/><Relationship Id="rId5" Type="http://schemas.openxmlformats.org/officeDocument/2006/relationships/slideLayout" Target="../slideLayouts/slideLayout34.xml"/><Relationship Id="rId15" Type="http://schemas.openxmlformats.org/officeDocument/2006/relationships/slideLayout" Target="../slideLayouts/slideLayout44.xml"/><Relationship Id="rId23" Type="http://schemas.openxmlformats.org/officeDocument/2006/relationships/slideLayout" Target="../slideLayouts/slideLayout52.xml"/><Relationship Id="rId28" Type="http://schemas.openxmlformats.org/officeDocument/2006/relationships/slideLayout" Target="../slideLayouts/slideLayout57.xml"/><Relationship Id="rId10" Type="http://schemas.openxmlformats.org/officeDocument/2006/relationships/slideLayout" Target="../slideLayouts/slideLayout39.xml"/><Relationship Id="rId19" Type="http://schemas.openxmlformats.org/officeDocument/2006/relationships/slideLayout" Target="../slideLayouts/slideLayout48.xml"/><Relationship Id="rId31" Type="http://schemas.openxmlformats.org/officeDocument/2006/relationships/image" Target="../media/image2.svg"/><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slideLayout" Target="../slideLayouts/slideLayout43.xml"/><Relationship Id="rId22" Type="http://schemas.openxmlformats.org/officeDocument/2006/relationships/slideLayout" Target="../slideLayouts/slideLayout51.xml"/><Relationship Id="rId27" Type="http://schemas.openxmlformats.org/officeDocument/2006/relationships/slideLayout" Target="../slideLayouts/slideLayout56.xml"/><Relationship Id="rId30"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slideLayout" Target="../slideLayouts/slideLayout70.xml"/><Relationship Id="rId18" Type="http://schemas.openxmlformats.org/officeDocument/2006/relationships/slideLayout" Target="../slideLayouts/slideLayout75.xml"/><Relationship Id="rId26" Type="http://schemas.openxmlformats.org/officeDocument/2006/relationships/slideLayout" Target="../slideLayouts/slideLayout83.xml"/><Relationship Id="rId3" Type="http://schemas.openxmlformats.org/officeDocument/2006/relationships/slideLayout" Target="../slideLayouts/slideLayout60.xml"/><Relationship Id="rId21" Type="http://schemas.openxmlformats.org/officeDocument/2006/relationships/slideLayout" Target="../slideLayouts/slideLayout78.xml"/><Relationship Id="rId7" Type="http://schemas.openxmlformats.org/officeDocument/2006/relationships/slideLayout" Target="../slideLayouts/slideLayout64.xml"/><Relationship Id="rId12" Type="http://schemas.openxmlformats.org/officeDocument/2006/relationships/slideLayout" Target="../slideLayouts/slideLayout69.xml"/><Relationship Id="rId17" Type="http://schemas.openxmlformats.org/officeDocument/2006/relationships/slideLayout" Target="../slideLayouts/slideLayout74.xml"/><Relationship Id="rId25" Type="http://schemas.openxmlformats.org/officeDocument/2006/relationships/slideLayout" Target="../slideLayouts/slideLayout82.xml"/><Relationship Id="rId2" Type="http://schemas.openxmlformats.org/officeDocument/2006/relationships/slideLayout" Target="../slideLayouts/slideLayout59.xml"/><Relationship Id="rId16" Type="http://schemas.openxmlformats.org/officeDocument/2006/relationships/slideLayout" Target="../slideLayouts/slideLayout73.xml"/><Relationship Id="rId20" Type="http://schemas.openxmlformats.org/officeDocument/2006/relationships/slideLayout" Target="../slideLayouts/slideLayout77.xml"/><Relationship Id="rId29" Type="http://schemas.openxmlformats.org/officeDocument/2006/relationships/theme" Target="../theme/theme3.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24" Type="http://schemas.openxmlformats.org/officeDocument/2006/relationships/slideLayout" Target="../slideLayouts/slideLayout81.xml"/><Relationship Id="rId5" Type="http://schemas.openxmlformats.org/officeDocument/2006/relationships/slideLayout" Target="../slideLayouts/slideLayout62.xml"/><Relationship Id="rId15" Type="http://schemas.openxmlformats.org/officeDocument/2006/relationships/slideLayout" Target="../slideLayouts/slideLayout72.xml"/><Relationship Id="rId23" Type="http://schemas.openxmlformats.org/officeDocument/2006/relationships/slideLayout" Target="../slideLayouts/slideLayout80.xml"/><Relationship Id="rId28" Type="http://schemas.openxmlformats.org/officeDocument/2006/relationships/slideLayout" Target="../slideLayouts/slideLayout85.xml"/><Relationship Id="rId10" Type="http://schemas.openxmlformats.org/officeDocument/2006/relationships/slideLayout" Target="../slideLayouts/slideLayout67.xml"/><Relationship Id="rId19" Type="http://schemas.openxmlformats.org/officeDocument/2006/relationships/slideLayout" Target="../slideLayouts/slideLayout76.xml"/><Relationship Id="rId31" Type="http://schemas.openxmlformats.org/officeDocument/2006/relationships/image" Target="../media/image2.svg"/><Relationship Id="rId4" Type="http://schemas.openxmlformats.org/officeDocument/2006/relationships/slideLayout" Target="../slideLayouts/slideLayout61.xml"/><Relationship Id="rId9" Type="http://schemas.openxmlformats.org/officeDocument/2006/relationships/slideLayout" Target="../slideLayouts/slideLayout66.xml"/><Relationship Id="rId14" Type="http://schemas.openxmlformats.org/officeDocument/2006/relationships/slideLayout" Target="../slideLayouts/slideLayout71.xml"/><Relationship Id="rId22" Type="http://schemas.openxmlformats.org/officeDocument/2006/relationships/slideLayout" Target="../slideLayouts/slideLayout79.xml"/><Relationship Id="rId27" Type="http://schemas.openxmlformats.org/officeDocument/2006/relationships/slideLayout" Target="../slideLayouts/slideLayout84.xml"/><Relationship Id="rId30"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93.xml"/><Relationship Id="rId13" Type="http://schemas.openxmlformats.org/officeDocument/2006/relationships/slideLayout" Target="../slideLayouts/slideLayout98.xml"/><Relationship Id="rId3" Type="http://schemas.openxmlformats.org/officeDocument/2006/relationships/slideLayout" Target="../slideLayouts/slideLayout88.xml"/><Relationship Id="rId7" Type="http://schemas.openxmlformats.org/officeDocument/2006/relationships/slideLayout" Target="../slideLayouts/slideLayout92.xml"/><Relationship Id="rId12" Type="http://schemas.openxmlformats.org/officeDocument/2006/relationships/slideLayout" Target="../slideLayouts/slideLayout97.xml"/><Relationship Id="rId2" Type="http://schemas.openxmlformats.org/officeDocument/2006/relationships/slideLayout" Target="../slideLayouts/slideLayout87.xml"/><Relationship Id="rId16" Type="http://schemas.openxmlformats.org/officeDocument/2006/relationships/image" Target="../media/image13.png"/><Relationship Id="rId1" Type="http://schemas.openxmlformats.org/officeDocument/2006/relationships/slideLayout" Target="../slideLayouts/slideLayout86.xml"/><Relationship Id="rId6" Type="http://schemas.openxmlformats.org/officeDocument/2006/relationships/slideLayout" Target="../slideLayouts/slideLayout91.xml"/><Relationship Id="rId11" Type="http://schemas.openxmlformats.org/officeDocument/2006/relationships/slideLayout" Target="../slideLayouts/slideLayout96.xml"/><Relationship Id="rId5" Type="http://schemas.openxmlformats.org/officeDocument/2006/relationships/slideLayout" Target="../slideLayouts/slideLayout90.xml"/><Relationship Id="rId15" Type="http://schemas.openxmlformats.org/officeDocument/2006/relationships/theme" Target="../theme/theme4.xml"/><Relationship Id="rId10" Type="http://schemas.openxmlformats.org/officeDocument/2006/relationships/slideLayout" Target="../slideLayouts/slideLayout95.xml"/><Relationship Id="rId4" Type="http://schemas.openxmlformats.org/officeDocument/2006/relationships/slideLayout" Target="../slideLayouts/slideLayout89.xml"/><Relationship Id="rId9" Type="http://schemas.openxmlformats.org/officeDocument/2006/relationships/slideLayout" Target="../slideLayouts/slideLayout94.xml"/><Relationship Id="rId14" Type="http://schemas.openxmlformats.org/officeDocument/2006/relationships/slideLayout" Target="../slideLayouts/slideLayout9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07.xml"/><Relationship Id="rId13" Type="http://schemas.openxmlformats.org/officeDocument/2006/relationships/slideLayout" Target="../slideLayouts/slideLayout112.xml"/><Relationship Id="rId18" Type="http://schemas.openxmlformats.org/officeDocument/2006/relationships/slideLayout" Target="../slideLayouts/slideLayout117.xml"/><Relationship Id="rId26" Type="http://schemas.openxmlformats.org/officeDocument/2006/relationships/slideLayout" Target="../slideLayouts/slideLayout125.xml"/><Relationship Id="rId3" Type="http://schemas.openxmlformats.org/officeDocument/2006/relationships/slideLayout" Target="../slideLayouts/slideLayout102.xml"/><Relationship Id="rId21" Type="http://schemas.openxmlformats.org/officeDocument/2006/relationships/slideLayout" Target="../slideLayouts/slideLayout120.xml"/><Relationship Id="rId7" Type="http://schemas.openxmlformats.org/officeDocument/2006/relationships/slideLayout" Target="../slideLayouts/slideLayout106.xml"/><Relationship Id="rId12" Type="http://schemas.openxmlformats.org/officeDocument/2006/relationships/slideLayout" Target="../slideLayouts/slideLayout111.xml"/><Relationship Id="rId17" Type="http://schemas.openxmlformats.org/officeDocument/2006/relationships/slideLayout" Target="../slideLayouts/slideLayout116.xml"/><Relationship Id="rId25" Type="http://schemas.openxmlformats.org/officeDocument/2006/relationships/slideLayout" Target="../slideLayouts/slideLayout124.xml"/><Relationship Id="rId2" Type="http://schemas.openxmlformats.org/officeDocument/2006/relationships/slideLayout" Target="../slideLayouts/slideLayout101.xml"/><Relationship Id="rId16" Type="http://schemas.openxmlformats.org/officeDocument/2006/relationships/slideLayout" Target="../slideLayouts/slideLayout115.xml"/><Relationship Id="rId20" Type="http://schemas.openxmlformats.org/officeDocument/2006/relationships/slideLayout" Target="../slideLayouts/slideLayout119.xml"/><Relationship Id="rId29" Type="http://schemas.openxmlformats.org/officeDocument/2006/relationships/theme" Target="../theme/theme5.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24" Type="http://schemas.openxmlformats.org/officeDocument/2006/relationships/slideLayout" Target="../slideLayouts/slideLayout123.xml"/><Relationship Id="rId5" Type="http://schemas.openxmlformats.org/officeDocument/2006/relationships/slideLayout" Target="../slideLayouts/slideLayout104.xml"/><Relationship Id="rId15" Type="http://schemas.openxmlformats.org/officeDocument/2006/relationships/slideLayout" Target="../slideLayouts/slideLayout114.xml"/><Relationship Id="rId23" Type="http://schemas.openxmlformats.org/officeDocument/2006/relationships/slideLayout" Target="../slideLayouts/slideLayout122.xml"/><Relationship Id="rId28" Type="http://schemas.openxmlformats.org/officeDocument/2006/relationships/slideLayout" Target="../slideLayouts/slideLayout127.xml"/><Relationship Id="rId10" Type="http://schemas.openxmlformats.org/officeDocument/2006/relationships/slideLayout" Target="../slideLayouts/slideLayout109.xml"/><Relationship Id="rId19" Type="http://schemas.openxmlformats.org/officeDocument/2006/relationships/slideLayout" Target="../slideLayouts/slideLayout118.xml"/><Relationship Id="rId31" Type="http://schemas.openxmlformats.org/officeDocument/2006/relationships/image" Target="../media/image14.svg"/><Relationship Id="rId4" Type="http://schemas.openxmlformats.org/officeDocument/2006/relationships/slideLayout" Target="../slideLayouts/slideLayout103.xml"/><Relationship Id="rId9" Type="http://schemas.openxmlformats.org/officeDocument/2006/relationships/slideLayout" Target="../slideLayouts/slideLayout108.xml"/><Relationship Id="rId14" Type="http://schemas.openxmlformats.org/officeDocument/2006/relationships/slideLayout" Target="../slideLayouts/slideLayout113.xml"/><Relationship Id="rId22" Type="http://schemas.openxmlformats.org/officeDocument/2006/relationships/slideLayout" Target="../slideLayouts/slideLayout121.xml"/><Relationship Id="rId27" Type="http://schemas.openxmlformats.org/officeDocument/2006/relationships/slideLayout" Target="../slideLayouts/slideLayout126.xml"/><Relationship Id="rId30" Type="http://schemas.openxmlformats.org/officeDocument/2006/relationships/image" Target="../media/image1.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35.xml"/><Relationship Id="rId13" Type="http://schemas.openxmlformats.org/officeDocument/2006/relationships/slideLayout" Target="../slideLayouts/slideLayout140.xml"/><Relationship Id="rId18" Type="http://schemas.openxmlformats.org/officeDocument/2006/relationships/slideLayout" Target="../slideLayouts/slideLayout145.xml"/><Relationship Id="rId26" Type="http://schemas.openxmlformats.org/officeDocument/2006/relationships/slideLayout" Target="../slideLayouts/slideLayout153.xml"/><Relationship Id="rId3" Type="http://schemas.openxmlformats.org/officeDocument/2006/relationships/slideLayout" Target="../slideLayouts/slideLayout130.xml"/><Relationship Id="rId21" Type="http://schemas.openxmlformats.org/officeDocument/2006/relationships/slideLayout" Target="../slideLayouts/slideLayout148.xml"/><Relationship Id="rId7" Type="http://schemas.openxmlformats.org/officeDocument/2006/relationships/slideLayout" Target="../slideLayouts/slideLayout134.xml"/><Relationship Id="rId12" Type="http://schemas.openxmlformats.org/officeDocument/2006/relationships/slideLayout" Target="../slideLayouts/slideLayout139.xml"/><Relationship Id="rId17" Type="http://schemas.openxmlformats.org/officeDocument/2006/relationships/slideLayout" Target="../slideLayouts/slideLayout144.xml"/><Relationship Id="rId25" Type="http://schemas.openxmlformats.org/officeDocument/2006/relationships/slideLayout" Target="../slideLayouts/slideLayout152.xml"/><Relationship Id="rId2" Type="http://schemas.openxmlformats.org/officeDocument/2006/relationships/slideLayout" Target="../slideLayouts/slideLayout129.xml"/><Relationship Id="rId16" Type="http://schemas.openxmlformats.org/officeDocument/2006/relationships/slideLayout" Target="../slideLayouts/slideLayout143.xml"/><Relationship Id="rId20" Type="http://schemas.openxmlformats.org/officeDocument/2006/relationships/slideLayout" Target="../slideLayouts/slideLayout147.xml"/><Relationship Id="rId29" Type="http://schemas.openxmlformats.org/officeDocument/2006/relationships/theme" Target="../theme/theme6.xml"/><Relationship Id="rId1" Type="http://schemas.openxmlformats.org/officeDocument/2006/relationships/slideLayout" Target="../slideLayouts/slideLayout128.xml"/><Relationship Id="rId6" Type="http://schemas.openxmlformats.org/officeDocument/2006/relationships/slideLayout" Target="../slideLayouts/slideLayout133.xml"/><Relationship Id="rId11" Type="http://schemas.openxmlformats.org/officeDocument/2006/relationships/slideLayout" Target="../slideLayouts/slideLayout138.xml"/><Relationship Id="rId24" Type="http://schemas.openxmlformats.org/officeDocument/2006/relationships/slideLayout" Target="../slideLayouts/slideLayout151.xml"/><Relationship Id="rId5" Type="http://schemas.openxmlformats.org/officeDocument/2006/relationships/slideLayout" Target="../slideLayouts/slideLayout132.xml"/><Relationship Id="rId15" Type="http://schemas.openxmlformats.org/officeDocument/2006/relationships/slideLayout" Target="../slideLayouts/slideLayout142.xml"/><Relationship Id="rId23" Type="http://schemas.openxmlformats.org/officeDocument/2006/relationships/slideLayout" Target="../slideLayouts/slideLayout150.xml"/><Relationship Id="rId28" Type="http://schemas.openxmlformats.org/officeDocument/2006/relationships/slideLayout" Target="../slideLayouts/slideLayout155.xml"/><Relationship Id="rId10" Type="http://schemas.openxmlformats.org/officeDocument/2006/relationships/slideLayout" Target="../slideLayouts/slideLayout137.xml"/><Relationship Id="rId19" Type="http://schemas.openxmlformats.org/officeDocument/2006/relationships/slideLayout" Target="../slideLayouts/slideLayout146.xml"/><Relationship Id="rId31" Type="http://schemas.openxmlformats.org/officeDocument/2006/relationships/image" Target="../media/image14.svg"/><Relationship Id="rId4" Type="http://schemas.openxmlformats.org/officeDocument/2006/relationships/slideLayout" Target="../slideLayouts/slideLayout131.xml"/><Relationship Id="rId9" Type="http://schemas.openxmlformats.org/officeDocument/2006/relationships/slideLayout" Target="../slideLayouts/slideLayout136.xml"/><Relationship Id="rId14" Type="http://schemas.openxmlformats.org/officeDocument/2006/relationships/slideLayout" Target="../slideLayouts/slideLayout141.xml"/><Relationship Id="rId22" Type="http://schemas.openxmlformats.org/officeDocument/2006/relationships/slideLayout" Target="../slideLayouts/slideLayout149.xml"/><Relationship Id="rId27" Type="http://schemas.openxmlformats.org/officeDocument/2006/relationships/slideLayout" Target="../slideLayouts/slideLayout154.xml"/><Relationship Id="rId30" Type="http://schemas.openxmlformats.org/officeDocument/2006/relationships/image" Target="../media/image1.png"/></Relationships>
</file>

<file path=ppt/slideMasters/_rels/slideMaster7.xml.rels><?xml version="1.0" encoding="UTF-8" standalone="yes"?>
<Relationships xmlns="http://schemas.openxmlformats.org/package/2006/relationships"><Relationship Id="rId13" Type="http://schemas.openxmlformats.org/officeDocument/2006/relationships/slideLayout" Target="../slideLayouts/slideLayout168.xml"/><Relationship Id="rId18" Type="http://schemas.openxmlformats.org/officeDocument/2006/relationships/slideLayout" Target="../slideLayouts/slideLayout173.xml"/><Relationship Id="rId26" Type="http://schemas.openxmlformats.org/officeDocument/2006/relationships/slideLayout" Target="../slideLayouts/slideLayout181.xml"/><Relationship Id="rId3" Type="http://schemas.openxmlformats.org/officeDocument/2006/relationships/slideLayout" Target="../slideLayouts/slideLayout158.xml"/><Relationship Id="rId21" Type="http://schemas.openxmlformats.org/officeDocument/2006/relationships/slideLayout" Target="../slideLayouts/slideLayout176.xml"/><Relationship Id="rId7" Type="http://schemas.openxmlformats.org/officeDocument/2006/relationships/slideLayout" Target="../slideLayouts/slideLayout162.xml"/><Relationship Id="rId12" Type="http://schemas.openxmlformats.org/officeDocument/2006/relationships/slideLayout" Target="../slideLayouts/slideLayout167.xml"/><Relationship Id="rId17" Type="http://schemas.openxmlformats.org/officeDocument/2006/relationships/slideLayout" Target="../slideLayouts/slideLayout172.xml"/><Relationship Id="rId25" Type="http://schemas.openxmlformats.org/officeDocument/2006/relationships/slideLayout" Target="../slideLayouts/slideLayout180.xml"/><Relationship Id="rId33" Type="http://schemas.openxmlformats.org/officeDocument/2006/relationships/image" Target="../media/image14.svg"/><Relationship Id="rId2" Type="http://schemas.openxmlformats.org/officeDocument/2006/relationships/slideLayout" Target="../slideLayouts/slideLayout157.xml"/><Relationship Id="rId16" Type="http://schemas.openxmlformats.org/officeDocument/2006/relationships/slideLayout" Target="../slideLayouts/slideLayout171.xml"/><Relationship Id="rId20" Type="http://schemas.openxmlformats.org/officeDocument/2006/relationships/slideLayout" Target="../slideLayouts/slideLayout175.xml"/><Relationship Id="rId29" Type="http://schemas.openxmlformats.org/officeDocument/2006/relationships/slideLayout" Target="../slideLayouts/slideLayout184.xml"/><Relationship Id="rId1" Type="http://schemas.openxmlformats.org/officeDocument/2006/relationships/slideLayout" Target="../slideLayouts/slideLayout156.xml"/><Relationship Id="rId6" Type="http://schemas.openxmlformats.org/officeDocument/2006/relationships/slideLayout" Target="../slideLayouts/slideLayout161.xml"/><Relationship Id="rId11" Type="http://schemas.openxmlformats.org/officeDocument/2006/relationships/slideLayout" Target="../slideLayouts/slideLayout166.xml"/><Relationship Id="rId24" Type="http://schemas.openxmlformats.org/officeDocument/2006/relationships/slideLayout" Target="../slideLayouts/slideLayout179.xml"/><Relationship Id="rId32" Type="http://schemas.openxmlformats.org/officeDocument/2006/relationships/image" Target="../media/image1.png"/><Relationship Id="rId5" Type="http://schemas.openxmlformats.org/officeDocument/2006/relationships/slideLayout" Target="../slideLayouts/slideLayout160.xml"/><Relationship Id="rId15" Type="http://schemas.openxmlformats.org/officeDocument/2006/relationships/slideLayout" Target="../slideLayouts/slideLayout170.xml"/><Relationship Id="rId23" Type="http://schemas.openxmlformats.org/officeDocument/2006/relationships/slideLayout" Target="../slideLayouts/slideLayout178.xml"/><Relationship Id="rId28" Type="http://schemas.openxmlformats.org/officeDocument/2006/relationships/slideLayout" Target="../slideLayouts/slideLayout183.xml"/><Relationship Id="rId10" Type="http://schemas.openxmlformats.org/officeDocument/2006/relationships/slideLayout" Target="../slideLayouts/slideLayout165.xml"/><Relationship Id="rId19" Type="http://schemas.openxmlformats.org/officeDocument/2006/relationships/slideLayout" Target="../slideLayouts/slideLayout174.xml"/><Relationship Id="rId31" Type="http://schemas.openxmlformats.org/officeDocument/2006/relationships/theme" Target="../theme/theme7.xml"/><Relationship Id="rId4" Type="http://schemas.openxmlformats.org/officeDocument/2006/relationships/slideLayout" Target="../slideLayouts/slideLayout159.xml"/><Relationship Id="rId9" Type="http://schemas.openxmlformats.org/officeDocument/2006/relationships/slideLayout" Target="../slideLayouts/slideLayout164.xml"/><Relationship Id="rId14" Type="http://schemas.openxmlformats.org/officeDocument/2006/relationships/slideLayout" Target="../slideLayouts/slideLayout169.xml"/><Relationship Id="rId22" Type="http://schemas.openxmlformats.org/officeDocument/2006/relationships/slideLayout" Target="../slideLayouts/slideLayout177.xml"/><Relationship Id="rId27" Type="http://schemas.openxmlformats.org/officeDocument/2006/relationships/slideLayout" Target="../slideLayouts/slideLayout182.xml"/><Relationship Id="rId30" Type="http://schemas.openxmlformats.org/officeDocument/2006/relationships/slideLayout" Target="../slideLayouts/slideLayout185.xml"/><Relationship Id="rId8" Type="http://schemas.openxmlformats.org/officeDocument/2006/relationships/slideLayout" Target="../slideLayouts/slideLayout163.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93.xml"/><Relationship Id="rId13" Type="http://schemas.openxmlformats.org/officeDocument/2006/relationships/slideLayout" Target="../slideLayouts/slideLayout198.xml"/><Relationship Id="rId18" Type="http://schemas.openxmlformats.org/officeDocument/2006/relationships/slideLayout" Target="../slideLayouts/slideLayout203.xml"/><Relationship Id="rId26" Type="http://schemas.openxmlformats.org/officeDocument/2006/relationships/slideLayout" Target="../slideLayouts/slideLayout211.xml"/><Relationship Id="rId3" Type="http://schemas.openxmlformats.org/officeDocument/2006/relationships/slideLayout" Target="../slideLayouts/slideLayout188.xml"/><Relationship Id="rId21" Type="http://schemas.openxmlformats.org/officeDocument/2006/relationships/slideLayout" Target="../slideLayouts/slideLayout206.xml"/><Relationship Id="rId7" Type="http://schemas.openxmlformats.org/officeDocument/2006/relationships/slideLayout" Target="../slideLayouts/slideLayout192.xml"/><Relationship Id="rId12" Type="http://schemas.openxmlformats.org/officeDocument/2006/relationships/slideLayout" Target="../slideLayouts/slideLayout197.xml"/><Relationship Id="rId17" Type="http://schemas.openxmlformats.org/officeDocument/2006/relationships/slideLayout" Target="../slideLayouts/slideLayout202.xml"/><Relationship Id="rId25" Type="http://schemas.openxmlformats.org/officeDocument/2006/relationships/slideLayout" Target="../slideLayouts/slideLayout210.xml"/><Relationship Id="rId2" Type="http://schemas.openxmlformats.org/officeDocument/2006/relationships/slideLayout" Target="../slideLayouts/slideLayout187.xml"/><Relationship Id="rId16" Type="http://schemas.openxmlformats.org/officeDocument/2006/relationships/slideLayout" Target="../slideLayouts/slideLayout201.xml"/><Relationship Id="rId20" Type="http://schemas.openxmlformats.org/officeDocument/2006/relationships/slideLayout" Target="../slideLayouts/slideLayout205.xml"/><Relationship Id="rId29" Type="http://schemas.openxmlformats.org/officeDocument/2006/relationships/theme" Target="../theme/theme8.xml"/><Relationship Id="rId1" Type="http://schemas.openxmlformats.org/officeDocument/2006/relationships/slideLayout" Target="../slideLayouts/slideLayout186.xml"/><Relationship Id="rId6" Type="http://schemas.openxmlformats.org/officeDocument/2006/relationships/slideLayout" Target="../slideLayouts/slideLayout191.xml"/><Relationship Id="rId11" Type="http://schemas.openxmlformats.org/officeDocument/2006/relationships/slideLayout" Target="../slideLayouts/slideLayout196.xml"/><Relationship Id="rId24" Type="http://schemas.openxmlformats.org/officeDocument/2006/relationships/slideLayout" Target="../slideLayouts/slideLayout209.xml"/><Relationship Id="rId5" Type="http://schemas.openxmlformats.org/officeDocument/2006/relationships/slideLayout" Target="../slideLayouts/slideLayout190.xml"/><Relationship Id="rId15" Type="http://schemas.openxmlformats.org/officeDocument/2006/relationships/slideLayout" Target="../slideLayouts/slideLayout200.xml"/><Relationship Id="rId23" Type="http://schemas.openxmlformats.org/officeDocument/2006/relationships/slideLayout" Target="../slideLayouts/slideLayout208.xml"/><Relationship Id="rId28" Type="http://schemas.openxmlformats.org/officeDocument/2006/relationships/slideLayout" Target="../slideLayouts/slideLayout213.xml"/><Relationship Id="rId10" Type="http://schemas.openxmlformats.org/officeDocument/2006/relationships/slideLayout" Target="../slideLayouts/slideLayout195.xml"/><Relationship Id="rId19" Type="http://schemas.openxmlformats.org/officeDocument/2006/relationships/slideLayout" Target="../slideLayouts/slideLayout204.xml"/><Relationship Id="rId31" Type="http://schemas.openxmlformats.org/officeDocument/2006/relationships/image" Target="../media/image14.svg"/><Relationship Id="rId4" Type="http://schemas.openxmlformats.org/officeDocument/2006/relationships/slideLayout" Target="../slideLayouts/slideLayout189.xml"/><Relationship Id="rId9" Type="http://schemas.openxmlformats.org/officeDocument/2006/relationships/slideLayout" Target="../slideLayouts/slideLayout194.xml"/><Relationship Id="rId14" Type="http://schemas.openxmlformats.org/officeDocument/2006/relationships/slideLayout" Target="../slideLayouts/slideLayout199.xml"/><Relationship Id="rId22" Type="http://schemas.openxmlformats.org/officeDocument/2006/relationships/slideLayout" Target="../slideLayouts/slideLayout207.xml"/><Relationship Id="rId27" Type="http://schemas.openxmlformats.org/officeDocument/2006/relationships/slideLayout" Target="../slideLayouts/slideLayout212.xml"/><Relationship Id="rId30" Type="http://schemas.openxmlformats.org/officeDocument/2006/relationships/image" Target="../media/image1.pn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221.xml"/><Relationship Id="rId13" Type="http://schemas.openxmlformats.org/officeDocument/2006/relationships/slideLayout" Target="../slideLayouts/slideLayout226.xml"/><Relationship Id="rId18" Type="http://schemas.openxmlformats.org/officeDocument/2006/relationships/slideLayout" Target="../slideLayouts/slideLayout231.xml"/><Relationship Id="rId26" Type="http://schemas.openxmlformats.org/officeDocument/2006/relationships/slideLayout" Target="../slideLayouts/slideLayout239.xml"/><Relationship Id="rId3" Type="http://schemas.openxmlformats.org/officeDocument/2006/relationships/slideLayout" Target="../slideLayouts/slideLayout216.xml"/><Relationship Id="rId21" Type="http://schemas.openxmlformats.org/officeDocument/2006/relationships/slideLayout" Target="../slideLayouts/slideLayout234.xml"/><Relationship Id="rId7" Type="http://schemas.openxmlformats.org/officeDocument/2006/relationships/slideLayout" Target="../slideLayouts/slideLayout220.xml"/><Relationship Id="rId12" Type="http://schemas.openxmlformats.org/officeDocument/2006/relationships/slideLayout" Target="../slideLayouts/slideLayout225.xml"/><Relationship Id="rId17" Type="http://schemas.openxmlformats.org/officeDocument/2006/relationships/slideLayout" Target="../slideLayouts/slideLayout230.xml"/><Relationship Id="rId25" Type="http://schemas.openxmlformats.org/officeDocument/2006/relationships/slideLayout" Target="../slideLayouts/slideLayout238.xml"/><Relationship Id="rId2" Type="http://schemas.openxmlformats.org/officeDocument/2006/relationships/slideLayout" Target="../slideLayouts/slideLayout215.xml"/><Relationship Id="rId16" Type="http://schemas.openxmlformats.org/officeDocument/2006/relationships/slideLayout" Target="../slideLayouts/slideLayout229.xml"/><Relationship Id="rId20" Type="http://schemas.openxmlformats.org/officeDocument/2006/relationships/slideLayout" Target="../slideLayouts/slideLayout233.xml"/><Relationship Id="rId29" Type="http://schemas.openxmlformats.org/officeDocument/2006/relationships/theme" Target="../theme/theme9.xml"/><Relationship Id="rId1" Type="http://schemas.openxmlformats.org/officeDocument/2006/relationships/slideLayout" Target="../slideLayouts/slideLayout214.xml"/><Relationship Id="rId6" Type="http://schemas.openxmlformats.org/officeDocument/2006/relationships/slideLayout" Target="../slideLayouts/slideLayout219.xml"/><Relationship Id="rId11" Type="http://schemas.openxmlformats.org/officeDocument/2006/relationships/slideLayout" Target="../slideLayouts/slideLayout224.xml"/><Relationship Id="rId24" Type="http://schemas.openxmlformats.org/officeDocument/2006/relationships/slideLayout" Target="../slideLayouts/slideLayout237.xml"/><Relationship Id="rId5" Type="http://schemas.openxmlformats.org/officeDocument/2006/relationships/slideLayout" Target="../slideLayouts/slideLayout218.xml"/><Relationship Id="rId15" Type="http://schemas.openxmlformats.org/officeDocument/2006/relationships/slideLayout" Target="../slideLayouts/slideLayout228.xml"/><Relationship Id="rId23" Type="http://schemas.openxmlformats.org/officeDocument/2006/relationships/slideLayout" Target="../slideLayouts/slideLayout236.xml"/><Relationship Id="rId28" Type="http://schemas.openxmlformats.org/officeDocument/2006/relationships/slideLayout" Target="../slideLayouts/slideLayout241.xml"/><Relationship Id="rId10" Type="http://schemas.openxmlformats.org/officeDocument/2006/relationships/slideLayout" Target="../slideLayouts/slideLayout223.xml"/><Relationship Id="rId19" Type="http://schemas.openxmlformats.org/officeDocument/2006/relationships/slideLayout" Target="../slideLayouts/slideLayout232.xml"/><Relationship Id="rId31" Type="http://schemas.openxmlformats.org/officeDocument/2006/relationships/image" Target="../media/image14.svg"/><Relationship Id="rId4" Type="http://schemas.openxmlformats.org/officeDocument/2006/relationships/slideLayout" Target="../slideLayouts/slideLayout217.xml"/><Relationship Id="rId9" Type="http://schemas.openxmlformats.org/officeDocument/2006/relationships/slideLayout" Target="../slideLayouts/slideLayout222.xml"/><Relationship Id="rId14" Type="http://schemas.openxmlformats.org/officeDocument/2006/relationships/slideLayout" Target="../slideLayouts/slideLayout227.xml"/><Relationship Id="rId22" Type="http://schemas.openxmlformats.org/officeDocument/2006/relationships/slideLayout" Target="../slideLayouts/slideLayout235.xml"/><Relationship Id="rId27" Type="http://schemas.openxmlformats.org/officeDocument/2006/relationships/slideLayout" Target="../slideLayouts/slideLayout240.xml"/><Relationship Id="rId30" Type="http://schemas.openxmlformats.org/officeDocument/2006/relationships/image" Target="../media/image1.png"/></Relationships>
</file>

<file path=ppt/slideMasters/_rels/slideMaster10.xml.rels><?xml version="1.0" encoding="UTF-8" standalone="yes"?>
<Relationships xmlns="http://schemas.openxmlformats.org/package/2006/relationships"><Relationship Id="rId13" Type="http://schemas.openxmlformats.org/officeDocument/2006/relationships/slideLayout" Target="../slideLayouts/slideLayout254.xml"/><Relationship Id="rId18" Type="http://schemas.openxmlformats.org/officeDocument/2006/relationships/slideLayout" Target="../slideLayouts/slideLayout259.xml"/><Relationship Id="rId26" Type="http://schemas.openxmlformats.org/officeDocument/2006/relationships/slideLayout" Target="../slideLayouts/slideLayout267.xml"/><Relationship Id="rId3" Type="http://schemas.openxmlformats.org/officeDocument/2006/relationships/slideLayout" Target="../slideLayouts/slideLayout244.xml"/><Relationship Id="rId21" Type="http://schemas.openxmlformats.org/officeDocument/2006/relationships/slideLayout" Target="../slideLayouts/slideLayout262.xml"/><Relationship Id="rId34" Type="http://schemas.openxmlformats.org/officeDocument/2006/relationships/image" Target="../media/image14.svg"/><Relationship Id="rId7" Type="http://schemas.openxmlformats.org/officeDocument/2006/relationships/slideLayout" Target="../slideLayouts/slideLayout248.xml"/><Relationship Id="rId12" Type="http://schemas.openxmlformats.org/officeDocument/2006/relationships/slideLayout" Target="../slideLayouts/slideLayout253.xml"/><Relationship Id="rId17" Type="http://schemas.openxmlformats.org/officeDocument/2006/relationships/slideLayout" Target="../slideLayouts/slideLayout258.xml"/><Relationship Id="rId25" Type="http://schemas.openxmlformats.org/officeDocument/2006/relationships/slideLayout" Target="../slideLayouts/slideLayout266.xml"/><Relationship Id="rId33" Type="http://schemas.openxmlformats.org/officeDocument/2006/relationships/image" Target="../media/image1.png"/><Relationship Id="rId2" Type="http://schemas.openxmlformats.org/officeDocument/2006/relationships/slideLayout" Target="../slideLayouts/slideLayout243.xml"/><Relationship Id="rId16" Type="http://schemas.openxmlformats.org/officeDocument/2006/relationships/slideLayout" Target="../slideLayouts/slideLayout257.xml"/><Relationship Id="rId20" Type="http://schemas.openxmlformats.org/officeDocument/2006/relationships/slideLayout" Target="../slideLayouts/slideLayout261.xml"/><Relationship Id="rId29" Type="http://schemas.openxmlformats.org/officeDocument/2006/relationships/slideLayout" Target="../slideLayouts/slideLayout270.xml"/><Relationship Id="rId1" Type="http://schemas.openxmlformats.org/officeDocument/2006/relationships/slideLayout" Target="../slideLayouts/slideLayout242.xml"/><Relationship Id="rId6" Type="http://schemas.openxmlformats.org/officeDocument/2006/relationships/slideLayout" Target="../slideLayouts/slideLayout247.xml"/><Relationship Id="rId11" Type="http://schemas.openxmlformats.org/officeDocument/2006/relationships/slideLayout" Target="../slideLayouts/slideLayout252.xml"/><Relationship Id="rId24" Type="http://schemas.openxmlformats.org/officeDocument/2006/relationships/slideLayout" Target="../slideLayouts/slideLayout265.xml"/><Relationship Id="rId32" Type="http://schemas.openxmlformats.org/officeDocument/2006/relationships/theme" Target="../theme/theme10.xml"/><Relationship Id="rId5" Type="http://schemas.openxmlformats.org/officeDocument/2006/relationships/slideLayout" Target="../slideLayouts/slideLayout246.xml"/><Relationship Id="rId15" Type="http://schemas.openxmlformats.org/officeDocument/2006/relationships/slideLayout" Target="../slideLayouts/slideLayout256.xml"/><Relationship Id="rId23" Type="http://schemas.openxmlformats.org/officeDocument/2006/relationships/slideLayout" Target="../slideLayouts/slideLayout264.xml"/><Relationship Id="rId28" Type="http://schemas.openxmlformats.org/officeDocument/2006/relationships/slideLayout" Target="../slideLayouts/slideLayout269.xml"/><Relationship Id="rId10" Type="http://schemas.openxmlformats.org/officeDocument/2006/relationships/slideLayout" Target="../slideLayouts/slideLayout251.xml"/><Relationship Id="rId19" Type="http://schemas.openxmlformats.org/officeDocument/2006/relationships/slideLayout" Target="../slideLayouts/slideLayout260.xml"/><Relationship Id="rId31" Type="http://schemas.openxmlformats.org/officeDocument/2006/relationships/slideLayout" Target="../slideLayouts/slideLayout272.xml"/><Relationship Id="rId4" Type="http://schemas.openxmlformats.org/officeDocument/2006/relationships/slideLayout" Target="../slideLayouts/slideLayout245.xml"/><Relationship Id="rId9" Type="http://schemas.openxmlformats.org/officeDocument/2006/relationships/slideLayout" Target="../slideLayouts/slideLayout250.xml"/><Relationship Id="rId14" Type="http://schemas.openxmlformats.org/officeDocument/2006/relationships/slideLayout" Target="../slideLayouts/slideLayout255.xml"/><Relationship Id="rId22" Type="http://schemas.openxmlformats.org/officeDocument/2006/relationships/slideLayout" Target="../slideLayouts/slideLayout263.xml"/><Relationship Id="rId27" Type="http://schemas.openxmlformats.org/officeDocument/2006/relationships/slideLayout" Target="../slideLayouts/slideLayout268.xml"/><Relationship Id="rId30" Type="http://schemas.openxmlformats.org/officeDocument/2006/relationships/slideLayout" Target="../slideLayouts/slideLayout271.xml"/><Relationship Id="rId8" Type="http://schemas.openxmlformats.org/officeDocument/2006/relationships/slideLayout" Target="../slideLayouts/slideLayout249.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280.xml"/><Relationship Id="rId13" Type="http://schemas.openxmlformats.org/officeDocument/2006/relationships/slideLayout" Target="../slideLayouts/slideLayout285.xml"/><Relationship Id="rId18" Type="http://schemas.openxmlformats.org/officeDocument/2006/relationships/slideLayout" Target="../slideLayouts/slideLayout290.xml"/><Relationship Id="rId26" Type="http://schemas.openxmlformats.org/officeDocument/2006/relationships/slideLayout" Target="../slideLayouts/slideLayout298.xml"/><Relationship Id="rId3" Type="http://schemas.openxmlformats.org/officeDocument/2006/relationships/slideLayout" Target="../slideLayouts/slideLayout275.xml"/><Relationship Id="rId21" Type="http://schemas.openxmlformats.org/officeDocument/2006/relationships/slideLayout" Target="../slideLayouts/slideLayout293.xml"/><Relationship Id="rId7" Type="http://schemas.openxmlformats.org/officeDocument/2006/relationships/slideLayout" Target="../slideLayouts/slideLayout279.xml"/><Relationship Id="rId12" Type="http://schemas.openxmlformats.org/officeDocument/2006/relationships/slideLayout" Target="../slideLayouts/slideLayout284.xml"/><Relationship Id="rId17" Type="http://schemas.openxmlformats.org/officeDocument/2006/relationships/slideLayout" Target="../slideLayouts/slideLayout289.xml"/><Relationship Id="rId25" Type="http://schemas.openxmlformats.org/officeDocument/2006/relationships/slideLayout" Target="../slideLayouts/slideLayout297.xml"/><Relationship Id="rId2" Type="http://schemas.openxmlformats.org/officeDocument/2006/relationships/slideLayout" Target="../slideLayouts/slideLayout274.xml"/><Relationship Id="rId16" Type="http://schemas.openxmlformats.org/officeDocument/2006/relationships/slideLayout" Target="../slideLayouts/slideLayout288.xml"/><Relationship Id="rId20" Type="http://schemas.openxmlformats.org/officeDocument/2006/relationships/slideLayout" Target="../slideLayouts/slideLayout292.xml"/><Relationship Id="rId29" Type="http://schemas.openxmlformats.org/officeDocument/2006/relationships/theme" Target="../theme/theme11.xml"/><Relationship Id="rId1" Type="http://schemas.openxmlformats.org/officeDocument/2006/relationships/slideLayout" Target="../slideLayouts/slideLayout273.xml"/><Relationship Id="rId6" Type="http://schemas.openxmlformats.org/officeDocument/2006/relationships/slideLayout" Target="../slideLayouts/slideLayout278.xml"/><Relationship Id="rId11" Type="http://schemas.openxmlformats.org/officeDocument/2006/relationships/slideLayout" Target="../slideLayouts/slideLayout283.xml"/><Relationship Id="rId24" Type="http://schemas.openxmlformats.org/officeDocument/2006/relationships/slideLayout" Target="../slideLayouts/slideLayout296.xml"/><Relationship Id="rId5" Type="http://schemas.openxmlformats.org/officeDocument/2006/relationships/slideLayout" Target="../slideLayouts/slideLayout277.xml"/><Relationship Id="rId15" Type="http://schemas.openxmlformats.org/officeDocument/2006/relationships/slideLayout" Target="../slideLayouts/slideLayout287.xml"/><Relationship Id="rId23" Type="http://schemas.openxmlformats.org/officeDocument/2006/relationships/slideLayout" Target="../slideLayouts/slideLayout295.xml"/><Relationship Id="rId28" Type="http://schemas.openxmlformats.org/officeDocument/2006/relationships/slideLayout" Target="../slideLayouts/slideLayout300.xml"/><Relationship Id="rId10" Type="http://schemas.openxmlformats.org/officeDocument/2006/relationships/slideLayout" Target="../slideLayouts/slideLayout282.xml"/><Relationship Id="rId19" Type="http://schemas.openxmlformats.org/officeDocument/2006/relationships/slideLayout" Target="../slideLayouts/slideLayout291.xml"/><Relationship Id="rId31" Type="http://schemas.openxmlformats.org/officeDocument/2006/relationships/image" Target="../media/image2.svg"/><Relationship Id="rId4" Type="http://schemas.openxmlformats.org/officeDocument/2006/relationships/slideLayout" Target="../slideLayouts/slideLayout276.xml"/><Relationship Id="rId9" Type="http://schemas.openxmlformats.org/officeDocument/2006/relationships/slideLayout" Target="../slideLayouts/slideLayout281.xml"/><Relationship Id="rId14" Type="http://schemas.openxmlformats.org/officeDocument/2006/relationships/slideLayout" Target="../slideLayouts/slideLayout286.xml"/><Relationship Id="rId22" Type="http://schemas.openxmlformats.org/officeDocument/2006/relationships/slideLayout" Target="../slideLayouts/slideLayout294.xml"/><Relationship Id="rId27" Type="http://schemas.openxmlformats.org/officeDocument/2006/relationships/slideLayout" Target="../slideLayouts/slideLayout299.xml"/><Relationship Id="rId30"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B286B0-81D2-DE37-B478-326E35CDE7C8}"/>
              </a:ext>
            </a:extLst>
          </p:cNvPr>
          <p:cNvSpPr>
            <a:spLocks noGrp="1"/>
          </p:cNvSpPr>
          <p:nvPr>
            <p:ph type="title"/>
          </p:nvPr>
        </p:nvSpPr>
        <p:spPr>
          <a:xfrm>
            <a:off x="495300" y="379786"/>
            <a:ext cx="11201400" cy="430887"/>
          </a:xfrm>
          <a:prstGeom prst="rect">
            <a:avLst/>
          </a:prstGeom>
        </p:spPr>
        <p:txBody>
          <a:bodyPr vert="horz" wrap="square" lIns="0" tIns="0" rIns="0" bIns="0" rtlCol="0" anchor="t" anchorCtr="0">
            <a:sp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0579FD-75F6-151B-945C-7D246221BC75}"/>
              </a:ext>
            </a:extLst>
          </p:cNvPr>
          <p:cNvSpPr>
            <a:spLocks noGrp="1"/>
          </p:cNvSpPr>
          <p:nvPr>
            <p:ph type="body" idx="1"/>
          </p:nvPr>
        </p:nvSpPr>
        <p:spPr>
          <a:xfrm>
            <a:off x="495300" y="1469985"/>
            <a:ext cx="11201400" cy="1762855"/>
          </a:xfrm>
          <a:prstGeom prst="rect">
            <a:avLst/>
          </a:prstGeom>
        </p:spPr>
        <p:txBody>
          <a:bodyPr vert="horz"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91E41544-483E-1E5A-9756-248413CDCFB1}"/>
              </a:ext>
            </a:extLst>
          </p:cNvPr>
          <p:cNvSpPr/>
          <p:nvPr userDrawn="1"/>
        </p:nvSpPr>
        <p:spPr>
          <a:xfrm>
            <a:off x="0" y="6248400"/>
            <a:ext cx="12192000" cy="609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8CA8BC03-EA6E-78FF-D64F-8AFF82405A28}"/>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15003B"/>
                </a:solidFill>
                <a:effectLst/>
                <a:latin typeface="+mn-lt"/>
                <a:ea typeface="+mn-ea"/>
                <a:cs typeface="+mn-cs"/>
              </a:rPr>
              <a:t>© </a:t>
            </a:r>
            <a:fld id="{30E38F8C-D45A-448E-B2AF-87A2063BA8E4}" type="datetimeyyyy">
              <a:rPr lang="en-US" sz="900" b="0" i="0" u="none" strike="noStrike" kern="1200" smtClean="0">
                <a:solidFill>
                  <a:srgbClr val="15003B"/>
                </a:solidFill>
                <a:effectLst/>
                <a:latin typeface="+mn-lt"/>
                <a:ea typeface="+mn-ea"/>
                <a:cs typeface="+mn-cs"/>
              </a:rPr>
              <a:t>2025</a:t>
            </a:fld>
            <a:r>
              <a:rPr lang="en-US" sz="900" b="0" i="0" u="none" strike="noStrike" kern="1200" dirty="0">
                <a:solidFill>
                  <a:srgbClr val="15003B"/>
                </a:solidFill>
                <a:effectLst/>
                <a:latin typeface="+mn-lt"/>
                <a:ea typeface="+mn-ea"/>
                <a:cs typeface="+mn-cs"/>
              </a:rPr>
              <a:t> Nexxen International. All rights reserved. Confidential information of Nexxen.</a:t>
            </a:r>
          </a:p>
        </p:txBody>
      </p:sp>
      <p:pic>
        <p:nvPicPr>
          <p:cNvPr id="7" name="Graphic 6">
            <a:extLst>
              <a:ext uri="{FF2B5EF4-FFF2-40B4-BE49-F238E27FC236}">
                <a16:creationId xmlns:a16="http://schemas.microsoft.com/office/drawing/2014/main" id="{2CDFD0CC-EDF1-34EB-1EAF-4971D35D8C39}"/>
              </a:ext>
            </a:extLst>
          </p:cNvPr>
          <p:cNvPicPr>
            <a:picLocks noChangeAspect="1"/>
          </p:cNvPicPr>
          <p:nvPr userDrawn="1"/>
        </p:nvPicPr>
        <p:blipFill>
          <a:blip r:embed="rId31">
            <a:extLst>
              <a:ext uri="{96DAC541-7B7A-43D3-8B79-37D633B846F1}">
                <asvg:svgBlip xmlns:asvg="http://schemas.microsoft.com/office/drawing/2016/SVG/main" r:embed="rId32"/>
              </a:ext>
            </a:extLst>
          </a:blip>
          <a:stretch>
            <a:fillRect/>
          </a:stretch>
        </p:blipFill>
        <p:spPr>
          <a:xfrm>
            <a:off x="10753974" y="6415613"/>
            <a:ext cx="1185072" cy="290222"/>
          </a:xfrm>
          <a:prstGeom prst="rect">
            <a:avLst/>
          </a:prstGeom>
        </p:spPr>
      </p:pic>
    </p:spTree>
    <p:extLst>
      <p:ext uri="{BB962C8B-B14F-4D97-AF65-F5344CB8AC3E}">
        <p14:creationId xmlns:p14="http://schemas.microsoft.com/office/powerpoint/2010/main" val="2929651944"/>
      </p:ext>
    </p:extLst>
  </p:cSld>
  <p:clrMap bg1="lt1" tx1="dk1" bg2="lt2" tx2="dk2" accent1="accent1" accent2="accent2" accent3="accent3" accent4="accent4" accent5="accent5" accent6="accent6" hlink="hlink" folHlink="folHlink"/>
  <p:sldLayoutIdLst>
    <p:sldLayoutId id="2147483788" r:id="rId1"/>
    <p:sldLayoutId id="2147483798" r:id="rId2"/>
    <p:sldLayoutId id="2147483797" r:id="rId3"/>
    <p:sldLayoutId id="2147483804" r:id="rId4"/>
    <p:sldLayoutId id="2147483805" r:id="rId5"/>
    <p:sldLayoutId id="2147483803" r:id="rId6"/>
    <p:sldLayoutId id="2147483826" r:id="rId7"/>
    <p:sldLayoutId id="2147483650" r:id="rId8"/>
    <p:sldLayoutId id="2147483790" r:id="rId9"/>
    <p:sldLayoutId id="2147483816" r:id="rId10"/>
    <p:sldLayoutId id="2147483791" r:id="rId11"/>
    <p:sldLayoutId id="2147483793" r:id="rId12"/>
    <p:sldLayoutId id="2147483809" r:id="rId13"/>
    <p:sldLayoutId id="2147483810" r:id="rId14"/>
    <p:sldLayoutId id="2147483811" r:id="rId15"/>
    <p:sldLayoutId id="2147483821" r:id="rId16"/>
    <p:sldLayoutId id="2147483789" r:id="rId17"/>
    <p:sldLayoutId id="2147483812" r:id="rId18"/>
    <p:sldLayoutId id="2147483813" r:id="rId19"/>
    <p:sldLayoutId id="2147483814" r:id="rId20"/>
    <p:sldLayoutId id="2147483815" r:id="rId21"/>
    <p:sldLayoutId id="2147483823" r:id="rId22"/>
    <p:sldLayoutId id="2147483824" r:id="rId23"/>
    <p:sldLayoutId id="2147483825" r:id="rId24"/>
    <p:sldLayoutId id="2147483649" r:id="rId25"/>
    <p:sldLayoutId id="2147483827" r:id="rId26"/>
    <p:sldLayoutId id="2147483802" r:id="rId27"/>
    <p:sldLayoutId id="2147483796" r:id="rId28"/>
    <p:sldLayoutId id="2147483655" r:id="rId29"/>
  </p:sldLayoutIdLst>
  <p:txStyles>
    <p:titleStyle>
      <a:lvl1pPr algn="l" defTabSz="914400" rtl="0" eaLnBrk="1" latinLnBrk="0" hangingPunct="1">
        <a:lnSpc>
          <a:spcPct val="100000"/>
        </a:lnSpc>
        <a:spcBef>
          <a:spcPct val="0"/>
        </a:spcBef>
        <a:buNone/>
        <a:defRPr sz="2800" b="0" kern="1200" spc="30" baseline="0">
          <a:solidFill>
            <a:srgbClr val="15003B"/>
          </a:solidFill>
          <a:latin typeface="Poppins ExtraLight" panose="00000300000000000000" pitchFamily="2" charset="0"/>
          <a:ea typeface="+mj-ea"/>
          <a:cs typeface="Poppins ExtraLight" panose="00000300000000000000" pitchFamily="2" charset="0"/>
        </a:defRPr>
      </a:lvl1pPr>
    </p:titleStyle>
    <p:body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936" userDrawn="1">
          <p15:clr>
            <a:srgbClr val="F26B43"/>
          </p15:clr>
        </p15:guide>
        <p15:guide id="2" pos="312" userDrawn="1">
          <p15:clr>
            <a:srgbClr val="F26B43"/>
          </p15:clr>
        </p15:guide>
        <p15:guide id="3" pos="7498" userDrawn="1">
          <p15:clr>
            <a:srgbClr val="F26B43"/>
          </p15:clr>
        </p15:guide>
        <p15:guide id="4" orient="horz" pos="846"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B286B0-81D2-DE37-B478-326E35CDE7C8}"/>
              </a:ext>
            </a:extLst>
          </p:cNvPr>
          <p:cNvSpPr>
            <a:spLocks noGrp="1"/>
          </p:cNvSpPr>
          <p:nvPr>
            <p:ph type="title"/>
          </p:nvPr>
        </p:nvSpPr>
        <p:spPr>
          <a:xfrm>
            <a:off x="495300" y="379786"/>
            <a:ext cx="11201400" cy="430887"/>
          </a:xfrm>
          <a:prstGeom prst="rect">
            <a:avLst/>
          </a:prstGeom>
        </p:spPr>
        <p:txBody>
          <a:bodyPr vert="horz" wrap="square" lIns="0" tIns="0" rIns="0" bIns="0" rtlCol="0" anchor="t" anchorCtr="0">
            <a:spAutoFit/>
          </a:bodyPr>
          <a:lstStyle/>
          <a:p>
            <a:r>
              <a:rPr lang="en-US"/>
              <a:t>Click to edit Master title style</a:t>
            </a:r>
          </a:p>
        </p:txBody>
      </p:sp>
      <p:sp>
        <p:nvSpPr>
          <p:cNvPr id="3" name="Text Placeholder 2">
            <a:extLst>
              <a:ext uri="{FF2B5EF4-FFF2-40B4-BE49-F238E27FC236}">
                <a16:creationId xmlns:a16="http://schemas.microsoft.com/office/drawing/2014/main" id="{500579FD-75F6-151B-945C-7D246221BC75}"/>
              </a:ext>
            </a:extLst>
          </p:cNvPr>
          <p:cNvSpPr>
            <a:spLocks noGrp="1"/>
          </p:cNvSpPr>
          <p:nvPr>
            <p:ph type="body" idx="1"/>
          </p:nvPr>
        </p:nvSpPr>
        <p:spPr>
          <a:xfrm>
            <a:off x="495300" y="1469985"/>
            <a:ext cx="11201400" cy="1762855"/>
          </a:xfrm>
          <a:prstGeom prst="rect">
            <a:avLst/>
          </a:prstGeom>
        </p:spPr>
        <p:txBody>
          <a:bodyPr vert="horz"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91E41544-483E-1E5A-9756-248413CDCFB1}"/>
              </a:ext>
            </a:extLst>
          </p:cNvPr>
          <p:cNvSpPr/>
          <p:nvPr userDrawn="1"/>
        </p:nvSpPr>
        <p:spPr>
          <a:xfrm>
            <a:off x="0" y="6248400"/>
            <a:ext cx="12192000" cy="609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8CA8BC03-EA6E-78FF-D64F-8AFF82405A28}"/>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15003B"/>
                </a:solidFill>
                <a:effectLst/>
                <a:latin typeface="+mn-lt"/>
                <a:ea typeface="+mn-ea"/>
                <a:cs typeface="+mn-cs"/>
              </a:rPr>
              <a:t>© </a:t>
            </a:r>
            <a:fld id="{30E38F8C-D45A-448E-B2AF-87A2063BA8E4}" type="datetimeyyyy">
              <a:rPr lang="en-US" sz="900" b="0" i="0" u="none" strike="noStrike" kern="1200" smtClean="0">
                <a:solidFill>
                  <a:srgbClr val="15003B"/>
                </a:solidFill>
                <a:effectLst/>
                <a:latin typeface="+mn-lt"/>
                <a:ea typeface="+mn-ea"/>
                <a:cs typeface="+mn-cs"/>
              </a:rPr>
              <a:t>2025</a:t>
            </a:fld>
            <a:r>
              <a:rPr lang="en-US" sz="900" b="0" i="0" u="none" strike="noStrike" kern="1200" dirty="0">
                <a:solidFill>
                  <a:srgbClr val="15003B"/>
                </a:solidFill>
                <a:effectLst/>
                <a:latin typeface="+mn-lt"/>
                <a:ea typeface="+mn-ea"/>
                <a:cs typeface="+mn-cs"/>
              </a:rPr>
              <a:t> Nexxen International. All rights reserved. Confidential information of Nexxen.</a:t>
            </a:r>
          </a:p>
        </p:txBody>
      </p:sp>
      <p:pic>
        <p:nvPicPr>
          <p:cNvPr id="7" name="Graphic 6">
            <a:extLst>
              <a:ext uri="{FF2B5EF4-FFF2-40B4-BE49-F238E27FC236}">
                <a16:creationId xmlns:a16="http://schemas.microsoft.com/office/drawing/2014/main" id="{2CDFD0CC-EDF1-34EB-1EAF-4971D35D8C39}"/>
              </a:ext>
            </a:extLst>
          </p:cNvPr>
          <p:cNvPicPr>
            <a:picLocks noChangeAspect="1"/>
          </p:cNvPicPr>
          <p:nvPr userDrawn="1"/>
        </p:nvPicPr>
        <p:blipFill>
          <a:blip r:embed="rId30">
            <a:extLst>
              <a:ext uri="{96DAC541-7B7A-43D3-8B79-37D633B846F1}">
                <asvg:svgBlip xmlns:asvg="http://schemas.microsoft.com/office/drawing/2016/SVG/main" r:embed="rId31"/>
              </a:ext>
            </a:extLst>
          </a:blip>
          <a:stretch>
            <a:fillRect/>
          </a:stretch>
        </p:blipFill>
        <p:spPr>
          <a:xfrm>
            <a:off x="10753974" y="6415613"/>
            <a:ext cx="1185072" cy="290222"/>
          </a:xfrm>
          <a:prstGeom prst="rect">
            <a:avLst/>
          </a:prstGeom>
        </p:spPr>
      </p:pic>
    </p:spTree>
    <p:extLst>
      <p:ext uri="{BB962C8B-B14F-4D97-AF65-F5344CB8AC3E}">
        <p14:creationId xmlns:p14="http://schemas.microsoft.com/office/powerpoint/2010/main" val="2723027462"/>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 id="2147483841" r:id="rId13"/>
    <p:sldLayoutId id="2147483842" r:id="rId14"/>
    <p:sldLayoutId id="2147483843" r:id="rId15"/>
    <p:sldLayoutId id="2147483844" r:id="rId16"/>
    <p:sldLayoutId id="2147483845" r:id="rId17"/>
    <p:sldLayoutId id="2147483846" r:id="rId18"/>
    <p:sldLayoutId id="2147483847" r:id="rId19"/>
    <p:sldLayoutId id="2147483848" r:id="rId20"/>
    <p:sldLayoutId id="2147483849" r:id="rId21"/>
    <p:sldLayoutId id="2147483850" r:id="rId22"/>
    <p:sldLayoutId id="2147483851" r:id="rId23"/>
    <p:sldLayoutId id="2147483852" r:id="rId24"/>
    <p:sldLayoutId id="2147483853" r:id="rId25"/>
    <p:sldLayoutId id="2147483854" r:id="rId26"/>
    <p:sldLayoutId id="2147483855" r:id="rId27"/>
    <p:sldLayoutId id="2147483856" r:id="rId28"/>
  </p:sldLayoutIdLst>
  <p:txStyles>
    <p:titleStyle>
      <a:lvl1pPr algn="l" defTabSz="914400" rtl="0" eaLnBrk="1" latinLnBrk="0" hangingPunct="1">
        <a:lnSpc>
          <a:spcPct val="100000"/>
        </a:lnSpc>
        <a:spcBef>
          <a:spcPct val="0"/>
        </a:spcBef>
        <a:buNone/>
        <a:defRPr sz="2800" b="0" kern="1200" spc="30" baseline="0">
          <a:solidFill>
            <a:srgbClr val="15003B"/>
          </a:solidFill>
          <a:latin typeface="Poppins ExtraLight" panose="00000300000000000000" pitchFamily="2" charset="0"/>
          <a:ea typeface="+mj-ea"/>
          <a:cs typeface="Poppins ExtraLight" panose="00000300000000000000" pitchFamily="2" charset="0"/>
        </a:defRPr>
      </a:lvl1pPr>
    </p:titleStyle>
    <p:body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936">
          <p15:clr>
            <a:srgbClr val="F26B43"/>
          </p15:clr>
        </p15:guide>
        <p15:guide id="2" pos="312">
          <p15:clr>
            <a:srgbClr val="F26B43"/>
          </p15:clr>
        </p15:guide>
        <p15:guide id="3" pos="7498">
          <p15:clr>
            <a:srgbClr val="F26B43"/>
          </p15:clr>
        </p15:guide>
        <p15:guide id="4" orient="horz" pos="846">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B286B0-81D2-DE37-B478-326E35CDE7C8}"/>
              </a:ext>
            </a:extLst>
          </p:cNvPr>
          <p:cNvSpPr>
            <a:spLocks noGrp="1"/>
          </p:cNvSpPr>
          <p:nvPr>
            <p:ph type="title"/>
          </p:nvPr>
        </p:nvSpPr>
        <p:spPr>
          <a:xfrm>
            <a:off x="495300" y="379786"/>
            <a:ext cx="11201400" cy="430887"/>
          </a:xfrm>
          <a:prstGeom prst="rect">
            <a:avLst/>
          </a:prstGeom>
        </p:spPr>
        <p:txBody>
          <a:bodyPr vert="horz" wrap="square" lIns="0" tIns="0" rIns="0" bIns="0" rtlCol="0" anchor="t" anchorCtr="0">
            <a:sp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0579FD-75F6-151B-945C-7D246221BC75}"/>
              </a:ext>
            </a:extLst>
          </p:cNvPr>
          <p:cNvSpPr>
            <a:spLocks noGrp="1"/>
          </p:cNvSpPr>
          <p:nvPr>
            <p:ph type="body" idx="1"/>
          </p:nvPr>
        </p:nvSpPr>
        <p:spPr>
          <a:xfrm>
            <a:off x="495300" y="1469985"/>
            <a:ext cx="11201400" cy="1762855"/>
          </a:xfrm>
          <a:prstGeom prst="rect">
            <a:avLst/>
          </a:prstGeom>
        </p:spPr>
        <p:txBody>
          <a:bodyPr vert="horz"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5" name="Group 4">
            <a:extLst>
              <a:ext uri="{FF2B5EF4-FFF2-40B4-BE49-F238E27FC236}">
                <a16:creationId xmlns:a16="http://schemas.microsoft.com/office/drawing/2014/main" id="{58AC6D66-51F6-CE5D-0C77-3D3BE2DBFF67}"/>
              </a:ext>
            </a:extLst>
          </p:cNvPr>
          <p:cNvGrpSpPr/>
          <p:nvPr userDrawn="1"/>
        </p:nvGrpSpPr>
        <p:grpSpPr>
          <a:xfrm>
            <a:off x="0" y="6248400"/>
            <a:ext cx="12192000" cy="609600"/>
            <a:chOff x="0" y="6248400"/>
            <a:chExt cx="12192000" cy="609600"/>
          </a:xfrm>
        </p:grpSpPr>
        <p:sp>
          <p:nvSpPr>
            <p:cNvPr id="4" name="Rectangle 3">
              <a:extLst>
                <a:ext uri="{FF2B5EF4-FFF2-40B4-BE49-F238E27FC236}">
                  <a16:creationId xmlns:a16="http://schemas.microsoft.com/office/drawing/2014/main" id="{91E41544-483E-1E5A-9756-248413CDCFB1}"/>
                </a:ext>
              </a:extLst>
            </p:cNvPr>
            <p:cNvSpPr/>
            <p:nvPr userDrawn="1"/>
          </p:nvSpPr>
          <p:spPr>
            <a:xfrm>
              <a:off x="0" y="6248400"/>
              <a:ext cx="12192000" cy="609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8CA8BC03-EA6E-78FF-D64F-8AFF82405A28}"/>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dirty="0">
                  <a:solidFill>
                    <a:srgbClr val="15003B"/>
                  </a:solidFill>
                  <a:effectLst/>
                  <a:latin typeface="+mn-lt"/>
                  <a:ea typeface="+mn-ea"/>
                  <a:cs typeface="+mn-cs"/>
                </a:rPr>
                <a:t>© </a:t>
              </a:r>
              <a:fld id="{30E38F8C-D45A-448E-B2AF-87A2063BA8E4}" type="datetimeyyyy">
                <a:rPr lang="en-US" sz="900" b="0" i="0" u="none" strike="noStrike" kern="1200" smtClean="0">
                  <a:solidFill>
                    <a:srgbClr val="15003B"/>
                  </a:solidFill>
                  <a:effectLst/>
                  <a:latin typeface="+mn-lt"/>
                  <a:ea typeface="+mn-ea"/>
                  <a:cs typeface="+mn-cs"/>
                </a:rPr>
                <a:t>2025</a:t>
              </a:fld>
              <a:r>
                <a:rPr lang="en-US" sz="900" b="0" i="0" u="none" strike="noStrike" kern="1200" dirty="0">
                  <a:solidFill>
                    <a:srgbClr val="15003B"/>
                  </a:solidFill>
                  <a:effectLst/>
                  <a:latin typeface="+mn-lt"/>
                  <a:ea typeface="+mn-ea"/>
                  <a:cs typeface="+mn-cs"/>
                </a:rPr>
                <a:t> Nexxen International. All rights reserved. Confidential information of Nexxen.</a:t>
              </a:r>
            </a:p>
          </p:txBody>
        </p:sp>
        <p:pic>
          <p:nvPicPr>
            <p:cNvPr id="7" name="Graphic 6">
              <a:extLst>
                <a:ext uri="{FF2B5EF4-FFF2-40B4-BE49-F238E27FC236}">
                  <a16:creationId xmlns:a16="http://schemas.microsoft.com/office/drawing/2014/main" id="{2CDFD0CC-EDF1-34EB-1EAF-4971D35D8C39}"/>
                </a:ext>
              </a:extLst>
            </p:cNvPr>
            <p:cNvPicPr>
              <a:picLocks noChangeAspect="1"/>
            </p:cNvPicPr>
            <p:nvPr userDrawn="1"/>
          </p:nvPicPr>
          <p:blipFill>
            <a:blip r:embed="rId30">
              <a:extLst>
                <a:ext uri="{96DAC541-7B7A-43D3-8B79-37D633B846F1}">
                  <asvg:svgBlip xmlns:asvg="http://schemas.microsoft.com/office/drawing/2016/SVG/main" r:embed="rId31"/>
                </a:ext>
              </a:extLst>
            </a:blip>
            <a:stretch>
              <a:fillRect/>
            </a:stretch>
          </p:blipFill>
          <p:spPr>
            <a:xfrm>
              <a:off x="10753974" y="6415613"/>
              <a:ext cx="1185072" cy="290222"/>
            </a:xfrm>
            <a:prstGeom prst="rect">
              <a:avLst/>
            </a:prstGeom>
          </p:spPr>
        </p:pic>
      </p:grpSp>
    </p:spTree>
    <p:extLst>
      <p:ext uri="{BB962C8B-B14F-4D97-AF65-F5344CB8AC3E}">
        <p14:creationId xmlns:p14="http://schemas.microsoft.com/office/powerpoint/2010/main" val="24105587"/>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 id="2147483869" r:id="rId12"/>
    <p:sldLayoutId id="2147483870" r:id="rId13"/>
    <p:sldLayoutId id="2147483871" r:id="rId14"/>
    <p:sldLayoutId id="2147483872" r:id="rId15"/>
    <p:sldLayoutId id="2147483873" r:id="rId16"/>
    <p:sldLayoutId id="2147483874" r:id="rId17"/>
    <p:sldLayoutId id="2147483875" r:id="rId18"/>
    <p:sldLayoutId id="2147483876" r:id="rId19"/>
    <p:sldLayoutId id="2147483877" r:id="rId20"/>
    <p:sldLayoutId id="2147483878" r:id="rId21"/>
    <p:sldLayoutId id="2147483879" r:id="rId22"/>
    <p:sldLayoutId id="2147483880" r:id="rId23"/>
    <p:sldLayoutId id="2147483881" r:id="rId24"/>
    <p:sldLayoutId id="2147483882" r:id="rId25"/>
    <p:sldLayoutId id="2147483883" r:id="rId26"/>
    <p:sldLayoutId id="2147483884" r:id="rId27"/>
    <p:sldLayoutId id="2147483885" r:id="rId28"/>
  </p:sldLayoutIdLst>
  <p:txStyles>
    <p:titleStyle>
      <a:lvl1pPr algn="l" defTabSz="914400" rtl="0" eaLnBrk="1" latinLnBrk="0" hangingPunct="1">
        <a:lnSpc>
          <a:spcPct val="100000"/>
        </a:lnSpc>
        <a:spcBef>
          <a:spcPct val="0"/>
        </a:spcBef>
        <a:buNone/>
        <a:defRPr sz="2800" b="0" kern="1200" spc="30" baseline="0">
          <a:solidFill>
            <a:srgbClr val="15003B"/>
          </a:solidFill>
          <a:latin typeface="Poppins ExtraLight" panose="00000300000000000000" pitchFamily="2" charset="0"/>
          <a:ea typeface="+mj-ea"/>
          <a:cs typeface="Poppins ExtraLight" panose="00000300000000000000" pitchFamily="2" charset="0"/>
        </a:defRPr>
      </a:lvl1pPr>
    </p:titleStyle>
    <p:body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936">
          <p15:clr>
            <a:srgbClr val="F26B43"/>
          </p15:clr>
        </p15:guide>
        <p15:guide id="2" pos="312">
          <p15:clr>
            <a:srgbClr val="F26B43"/>
          </p15:clr>
        </p15:guide>
        <p15:guide id="3" pos="7498">
          <p15:clr>
            <a:srgbClr val="F26B43"/>
          </p15:clr>
        </p15:guide>
        <p15:guide id="4" orient="horz" pos="846">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64E3A01-5B6E-40A6-9A13-EB2C2C78386F}"/>
              </a:ext>
            </a:extLst>
          </p:cNvPr>
          <p:cNvSpPr/>
          <p:nvPr userDrawn="1"/>
        </p:nvSpPr>
        <p:spPr>
          <a:xfrm>
            <a:off x="0" y="6482453"/>
            <a:ext cx="12192000" cy="375547"/>
          </a:xfrm>
          <a:prstGeom prst="rect">
            <a:avLst/>
          </a:prstGeom>
          <a:solidFill>
            <a:schemeClr val="bg1">
              <a:lumMod val="9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sp>
        <p:nvSpPr>
          <p:cNvPr id="104451" name="Title Placeholder 1"/>
          <p:cNvSpPr>
            <a:spLocks noGrp="1"/>
          </p:cNvSpPr>
          <p:nvPr>
            <p:ph type="title"/>
          </p:nvPr>
        </p:nvSpPr>
        <p:spPr bwMode="auto">
          <a:xfrm>
            <a:off x="0" y="0"/>
            <a:ext cx="12192000" cy="821933"/>
          </a:xfrm>
          <a:prstGeom prst="rect">
            <a:avLst/>
          </a:prstGeom>
          <a:solidFill>
            <a:srgbClr val="133A69"/>
          </a:solid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548640" tIns="41106" rIns="82198" bIns="41106" numCol="1" anchor="ctr" anchorCtr="0" compatLnSpc="1">
            <a:prstTxWarp prst="textNoShape">
              <a:avLst/>
            </a:prstTxWarp>
          </a:bodyPr>
          <a:lstStyle/>
          <a:p>
            <a:pPr lvl="0"/>
            <a:r>
              <a:rPr lang="en-US" dirty="0"/>
              <a:t>CLICK TO EDIT MASTER TITLE STYLE</a:t>
            </a:r>
          </a:p>
        </p:txBody>
      </p:sp>
      <p:sp>
        <p:nvSpPr>
          <p:cNvPr id="5" name="Rectangle 4">
            <a:extLst>
              <a:ext uri="{FF2B5EF4-FFF2-40B4-BE49-F238E27FC236}">
                <a16:creationId xmlns:a16="http://schemas.microsoft.com/office/drawing/2014/main" id="{3A800A01-98D2-4F47-96E0-0B959B3DA06C}"/>
              </a:ext>
            </a:extLst>
          </p:cNvPr>
          <p:cNvSpPr/>
          <p:nvPr userDrawn="1"/>
        </p:nvSpPr>
        <p:spPr>
          <a:xfrm>
            <a:off x="-1566333" y="0"/>
            <a:ext cx="1479898" cy="301925"/>
          </a:xfrm>
          <a:prstGeom prst="rect">
            <a:avLst/>
          </a:prstGeom>
          <a:solidFill>
            <a:srgbClr val="133A69"/>
          </a:solidFill>
          <a:ln>
            <a:noFill/>
          </a:ln>
          <a:effectLst>
            <a:outerShdw blurRad="101600" algn="ctr" rotWithShape="0">
              <a:prstClr val="black">
                <a:alpha val="1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833" b="1" dirty="0">
                <a:solidFill>
                  <a:schemeClr val="bg1"/>
                </a:solidFill>
                <a:latin typeface="Calibri" panose="020F0502020204030204" pitchFamily="34" charset="0"/>
                <a:cs typeface="Calibri" panose="020F0502020204030204" pitchFamily="34" charset="0"/>
              </a:rPr>
              <a:t>Master Header: 19.58.105</a:t>
            </a:r>
          </a:p>
        </p:txBody>
      </p:sp>
      <p:sp>
        <p:nvSpPr>
          <p:cNvPr id="10" name="Rectangle 9">
            <a:extLst>
              <a:ext uri="{FF2B5EF4-FFF2-40B4-BE49-F238E27FC236}">
                <a16:creationId xmlns:a16="http://schemas.microsoft.com/office/drawing/2014/main" id="{C1BABEBB-17E0-4576-BCDE-77A2C9761BCE}"/>
              </a:ext>
            </a:extLst>
          </p:cNvPr>
          <p:cNvSpPr/>
          <p:nvPr userDrawn="1"/>
        </p:nvSpPr>
        <p:spPr>
          <a:xfrm>
            <a:off x="-1566333" y="687793"/>
            <a:ext cx="1479898" cy="301925"/>
          </a:xfrm>
          <a:prstGeom prst="rect">
            <a:avLst/>
          </a:prstGeom>
          <a:solidFill>
            <a:schemeClr val="bg1">
              <a:lumMod val="95000"/>
            </a:schemeClr>
          </a:solidFill>
          <a:ln>
            <a:noFill/>
          </a:ln>
          <a:effectLst>
            <a:outerShdw blurRad="101600" algn="ctr" rotWithShape="0">
              <a:prstClr val="black">
                <a:alpha val="1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833" b="1" dirty="0">
                <a:solidFill>
                  <a:schemeClr val="tx1">
                    <a:lumMod val="65000"/>
                    <a:lumOff val="35000"/>
                  </a:schemeClr>
                </a:solidFill>
                <a:latin typeface="Calibri" panose="020F0502020204030204" pitchFamily="34" charset="0"/>
                <a:cs typeface="Calibri" panose="020F0502020204030204" pitchFamily="34" charset="0"/>
              </a:rPr>
              <a:t>Chart BG: 242-242-242</a:t>
            </a:r>
          </a:p>
        </p:txBody>
      </p:sp>
      <p:sp>
        <p:nvSpPr>
          <p:cNvPr id="26" name="Rectangle 25">
            <a:extLst>
              <a:ext uri="{FF2B5EF4-FFF2-40B4-BE49-F238E27FC236}">
                <a16:creationId xmlns:a16="http://schemas.microsoft.com/office/drawing/2014/main" id="{70CF32C8-272D-4ECE-987A-D64012965DB8}"/>
              </a:ext>
            </a:extLst>
          </p:cNvPr>
          <p:cNvSpPr/>
          <p:nvPr userDrawn="1"/>
        </p:nvSpPr>
        <p:spPr>
          <a:xfrm>
            <a:off x="-1952211" y="1035405"/>
            <a:ext cx="603628" cy="301925"/>
          </a:xfrm>
          <a:prstGeom prst="rect">
            <a:avLst/>
          </a:prstGeom>
          <a:solidFill>
            <a:srgbClr val="F58220"/>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latin typeface="Myriad Pro" panose="020B0503030403020204" pitchFamily="34" charset="0"/>
              </a:rPr>
              <a:t>Primary Orange</a:t>
            </a:r>
          </a:p>
        </p:txBody>
      </p:sp>
      <p:sp>
        <p:nvSpPr>
          <p:cNvPr id="27" name="Rectangle 26">
            <a:extLst>
              <a:ext uri="{FF2B5EF4-FFF2-40B4-BE49-F238E27FC236}">
                <a16:creationId xmlns:a16="http://schemas.microsoft.com/office/drawing/2014/main" id="{09C163F4-6C38-4322-BB1B-910BFBA373A2}"/>
              </a:ext>
            </a:extLst>
          </p:cNvPr>
          <p:cNvSpPr/>
          <p:nvPr userDrawn="1"/>
        </p:nvSpPr>
        <p:spPr>
          <a:xfrm>
            <a:off x="-1952211" y="1371208"/>
            <a:ext cx="603628" cy="301925"/>
          </a:xfrm>
          <a:prstGeom prst="rect">
            <a:avLst/>
          </a:prstGeom>
          <a:solidFill>
            <a:srgbClr val="127792"/>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latin typeface="Myriad Pro" panose="020B0503030403020204" pitchFamily="34" charset="0"/>
              </a:rPr>
              <a:t>Primary Blue</a:t>
            </a:r>
          </a:p>
        </p:txBody>
      </p:sp>
      <p:sp>
        <p:nvSpPr>
          <p:cNvPr id="28" name="Rectangle 27">
            <a:extLst>
              <a:ext uri="{FF2B5EF4-FFF2-40B4-BE49-F238E27FC236}">
                <a16:creationId xmlns:a16="http://schemas.microsoft.com/office/drawing/2014/main" id="{CE59E92A-FE54-4054-951C-4D7E03C1972F}"/>
              </a:ext>
            </a:extLst>
          </p:cNvPr>
          <p:cNvSpPr/>
          <p:nvPr userDrawn="1"/>
        </p:nvSpPr>
        <p:spPr>
          <a:xfrm>
            <a:off x="-1952216" y="2379780"/>
            <a:ext cx="603628" cy="301925"/>
          </a:xfrm>
          <a:prstGeom prst="rect">
            <a:avLst/>
          </a:prstGeom>
          <a:solidFill>
            <a:srgbClr val="DCB956"/>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a:latin typeface="Myriad Pro" panose="020B0503030403020204" pitchFamily="34" charset="0"/>
              </a:rPr>
              <a:t>Primary Gold</a:t>
            </a:r>
            <a:endParaRPr lang="en-US" sz="667" b="1" dirty="0">
              <a:latin typeface="Myriad Pro" panose="020B0503030403020204" pitchFamily="34" charset="0"/>
            </a:endParaRPr>
          </a:p>
        </p:txBody>
      </p:sp>
      <p:sp>
        <p:nvSpPr>
          <p:cNvPr id="29" name="Rectangle 28">
            <a:extLst>
              <a:ext uri="{FF2B5EF4-FFF2-40B4-BE49-F238E27FC236}">
                <a16:creationId xmlns:a16="http://schemas.microsoft.com/office/drawing/2014/main" id="{827282C1-D392-4A69-B4A4-F6B3F64835AF}"/>
              </a:ext>
            </a:extLst>
          </p:cNvPr>
          <p:cNvSpPr/>
          <p:nvPr userDrawn="1"/>
        </p:nvSpPr>
        <p:spPr>
          <a:xfrm>
            <a:off x="-1952216" y="3718012"/>
            <a:ext cx="603628" cy="301925"/>
          </a:xfrm>
          <a:prstGeom prst="rect">
            <a:avLst/>
          </a:prstGeom>
          <a:solidFill>
            <a:srgbClr val="8A8A8A"/>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latin typeface="Myriad Pro" panose="020B0503030403020204" pitchFamily="34" charset="0"/>
              </a:rPr>
              <a:t>Primary Gray</a:t>
            </a:r>
          </a:p>
        </p:txBody>
      </p:sp>
      <p:sp>
        <p:nvSpPr>
          <p:cNvPr id="30" name="Rectangle 29">
            <a:extLst>
              <a:ext uri="{FF2B5EF4-FFF2-40B4-BE49-F238E27FC236}">
                <a16:creationId xmlns:a16="http://schemas.microsoft.com/office/drawing/2014/main" id="{BD761482-4D59-492F-8BE9-8616656EC02F}"/>
              </a:ext>
            </a:extLst>
          </p:cNvPr>
          <p:cNvSpPr/>
          <p:nvPr userDrawn="1"/>
        </p:nvSpPr>
        <p:spPr>
          <a:xfrm>
            <a:off x="-1952211" y="2714422"/>
            <a:ext cx="603628" cy="301925"/>
          </a:xfrm>
          <a:prstGeom prst="rect">
            <a:avLst/>
          </a:prstGeom>
          <a:solidFill>
            <a:srgbClr val="A594C6"/>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latin typeface="Myriad Pro" panose="020B0503030403020204" pitchFamily="34" charset="0"/>
              </a:rPr>
              <a:t>Primary Purple</a:t>
            </a:r>
          </a:p>
        </p:txBody>
      </p:sp>
      <p:sp>
        <p:nvSpPr>
          <p:cNvPr id="31" name="Rectangle 30">
            <a:extLst>
              <a:ext uri="{FF2B5EF4-FFF2-40B4-BE49-F238E27FC236}">
                <a16:creationId xmlns:a16="http://schemas.microsoft.com/office/drawing/2014/main" id="{363CCB65-A00B-4C3B-A875-1C58B8E1F27B}"/>
              </a:ext>
            </a:extLst>
          </p:cNvPr>
          <p:cNvSpPr/>
          <p:nvPr userDrawn="1"/>
        </p:nvSpPr>
        <p:spPr>
          <a:xfrm>
            <a:off x="-1952212" y="3050225"/>
            <a:ext cx="603628" cy="301925"/>
          </a:xfrm>
          <a:prstGeom prst="rect">
            <a:avLst/>
          </a:prstGeom>
          <a:solidFill>
            <a:srgbClr val="5DCBB1"/>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latin typeface="Myriad Pro" panose="020B0503030403020204" pitchFamily="34" charset="0"/>
              </a:rPr>
              <a:t>Primary Teal</a:t>
            </a:r>
          </a:p>
        </p:txBody>
      </p:sp>
      <p:sp>
        <p:nvSpPr>
          <p:cNvPr id="32" name="Rectangle 31">
            <a:extLst>
              <a:ext uri="{FF2B5EF4-FFF2-40B4-BE49-F238E27FC236}">
                <a16:creationId xmlns:a16="http://schemas.microsoft.com/office/drawing/2014/main" id="{25DDC382-A308-47DF-80CF-A5FCE068507A}"/>
              </a:ext>
            </a:extLst>
          </p:cNvPr>
          <p:cNvSpPr/>
          <p:nvPr userDrawn="1"/>
        </p:nvSpPr>
        <p:spPr>
          <a:xfrm>
            <a:off x="-1952213" y="1704353"/>
            <a:ext cx="603628" cy="301925"/>
          </a:xfrm>
          <a:prstGeom prst="rect">
            <a:avLst/>
          </a:prstGeom>
          <a:solidFill>
            <a:srgbClr val="CC607C"/>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a:latin typeface="Myriad Pro" panose="020B0503030403020204" pitchFamily="34" charset="0"/>
              </a:rPr>
              <a:t>Primary Red</a:t>
            </a:r>
            <a:endParaRPr lang="en-US" sz="667" b="1" dirty="0">
              <a:latin typeface="Myriad Pro" panose="020B0503030403020204" pitchFamily="34" charset="0"/>
            </a:endParaRPr>
          </a:p>
        </p:txBody>
      </p:sp>
      <p:sp>
        <p:nvSpPr>
          <p:cNvPr id="33" name="Rectangle 32">
            <a:extLst>
              <a:ext uri="{FF2B5EF4-FFF2-40B4-BE49-F238E27FC236}">
                <a16:creationId xmlns:a16="http://schemas.microsoft.com/office/drawing/2014/main" id="{BE98E0DB-3EF6-4261-91FD-852CA319091F}"/>
              </a:ext>
            </a:extLst>
          </p:cNvPr>
          <p:cNvSpPr/>
          <p:nvPr userDrawn="1"/>
        </p:nvSpPr>
        <p:spPr>
          <a:xfrm>
            <a:off x="-1329762" y="1035405"/>
            <a:ext cx="603628" cy="301925"/>
          </a:xfrm>
          <a:prstGeom prst="rect">
            <a:avLst/>
          </a:prstGeom>
          <a:solidFill>
            <a:srgbClr val="FACDA8"/>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solidFill>
                  <a:schemeClr val="tx1">
                    <a:lumMod val="65000"/>
                    <a:lumOff val="35000"/>
                  </a:schemeClr>
                </a:solidFill>
                <a:latin typeface="Myriad Pro" panose="020B0503030403020204" pitchFamily="34" charset="0"/>
              </a:rPr>
              <a:t>Orange Pastel</a:t>
            </a:r>
          </a:p>
        </p:txBody>
      </p:sp>
      <p:sp>
        <p:nvSpPr>
          <p:cNvPr id="34" name="Rectangle 33">
            <a:extLst>
              <a:ext uri="{FF2B5EF4-FFF2-40B4-BE49-F238E27FC236}">
                <a16:creationId xmlns:a16="http://schemas.microsoft.com/office/drawing/2014/main" id="{73EF16E6-937E-4857-8D95-52C0F9B8CEA7}"/>
              </a:ext>
            </a:extLst>
          </p:cNvPr>
          <p:cNvSpPr/>
          <p:nvPr userDrawn="1"/>
        </p:nvSpPr>
        <p:spPr>
          <a:xfrm>
            <a:off x="-1329762" y="1371208"/>
            <a:ext cx="603628" cy="301925"/>
          </a:xfrm>
          <a:prstGeom prst="rect">
            <a:avLst/>
          </a:prstGeom>
          <a:solidFill>
            <a:srgbClr val="AFD4DF"/>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solidFill>
                  <a:schemeClr val="tx1">
                    <a:lumMod val="65000"/>
                    <a:lumOff val="35000"/>
                  </a:schemeClr>
                </a:solidFill>
                <a:latin typeface="Myriad Pro" panose="020B0503030403020204" pitchFamily="34" charset="0"/>
              </a:rPr>
              <a:t>Blue Pastel</a:t>
            </a:r>
          </a:p>
        </p:txBody>
      </p:sp>
      <p:sp>
        <p:nvSpPr>
          <p:cNvPr id="35" name="Rectangle 34">
            <a:extLst>
              <a:ext uri="{FF2B5EF4-FFF2-40B4-BE49-F238E27FC236}">
                <a16:creationId xmlns:a16="http://schemas.microsoft.com/office/drawing/2014/main" id="{4E667394-2ACF-4BEA-8F27-74704691B650}"/>
              </a:ext>
            </a:extLst>
          </p:cNvPr>
          <p:cNvSpPr/>
          <p:nvPr userDrawn="1"/>
        </p:nvSpPr>
        <p:spPr>
          <a:xfrm>
            <a:off x="-1329767" y="2379780"/>
            <a:ext cx="603628" cy="301925"/>
          </a:xfrm>
          <a:prstGeom prst="rect">
            <a:avLst/>
          </a:prstGeom>
          <a:solidFill>
            <a:srgbClr val="F5E095"/>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solidFill>
                  <a:schemeClr val="tx1">
                    <a:lumMod val="65000"/>
                    <a:lumOff val="35000"/>
                  </a:schemeClr>
                </a:solidFill>
                <a:latin typeface="Myriad Pro" panose="020B0503030403020204" pitchFamily="34" charset="0"/>
              </a:rPr>
              <a:t>Gold Pastel</a:t>
            </a:r>
          </a:p>
        </p:txBody>
      </p:sp>
      <p:sp>
        <p:nvSpPr>
          <p:cNvPr id="36" name="Rectangle 35">
            <a:extLst>
              <a:ext uri="{FF2B5EF4-FFF2-40B4-BE49-F238E27FC236}">
                <a16:creationId xmlns:a16="http://schemas.microsoft.com/office/drawing/2014/main" id="{D2936D0E-8F32-4FCA-8CB3-DE8F0644BF68}"/>
              </a:ext>
            </a:extLst>
          </p:cNvPr>
          <p:cNvSpPr/>
          <p:nvPr userDrawn="1"/>
        </p:nvSpPr>
        <p:spPr>
          <a:xfrm>
            <a:off x="-1329768" y="3718012"/>
            <a:ext cx="603628" cy="301925"/>
          </a:xfrm>
          <a:prstGeom prst="rect">
            <a:avLst/>
          </a:prstGeom>
          <a:solidFill>
            <a:schemeClr val="bg1">
              <a:lumMod val="7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solidFill>
                  <a:schemeClr val="tx1">
                    <a:lumMod val="65000"/>
                    <a:lumOff val="35000"/>
                  </a:schemeClr>
                </a:solidFill>
                <a:latin typeface="Myriad Pro" panose="020B0503030403020204" pitchFamily="34" charset="0"/>
              </a:rPr>
              <a:t>Gray Pastel</a:t>
            </a:r>
          </a:p>
        </p:txBody>
      </p:sp>
      <p:sp>
        <p:nvSpPr>
          <p:cNvPr id="37" name="Rectangle 36">
            <a:extLst>
              <a:ext uri="{FF2B5EF4-FFF2-40B4-BE49-F238E27FC236}">
                <a16:creationId xmlns:a16="http://schemas.microsoft.com/office/drawing/2014/main" id="{9CECF411-52FD-41A2-A695-20E9308A0397}"/>
              </a:ext>
            </a:extLst>
          </p:cNvPr>
          <p:cNvSpPr/>
          <p:nvPr userDrawn="1"/>
        </p:nvSpPr>
        <p:spPr>
          <a:xfrm>
            <a:off x="-1329762" y="2714422"/>
            <a:ext cx="603628" cy="301925"/>
          </a:xfrm>
          <a:prstGeom prst="rect">
            <a:avLst/>
          </a:prstGeom>
          <a:solidFill>
            <a:srgbClr val="D1BDF5"/>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solidFill>
                  <a:schemeClr val="tx1">
                    <a:lumMod val="65000"/>
                    <a:lumOff val="35000"/>
                  </a:schemeClr>
                </a:solidFill>
                <a:latin typeface="Myriad Pro" panose="020B0503030403020204" pitchFamily="34" charset="0"/>
              </a:rPr>
              <a:t>Purple Pastel</a:t>
            </a:r>
          </a:p>
        </p:txBody>
      </p:sp>
      <p:sp>
        <p:nvSpPr>
          <p:cNvPr id="38" name="Rectangle 37">
            <a:extLst>
              <a:ext uri="{FF2B5EF4-FFF2-40B4-BE49-F238E27FC236}">
                <a16:creationId xmlns:a16="http://schemas.microsoft.com/office/drawing/2014/main" id="{3A45EAD8-6CF6-4D25-86DF-4E0425F3BF43}"/>
              </a:ext>
            </a:extLst>
          </p:cNvPr>
          <p:cNvSpPr/>
          <p:nvPr userDrawn="1"/>
        </p:nvSpPr>
        <p:spPr>
          <a:xfrm>
            <a:off x="-1329764" y="3050225"/>
            <a:ext cx="603628" cy="301925"/>
          </a:xfrm>
          <a:prstGeom prst="rect">
            <a:avLst/>
          </a:prstGeom>
          <a:solidFill>
            <a:srgbClr val="ABE7E4"/>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solidFill>
                  <a:schemeClr val="tx1">
                    <a:lumMod val="65000"/>
                    <a:lumOff val="35000"/>
                  </a:schemeClr>
                </a:solidFill>
                <a:latin typeface="Myriad Pro" panose="020B0503030403020204" pitchFamily="34" charset="0"/>
              </a:rPr>
              <a:t>Teal Pastel</a:t>
            </a:r>
          </a:p>
        </p:txBody>
      </p:sp>
      <p:sp>
        <p:nvSpPr>
          <p:cNvPr id="40" name="Rectangle 39">
            <a:extLst>
              <a:ext uri="{FF2B5EF4-FFF2-40B4-BE49-F238E27FC236}">
                <a16:creationId xmlns:a16="http://schemas.microsoft.com/office/drawing/2014/main" id="{995A71D0-9074-429D-A46E-C851D234C59B}"/>
              </a:ext>
            </a:extLst>
          </p:cNvPr>
          <p:cNvSpPr/>
          <p:nvPr userDrawn="1"/>
        </p:nvSpPr>
        <p:spPr>
          <a:xfrm>
            <a:off x="-1952214" y="2043066"/>
            <a:ext cx="603628" cy="301925"/>
          </a:xfrm>
          <a:prstGeom prst="rect">
            <a:avLst/>
          </a:prstGeom>
          <a:solidFill>
            <a:srgbClr val="359357"/>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latin typeface="Myriad Pro" panose="020B0503030403020204" pitchFamily="34" charset="0"/>
              </a:rPr>
              <a:t>Primary Green</a:t>
            </a:r>
          </a:p>
        </p:txBody>
      </p:sp>
      <p:sp>
        <p:nvSpPr>
          <p:cNvPr id="41" name="Rectangle 40">
            <a:extLst>
              <a:ext uri="{FF2B5EF4-FFF2-40B4-BE49-F238E27FC236}">
                <a16:creationId xmlns:a16="http://schemas.microsoft.com/office/drawing/2014/main" id="{DCD7DB12-B0BD-4712-96D4-65F2B40A94A8}"/>
              </a:ext>
            </a:extLst>
          </p:cNvPr>
          <p:cNvSpPr/>
          <p:nvPr userDrawn="1"/>
        </p:nvSpPr>
        <p:spPr>
          <a:xfrm>
            <a:off x="-1329766" y="2043066"/>
            <a:ext cx="603628" cy="301925"/>
          </a:xfrm>
          <a:prstGeom prst="rect">
            <a:avLst/>
          </a:prstGeom>
          <a:solidFill>
            <a:srgbClr val="A8DCB9"/>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solidFill>
                  <a:schemeClr val="tx1">
                    <a:lumMod val="65000"/>
                    <a:lumOff val="35000"/>
                  </a:schemeClr>
                </a:solidFill>
                <a:latin typeface="Myriad Pro" panose="020B0503030403020204" pitchFamily="34" charset="0"/>
              </a:rPr>
              <a:t>Green Pastel</a:t>
            </a:r>
          </a:p>
        </p:txBody>
      </p:sp>
      <p:pic>
        <p:nvPicPr>
          <p:cNvPr id="43" name="Picture 42">
            <a:extLst>
              <a:ext uri="{FF2B5EF4-FFF2-40B4-BE49-F238E27FC236}">
                <a16:creationId xmlns:a16="http://schemas.microsoft.com/office/drawing/2014/main" id="{CF72E662-7BC4-41BB-892D-368B5A6E1ECB}"/>
              </a:ext>
            </a:extLst>
          </p:cNvPr>
          <p:cNvPicPr>
            <a:picLocks noChangeAspect="1"/>
          </p:cNvPicPr>
          <p:nvPr userDrawn="1"/>
        </p:nvPicPr>
        <p:blipFill>
          <a:blip r:embed="rId16">
            <a:alphaModFix/>
          </a:blip>
          <a:srcRect/>
          <a:stretch/>
        </p:blipFill>
        <p:spPr>
          <a:xfrm>
            <a:off x="62628" y="6540744"/>
            <a:ext cx="441960" cy="263296"/>
          </a:xfrm>
          <a:prstGeom prst="rect">
            <a:avLst/>
          </a:prstGeom>
        </p:spPr>
      </p:pic>
      <p:cxnSp>
        <p:nvCxnSpPr>
          <p:cNvPr id="3" name="Straight Connector 2">
            <a:extLst>
              <a:ext uri="{FF2B5EF4-FFF2-40B4-BE49-F238E27FC236}">
                <a16:creationId xmlns:a16="http://schemas.microsoft.com/office/drawing/2014/main" id="{4D854F2E-CCB8-4C31-A5D3-A584B2E6CD31}"/>
              </a:ext>
            </a:extLst>
          </p:cNvPr>
          <p:cNvCxnSpPr>
            <a:cxnSpLocks/>
          </p:cNvCxnSpPr>
          <p:nvPr userDrawn="1"/>
        </p:nvCxnSpPr>
        <p:spPr>
          <a:xfrm>
            <a:off x="0" y="6482453"/>
            <a:ext cx="12192000" cy="0"/>
          </a:xfrm>
          <a:prstGeom prst="line">
            <a:avLst/>
          </a:prstGeom>
          <a:ln w="12700">
            <a:solidFill>
              <a:schemeClr val="bg1">
                <a:lumMod val="85000"/>
              </a:schemeClr>
            </a:solidFill>
          </a:ln>
          <a:effectLst/>
        </p:spPr>
        <p:style>
          <a:lnRef idx="2">
            <a:schemeClr val="accent1"/>
          </a:lnRef>
          <a:fillRef idx="0">
            <a:schemeClr val="accent1"/>
          </a:fillRef>
          <a:effectRef idx="1">
            <a:schemeClr val="accent1"/>
          </a:effectRef>
          <a:fontRef idx="minor">
            <a:schemeClr val="tx1"/>
          </a:fontRef>
        </p:style>
      </p:cxnSp>
      <p:sp>
        <p:nvSpPr>
          <p:cNvPr id="51" name="Rectangle 50">
            <a:extLst>
              <a:ext uri="{FF2B5EF4-FFF2-40B4-BE49-F238E27FC236}">
                <a16:creationId xmlns:a16="http://schemas.microsoft.com/office/drawing/2014/main" id="{0E5F586F-1CAE-489F-A2A0-4C9B5AAF0526}"/>
              </a:ext>
            </a:extLst>
          </p:cNvPr>
          <p:cNvSpPr/>
          <p:nvPr userDrawn="1"/>
        </p:nvSpPr>
        <p:spPr>
          <a:xfrm>
            <a:off x="-1566333" y="340180"/>
            <a:ext cx="1479898" cy="301925"/>
          </a:xfrm>
          <a:prstGeom prst="rect">
            <a:avLst/>
          </a:prstGeom>
          <a:solidFill>
            <a:srgbClr val="A6A6A6"/>
          </a:solidFill>
          <a:ln>
            <a:noFill/>
          </a:ln>
          <a:effectLst>
            <a:outerShdw blurRad="101600" algn="ctr" rotWithShape="0">
              <a:prstClr val="black">
                <a:alpha val="1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833" b="1" dirty="0">
                <a:solidFill>
                  <a:schemeClr val="bg1"/>
                </a:solidFill>
                <a:latin typeface="Calibri" panose="020F0502020204030204" pitchFamily="34" charset="0"/>
                <a:cs typeface="Calibri" panose="020F0502020204030204" pitchFamily="34" charset="0"/>
              </a:rPr>
              <a:t>Header: 166.166.166</a:t>
            </a:r>
          </a:p>
        </p:txBody>
      </p:sp>
      <p:sp>
        <p:nvSpPr>
          <p:cNvPr id="55" name="Slide Number Placeholder 5">
            <a:extLst>
              <a:ext uri="{FF2B5EF4-FFF2-40B4-BE49-F238E27FC236}">
                <a16:creationId xmlns:a16="http://schemas.microsoft.com/office/drawing/2014/main" id="{CD628227-6014-4822-9C58-458EEB39BD85}"/>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lvl1pPr>
              <a:defRPr lang="en-US" sz="917" b="1" smtClean="0">
                <a:solidFill>
                  <a:schemeClr val="tx1">
                    <a:lumMod val="75000"/>
                    <a:lumOff val="25000"/>
                  </a:schemeClr>
                </a:solidFill>
                <a:latin typeface="+mj-lt"/>
                <a:ea typeface="ＭＳ Ｐゴシック" charset="0"/>
              </a:defRPr>
            </a:lvl1pPr>
          </a:lstStyle>
          <a:p>
            <a:pPr algn="ctr" defTabSz="542287" fontAlgn="base">
              <a:spcBef>
                <a:spcPct val="0"/>
              </a:spcBef>
              <a:spcAft>
                <a:spcPct val="0"/>
              </a:spcAft>
            </a:pPr>
            <a:fld id="{6CFBF153-8302-EE4C-A3C5-81920F175C08}" type="slidenum">
              <a:rPr lang="en-US" smtClean="0"/>
              <a:pPr algn="ctr" defTabSz="542287" fontAlgn="base">
                <a:spcBef>
                  <a:spcPct val="0"/>
                </a:spcBef>
                <a:spcAft>
                  <a:spcPct val="0"/>
                </a:spcAft>
              </a:pPr>
              <a:t>‹#›</a:t>
            </a:fld>
            <a:endParaRPr lang="en-US" dirty="0"/>
          </a:p>
        </p:txBody>
      </p:sp>
      <p:sp>
        <p:nvSpPr>
          <p:cNvPr id="56" name="Rectangle 55">
            <a:extLst>
              <a:ext uri="{FF2B5EF4-FFF2-40B4-BE49-F238E27FC236}">
                <a16:creationId xmlns:a16="http://schemas.microsoft.com/office/drawing/2014/main" id="{1C1309DB-452C-44AA-81ED-AAA464F45A32}"/>
              </a:ext>
            </a:extLst>
          </p:cNvPr>
          <p:cNvSpPr/>
          <p:nvPr userDrawn="1"/>
        </p:nvSpPr>
        <p:spPr>
          <a:xfrm>
            <a:off x="-1329765" y="1704353"/>
            <a:ext cx="603628" cy="301925"/>
          </a:xfrm>
          <a:prstGeom prst="rect">
            <a:avLst/>
          </a:prstGeom>
          <a:solidFill>
            <a:srgbClr val="DFA7B4"/>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solidFill>
                  <a:schemeClr val="tx1">
                    <a:lumMod val="65000"/>
                    <a:lumOff val="35000"/>
                  </a:schemeClr>
                </a:solidFill>
                <a:latin typeface="Myriad Pro" panose="020B0503030403020204" pitchFamily="34" charset="0"/>
              </a:rPr>
              <a:t>Red Pastel</a:t>
            </a:r>
          </a:p>
        </p:txBody>
      </p:sp>
      <p:sp>
        <p:nvSpPr>
          <p:cNvPr id="58" name="Rectangle 57">
            <a:extLst>
              <a:ext uri="{FF2B5EF4-FFF2-40B4-BE49-F238E27FC236}">
                <a16:creationId xmlns:a16="http://schemas.microsoft.com/office/drawing/2014/main" id="{49485EDC-75CF-46AB-8CE4-CCC14E4A9E84}"/>
              </a:ext>
            </a:extLst>
          </p:cNvPr>
          <p:cNvSpPr/>
          <p:nvPr userDrawn="1"/>
        </p:nvSpPr>
        <p:spPr>
          <a:xfrm>
            <a:off x="-1952217" y="4045536"/>
            <a:ext cx="603628" cy="301925"/>
          </a:xfrm>
          <a:prstGeom prst="rect">
            <a:avLst/>
          </a:prstGeom>
          <a:solidFill>
            <a:srgbClr val="547FD6"/>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latin typeface="Myriad Pro" panose="020B0503030403020204" pitchFamily="34" charset="0"/>
              </a:rPr>
              <a:t>D2C Blue</a:t>
            </a:r>
          </a:p>
        </p:txBody>
      </p:sp>
      <p:sp>
        <p:nvSpPr>
          <p:cNvPr id="39" name="Rectangle 38">
            <a:extLst>
              <a:ext uri="{FF2B5EF4-FFF2-40B4-BE49-F238E27FC236}">
                <a16:creationId xmlns:a16="http://schemas.microsoft.com/office/drawing/2014/main" id="{20688F60-73D7-40B4-86D1-AB1FE5E1CC24}"/>
              </a:ext>
            </a:extLst>
          </p:cNvPr>
          <p:cNvSpPr/>
          <p:nvPr userDrawn="1"/>
        </p:nvSpPr>
        <p:spPr>
          <a:xfrm>
            <a:off x="-1329769" y="4045417"/>
            <a:ext cx="603628" cy="301925"/>
          </a:xfrm>
          <a:prstGeom prst="rect">
            <a:avLst/>
          </a:prstGeom>
          <a:solidFill>
            <a:srgbClr val="C8D4F0"/>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solidFill>
                  <a:schemeClr val="tx1">
                    <a:lumMod val="65000"/>
                    <a:lumOff val="35000"/>
                  </a:schemeClr>
                </a:solidFill>
                <a:latin typeface="Myriad Pro" panose="020B0503030403020204" pitchFamily="34" charset="0"/>
              </a:rPr>
              <a:t>D2C Blue Pastel</a:t>
            </a:r>
          </a:p>
        </p:txBody>
      </p:sp>
      <p:sp>
        <p:nvSpPr>
          <p:cNvPr id="42" name="Rectangle 41">
            <a:extLst>
              <a:ext uri="{FF2B5EF4-FFF2-40B4-BE49-F238E27FC236}">
                <a16:creationId xmlns:a16="http://schemas.microsoft.com/office/drawing/2014/main" id="{DADB0ED0-CECF-4001-A1DA-910BFA0791AB}"/>
              </a:ext>
            </a:extLst>
          </p:cNvPr>
          <p:cNvSpPr/>
          <p:nvPr userDrawn="1"/>
        </p:nvSpPr>
        <p:spPr>
          <a:xfrm>
            <a:off x="-690064" y="1035405"/>
            <a:ext cx="603628" cy="301925"/>
          </a:xfrm>
          <a:prstGeom prst="rect">
            <a:avLst/>
          </a:prstGeom>
          <a:solidFill>
            <a:srgbClr val="FDEEE1"/>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solidFill>
                  <a:schemeClr val="tx1">
                    <a:lumMod val="65000"/>
                    <a:lumOff val="35000"/>
                  </a:schemeClr>
                </a:solidFill>
                <a:latin typeface="Myriad Pro" panose="020B0503030403020204" pitchFamily="34" charset="0"/>
              </a:rPr>
              <a:t>Highlight</a:t>
            </a:r>
          </a:p>
        </p:txBody>
      </p:sp>
      <p:sp>
        <p:nvSpPr>
          <p:cNvPr id="45" name="Rectangle 44">
            <a:extLst>
              <a:ext uri="{FF2B5EF4-FFF2-40B4-BE49-F238E27FC236}">
                <a16:creationId xmlns:a16="http://schemas.microsoft.com/office/drawing/2014/main" id="{D0E5F086-5017-4157-A2C2-07FB3B01DF3A}"/>
              </a:ext>
            </a:extLst>
          </p:cNvPr>
          <p:cNvSpPr/>
          <p:nvPr userDrawn="1"/>
        </p:nvSpPr>
        <p:spPr>
          <a:xfrm>
            <a:off x="-690064" y="1371208"/>
            <a:ext cx="603628" cy="301925"/>
          </a:xfrm>
          <a:prstGeom prst="rect">
            <a:avLst/>
          </a:prstGeom>
          <a:solidFill>
            <a:srgbClr val="E8F3F6"/>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solidFill>
                  <a:schemeClr val="tx1">
                    <a:lumMod val="65000"/>
                    <a:lumOff val="35000"/>
                  </a:schemeClr>
                </a:solidFill>
                <a:latin typeface="Myriad Pro" panose="020B0503030403020204" pitchFamily="34" charset="0"/>
              </a:rPr>
              <a:t>Highlight</a:t>
            </a:r>
          </a:p>
        </p:txBody>
      </p:sp>
      <p:sp>
        <p:nvSpPr>
          <p:cNvPr id="46" name="Rectangle 45">
            <a:extLst>
              <a:ext uri="{FF2B5EF4-FFF2-40B4-BE49-F238E27FC236}">
                <a16:creationId xmlns:a16="http://schemas.microsoft.com/office/drawing/2014/main" id="{B59BBBB1-8364-430C-8D08-C1889490C61E}"/>
              </a:ext>
            </a:extLst>
          </p:cNvPr>
          <p:cNvSpPr/>
          <p:nvPr userDrawn="1"/>
        </p:nvSpPr>
        <p:spPr>
          <a:xfrm>
            <a:off x="-690069" y="2379780"/>
            <a:ext cx="603628" cy="301925"/>
          </a:xfrm>
          <a:prstGeom prst="rect">
            <a:avLst/>
          </a:prstGeom>
          <a:solidFill>
            <a:srgbClr val="FBF4D7"/>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solidFill>
                  <a:schemeClr val="tx1">
                    <a:lumMod val="65000"/>
                    <a:lumOff val="35000"/>
                  </a:schemeClr>
                </a:solidFill>
                <a:latin typeface="Myriad Pro" panose="020B0503030403020204" pitchFamily="34" charset="0"/>
              </a:rPr>
              <a:t>Highlight</a:t>
            </a:r>
          </a:p>
        </p:txBody>
      </p:sp>
      <p:sp>
        <p:nvSpPr>
          <p:cNvPr id="47" name="Rectangle 46">
            <a:extLst>
              <a:ext uri="{FF2B5EF4-FFF2-40B4-BE49-F238E27FC236}">
                <a16:creationId xmlns:a16="http://schemas.microsoft.com/office/drawing/2014/main" id="{82DBDCAE-FBCD-4D3F-8EBF-560895410E67}"/>
              </a:ext>
            </a:extLst>
          </p:cNvPr>
          <p:cNvSpPr/>
          <p:nvPr userDrawn="1"/>
        </p:nvSpPr>
        <p:spPr>
          <a:xfrm>
            <a:off x="-690070" y="3718012"/>
            <a:ext cx="603628" cy="301925"/>
          </a:xfrm>
          <a:prstGeom prst="rect">
            <a:avLst/>
          </a:prstGeom>
          <a:solidFill>
            <a:schemeClr val="bg1">
              <a:lumMod val="95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solidFill>
                  <a:schemeClr val="tx1">
                    <a:lumMod val="65000"/>
                    <a:lumOff val="35000"/>
                  </a:schemeClr>
                </a:solidFill>
                <a:latin typeface="Myriad Pro" panose="020B0503030403020204" pitchFamily="34" charset="0"/>
              </a:rPr>
              <a:t>Highlight</a:t>
            </a:r>
          </a:p>
        </p:txBody>
      </p:sp>
      <p:sp>
        <p:nvSpPr>
          <p:cNvPr id="48" name="Rectangle 47">
            <a:extLst>
              <a:ext uri="{FF2B5EF4-FFF2-40B4-BE49-F238E27FC236}">
                <a16:creationId xmlns:a16="http://schemas.microsoft.com/office/drawing/2014/main" id="{375655DD-E449-4D25-B107-F007423FCE56}"/>
              </a:ext>
            </a:extLst>
          </p:cNvPr>
          <p:cNvSpPr/>
          <p:nvPr userDrawn="1"/>
        </p:nvSpPr>
        <p:spPr>
          <a:xfrm>
            <a:off x="-690064" y="2714422"/>
            <a:ext cx="603628" cy="301925"/>
          </a:xfrm>
          <a:prstGeom prst="rect">
            <a:avLst/>
          </a:prstGeom>
          <a:solidFill>
            <a:srgbClr val="EEE7FB"/>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solidFill>
                  <a:schemeClr val="tx1">
                    <a:lumMod val="65000"/>
                    <a:lumOff val="35000"/>
                  </a:schemeClr>
                </a:solidFill>
                <a:latin typeface="Myriad Pro" panose="020B0503030403020204" pitchFamily="34" charset="0"/>
              </a:rPr>
              <a:t>Highlight</a:t>
            </a:r>
          </a:p>
        </p:txBody>
      </p:sp>
      <p:sp>
        <p:nvSpPr>
          <p:cNvPr id="49" name="Rectangle 48">
            <a:extLst>
              <a:ext uri="{FF2B5EF4-FFF2-40B4-BE49-F238E27FC236}">
                <a16:creationId xmlns:a16="http://schemas.microsoft.com/office/drawing/2014/main" id="{1BE7866D-B950-4DB0-BA9A-51802A4D756A}"/>
              </a:ext>
            </a:extLst>
          </p:cNvPr>
          <p:cNvSpPr/>
          <p:nvPr userDrawn="1"/>
        </p:nvSpPr>
        <p:spPr>
          <a:xfrm>
            <a:off x="-690066" y="3050225"/>
            <a:ext cx="603628" cy="301925"/>
          </a:xfrm>
          <a:prstGeom prst="rect">
            <a:avLst/>
          </a:prstGeom>
          <a:solidFill>
            <a:srgbClr val="DDF5F4"/>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solidFill>
                  <a:schemeClr val="tx1">
                    <a:lumMod val="65000"/>
                    <a:lumOff val="35000"/>
                  </a:schemeClr>
                </a:solidFill>
                <a:latin typeface="Myriad Pro" panose="020B0503030403020204" pitchFamily="34" charset="0"/>
              </a:rPr>
              <a:t>Highlight</a:t>
            </a:r>
          </a:p>
        </p:txBody>
      </p:sp>
      <p:sp>
        <p:nvSpPr>
          <p:cNvPr id="50" name="Rectangle 49">
            <a:extLst>
              <a:ext uri="{FF2B5EF4-FFF2-40B4-BE49-F238E27FC236}">
                <a16:creationId xmlns:a16="http://schemas.microsoft.com/office/drawing/2014/main" id="{BFDD14A9-23F6-4C32-A4C8-CDCE237BF7C9}"/>
              </a:ext>
            </a:extLst>
          </p:cNvPr>
          <p:cNvSpPr/>
          <p:nvPr userDrawn="1"/>
        </p:nvSpPr>
        <p:spPr>
          <a:xfrm>
            <a:off x="-690067" y="2043066"/>
            <a:ext cx="603628" cy="301925"/>
          </a:xfrm>
          <a:prstGeom prst="rect">
            <a:avLst/>
          </a:prstGeom>
          <a:solidFill>
            <a:srgbClr val="DCF2E3"/>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solidFill>
                  <a:schemeClr val="tx1">
                    <a:lumMod val="65000"/>
                    <a:lumOff val="35000"/>
                  </a:schemeClr>
                </a:solidFill>
                <a:latin typeface="Myriad Pro" panose="020B0503030403020204" pitchFamily="34" charset="0"/>
              </a:rPr>
              <a:t>Highlight</a:t>
            </a:r>
          </a:p>
        </p:txBody>
      </p:sp>
      <p:sp>
        <p:nvSpPr>
          <p:cNvPr id="52" name="Rectangle 51">
            <a:extLst>
              <a:ext uri="{FF2B5EF4-FFF2-40B4-BE49-F238E27FC236}">
                <a16:creationId xmlns:a16="http://schemas.microsoft.com/office/drawing/2014/main" id="{3A8AC258-23C9-4829-9D67-C2F51B724612}"/>
              </a:ext>
            </a:extLst>
          </p:cNvPr>
          <p:cNvSpPr/>
          <p:nvPr userDrawn="1"/>
        </p:nvSpPr>
        <p:spPr>
          <a:xfrm>
            <a:off x="-690067" y="1704353"/>
            <a:ext cx="603628" cy="301925"/>
          </a:xfrm>
          <a:prstGeom prst="rect">
            <a:avLst/>
          </a:prstGeom>
          <a:solidFill>
            <a:srgbClr val="F5DFE5"/>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solidFill>
                  <a:schemeClr val="tx1">
                    <a:lumMod val="65000"/>
                    <a:lumOff val="35000"/>
                  </a:schemeClr>
                </a:solidFill>
                <a:latin typeface="Myriad Pro" panose="020B0503030403020204" pitchFamily="34" charset="0"/>
              </a:rPr>
              <a:t>Highlight</a:t>
            </a:r>
          </a:p>
        </p:txBody>
      </p:sp>
      <p:sp>
        <p:nvSpPr>
          <p:cNvPr id="53" name="Rectangle 52">
            <a:extLst>
              <a:ext uri="{FF2B5EF4-FFF2-40B4-BE49-F238E27FC236}">
                <a16:creationId xmlns:a16="http://schemas.microsoft.com/office/drawing/2014/main" id="{B2ABFA34-DD47-427A-8F7B-40D5F1192E52}"/>
              </a:ext>
            </a:extLst>
          </p:cNvPr>
          <p:cNvSpPr/>
          <p:nvPr userDrawn="1"/>
        </p:nvSpPr>
        <p:spPr>
          <a:xfrm>
            <a:off x="-690071" y="4045417"/>
            <a:ext cx="603628" cy="301925"/>
          </a:xfrm>
          <a:prstGeom prst="rect">
            <a:avLst/>
          </a:prstGeom>
          <a:solidFill>
            <a:srgbClr val="E3E9F7"/>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solidFill>
                  <a:schemeClr val="tx1">
                    <a:lumMod val="65000"/>
                    <a:lumOff val="35000"/>
                  </a:schemeClr>
                </a:solidFill>
                <a:latin typeface="Myriad Pro" panose="020B0503030403020204" pitchFamily="34" charset="0"/>
              </a:rPr>
              <a:t>D2C Highlight</a:t>
            </a:r>
          </a:p>
        </p:txBody>
      </p:sp>
      <p:sp>
        <p:nvSpPr>
          <p:cNvPr id="60" name="Rectangle 59">
            <a:extLst>
              <a:ext uri="{FF2B5EF4-FFF2-40B4-BE49-F238E27FC236}">
                <a16:creationId xmlns:a16="http://schemas.microsoft.com/office/drawing/2014/main" id="{3347CD88-B555-4F8D-98A9-01AAD5B69FB0}"/>
              </a:ext>
            </a:extLst>
          </p:cNvPr>
          <p:cNvSpPr/>
          <p:nvPr userDrawn="1"/>
        </p:nvSpPr>
        <p:spPr>
          <a:xfrm>
            <a:off x="-1952218" y="3384867"/>
            <a:ext cx="603628" cy="301925"/>
          </a:xfrm>
          <a:prstGeom prst="rect">
            <a:avLst/>
          </a:prstGeom>
          <a:solidFill>
            <a:srgbClr val="887E4E"/>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latin typeface="Myriad Pro" panose="020B0503030403020204" pitchFamily="34" charset="0"/>
              </a:rPr>
              <a:t>Primary Tan</a:t>
            </a:r>
          </a:p>
        </p:txBody>
      </p:sp>
      <p:sp>
        <p:nvSpPr>
          <p:cNvPr id="61" name="Rectangle 60">
            <a:extLst>
              <a:ext uri="{FF2B5EF4-FFF2-40B4-BE49-F238E27FC236}">
                <a16:creationId xmlns:a16="http://schemas.microsoft.com/office/drawing/2014/main" id="{66001846-A730-49AD-B413-B73E81B222E8}"/>
              </a:ext>
            </a:extLst>
          </p:cNvPr>
          <p:cNvSpPr/>
          <p:nvPr userDrawn="1"/>
        </p:nvSpPr>
        <p:spPr>
          <a:xfrm>
            <a:off x="-1329770" y="3384867"/>
            <a:ext cx="603628" cy="301925"/>
          </a:xfrm>
          <a:prstGeom prst="rect">
            <a:avLst/>
          </a:prstGeom>
          <a:solidFill>
            <a:srgbClr val="D0CAAC"/>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r>
              <a:rPr lang="en-US" sz="667" b="1" dirty="0">
                <a:solidFill>
                  <a:schemeClr val="tx1">
                    <a:lumMod val="75000"/>
                    <a:lumOff val="25000"/>
                  </a:schemeClr>
                </a:solidFill>
                <a:latin typeface="Myriad Pro" panose="020B0503030403020204" pitchFamily="34" charset="0"/>
              </a:rPr>
              <a:t>Tan Pastel</a:t>
            </a:r>
          </a:p>
        </p:txBody>
      </p:sp>
      <p:sp>
        <p:nvSpPr>
          <p:cNvPr id="62" name="Rectangle 61">
            <a:extLst>
              <a:ext uri="{FF2B5EF4-FFF2-40B4-BE49-F238E27FC236}">
                <a16:creationId xmlns:a16="http://schemas.microsoft.com/office/drawing/2014/main" id="{531A710F-B292-496B-BF9F-81CBA04097B4}"/>
              </a:ext>
            </a:extLst>
          </p:cNvPr>
          <p:cNvSpPr/>
          <p:nvPr userDrawn="1"/>
        </p:nvSpPr>
        <p:spPr>
          <a:xfrm>
            <a:off x="-690072" y="3384867"/>
            <a:ext cx="603628" cy="301925"/>
          </a:xfrm>
          <a:prstGeom prst="rect">
            <a:avLst/>
          </a:prstGeom>
          <a:solidFill>
            <a:srgbClr val="E7E4D5"/>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a:solidFill>
                  <a:schemeClr val="tx1">
                    <a:lumMod val="65000"/>
                    <a:lumOff val="35000"/>
                  </a:schemeClr>
                </a:solidFill>
                <a:latin typeface="Myriad Pro" panose="020B0503030403020204" pitchFamily="34" charset="0"/>
              </a:rPr>
              <a:t>Highlight</a:t>
            </a:r>
          </a:p>
        </p:txBody>
      </p:sp>
      <p:sp>
        <p:nvSpPr>
          <p:cNvPr id="54" name="Rectangle 53">
            <a:extLst>
              <a:ext uri="{FF2B5EF4-FFF2-40B4-BE49-F238E27FC236}">
                <a16:creationId xmlns:a16="http://schemas.microsoft.com/office/drawing/2014/main" id="{AE081615-812A-4D77-9459-15E661DBDB5E}"/>
              </a:ext>
            </a:extLst>
          </p:cNvPr>
          <p:cNvSpPr/>
          <p:nvPr userDrawn="1"/>
        </p:nvSpPr>
        <p:spPr>
          <a:xfrm>
            <a:off x="-2591914" y="2379780"/>
            <a:ext cx="603628" cy="301925"/>
          </a:xfrm>
          <a:prstGeom prst="rect">
            <a:avLst/>
          </a:prstGeom>
          <a:solidFill>
            <a:srgbClr val="CFA42B"/>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667" b="1" dirty="0" err="1">
                <a:latin typeface="Myriad Pro" panose="020B0503030403020204" pitchFamily="34" charset="0"/>
              </a:rPr>
              <a:t>PrePrimary</a:t>
            </a:r>
            <a:r>
              <a:rPr lang="en-US" sz="667" b="1" dirty="0">
                <a:latin typeface="Myriad Pro" panose="020B0503030403020204" pitchFamily="34" charset="0"/>
              </a:rPr>
              <a:t> Gold</a:t>
            </a:r>
          </a:p>
        </p:txBody>
      </p:sp>
    </p:spTree>
    <p:extLst>
      <p:ext uri="{BB962C8B-B14F-4D97-AF65-F5344CB8AC3E}">
        <p14:creationId xmlns:p14="http://schemas.microsoft.com/office/powerpoint/2010/main" val="1732187399"/>
      </p:ext>
    </p:extLst>
  </p:cSld>
  <p:clrMap bg1="lt1" tx1="dk1" bg2="lt2" tx2="dk2" accent1="accent1" accent2="accent2" accent3="accent3" accent4="accent4" accent5="accent5" accent6="accent6" hlink="hlink" folHlink="folHlink"/>
  <p:sldLayoutIdLst>
    <p:sldLayoutId id="2147483887" r:id="rId1"/>
    <p:sldLayoutId id="2147483888" r:id="rId2"/>
    <p:sldLayoutId id="2147483889" r:id="rId3"/>
    <p:sldLayoutId id="2147483890" r:id="rId4"/>
    <p:sldLayoutId id="2147483891" r:id="rId5"/>
    <p:sldLayoutId id="2147483892" r:id="rId6"/>
    <p:sldLayoutId id="2147483893" r:id="rId7"/>
    <p:sldLayoutId id="2147483894" r:id="rId8"/>
    <p:sldLayoutId id="2147483895" r:id="rId9"/>
    <p:sldLayoutId id="2147483896" r:id="rId10"/>
    <p:sldLayoutId id="2147483897" r:id="rId11"/>
    <p:sldLayoutId id="2147483898" r:id="rId12"/>
    <p:sldLayoutId id="2147483899" r:id="rId13"/>
    <p:sldLayoutId id="2147483900" r:id="rId14"/>
  </p:sldLayoutIdLst>
  <p:hf hdr="0" ftr="0" dt="0"/>
  <p:txStyles>
    <p:titleStyle>
      <a:lvl1pPr algn="l" defTabSz="342495" rtl="0" fontAlgn="base">
        <a:spcBef>
          <a:spcPct val="0"/>
        </a:spcBef>
        <a:spcAft>
          <a:spcPct val="0"/>
        </a:spcAft>
        <a:defRPr sz="2667" b="1" kern="1200">
          <a:solidFill>
            <a:srgbClr val="FFFFFF"/>
          </a:solidFill>
          <a:latin typeface="Arial"/>
          <a:ea typeface="ＭＳ Ｐゴシック" charset="0"/>
          <a:cs typeface="Arial"/>
        </a:defRPr>
      </a:lvl1pPr>
      <a:lvl2pPr algn="ctr" defTabSz="342495" rtl="0" fontAlgn="base">
        <a:spcBef>
          <a:spcPct val="0"/>
        </a:spcBef>
        <a:spcAft>
          <a:spcPct val="0"/>
        </a:spcAft>
        <a:defRPr sz="3333">
          <a:solidFill>
            <a:schemeClr val="bg1"/>
          </a:solidFill>
          <a:latin typeface="Arial" charset="0"/>
          <a:ea typeface="ＭＳ Ｐゴシック" charset="0"/>
        </a:defRPr>
      </a:lvl2pPr>
      <a:lvl3pPr algn="ctr" defTabSz="342495" rtl="0" fontAlgn="base">
        <a:spcBef>
          <a:spcPct val="0"/>
        </a:spcBef>
        <a:spcAft>
          <a:spcPct val="0"/>
        </a:spcAft>
        <a:defRPr sz="3333">
          <a:solidFill>
            <a:schemeClr val="bg1"/>
          </a:solidFill>
          <a:latin typeface="Arial" charset="0"/>
          <a:ea typeface="ＭＳ Ｐゴシック" charset="0"/>
        </a:defRPr>
      </a:lvl3pPr>
      <a:lvl4pPr algn="ctr" defTabSz="342495" rtl="0" fontAlgn="base">
        <a:spcBef>
          <a:spcPct val="0"/>
        </a:spcBef>
        <a:spcAft>
          <a:spcPct val="0"/>
        </a:spcAft>
        <a:defRPr sz="3333">
          <a:solidFill>
            <a:schemeClr val="bg1"/>
          </a:solidFill>
          <a:latin typeface="Arial" charset="0"/>
          <a:ea typeface="ＭＳ Ｐゴシック" charset="0"/>
        </a:defRPr>
      </a:lvl4pPr>
      <a:lvl5pPr algn="ctr" defTabSz="342495" rtl="0" fontAlgn="base">
        <a:spcBef>
          <a:spcPct val="0"/>
        </a:spcBef>
        <a:spcAft>
          <a:spcPct val="0"/>
        </a:spcAft>
        <a:defRPr sz="3333">
          <a:solidFill>
            <a:schemeClr val="bg1"/>
          </a:solidFill>
          <a:latin typeface="Arial" charset="0"/>
          <a:ea typeface="ＭＳ Ｐゴシック" charset="0"/>
        </a:defRPr>
      </a:lvl5pPr>
      <a:lvl6pPr marL="342495" algn="ctr" defTabSz="342495" rtl="0" fontAlgn="base">
        <a:spcBef>
          <a:spcPct val="0"/>
        </a:spcBef>
        <a:spcAft>
          <a:spcPct val="0"/>
        </a:spcAft>
        <a:defRPr sz="3333">
          <a:solidFill>
            <a:schemeClr val="bg1"/>
          </a:solidFill>
          <a:latin typeface="Arial" charset="0"/>
          <a:ea typeface="ＭＳ Ｐゴシック" charset="0"/>
        </a:defRPr>
      </a:lvl6pPr>
      <a:lvl7pPr marL="684991" algn="ctr" defTabSz="342495" rtl="0" fontAlgn="base">
        <a:spcBef>
          <a:spcPct val="0"/>
        </a:spcBef>
        <a:spcAft>
          <a:spcPct val="0"/>
        </a:spcAft>
        <a:defRPr sz="3333">
          <a:solidFill>
            <a:schemeClr val="bg1"/>
          </a:solidFill>
          <a:latin typeface="Arial" charset="0"/>
          <a:ea typeface="ＭＳ Ｐゴシック" charset="0"/>
        </a:defRPr>
      </a:lvl7pPr>
      <a:lvl8pPr marL="1027490" algn="ctr" defTabSz="342495" rtl="0" fontAlgn="base">
        <a:spcBef>
          <a:spcPct val="0"/>
        </a:spcBef>
        <a:spcAft>
          <a:spcPct val="0"/>
        </a:spcAft>
        <a:defRPr sz="3333">
          <a:solidFill>
            <a:schemeClr val="bg1"/>
          </a:solidFill>
          <a:latin typeface="Arial" charset="0"/>
          <a:ea typeface="ＭＳ Ｐゴシック" charset="0"/>
        </a:defRPr>
      </a:lvl8pPr>
      <a:lvl9pPr marL="1369981" algn="ctr" defTabSz="342495" rtl="0" fontAlgn="base">
        <a:spcBef>
          <a:spcPct val="0"/>
        </a:spcBef>
        <a:spcAft>
          <a:spcPct val="0"/>
        </a:spcAft>
        <a:defRPr sz="3333">
          <a:solidFill>
            <a:schemeClr val="bg1"/>
          </a:solidFill>
          <a:latin typeface="Arial" charset="0"/>
          <a:ea typeface="ＭＳ Ｐゴシック" charset="0"/>
        </a:defRPr>
      </a:lvl9pPr>
    </p:titleStyle>
    <p:bodyStyle>
      <a:lvl1pPr marL="256871" indent="-256871" algn="l" defTabSz="342495" rtl="0" fontAlgn="base">
        <a:spcBef>
          <a:spcPct val="20000"/>
        </a:spcBef>
        <a:spcAft>
          <a:spcPct val="0"/>
        </a:spcAft>
        <a:buFont typeface="Arial" charset="0"/>
        <a:buChar char="•"/>
        <a:defRPr sz="2417" kern="1200">
          <a:solidFill>
            <a:schemeClr val="bg1"/>
          </a:solidFill>
          <a:latin typeface="Arial"/>
          <a:ea typeface="ＭＳ Ｐゴシック" charset="0"/>
          <a:cs typeface="Arial"/>
        </a:defRPr>
      </a:lvl1pPr>
      <a:lvl2pPr marL="556556" indent="-214056" algn="l" defTabSz="342495" rtl="0" fontAlgn="base">
        <a:spcBef>
          <a:spcPct val="20000"/>
        </a:spcBef>
        <a:spcAft>
          <a:spcPct val="0"/>
        </a:spcAft>
        <a:buFont typeface="Arial" charset="0"/>
        <a:buChar char="–"/>
        <a:defRPr sz="2167" kern="1200">
          <a:solidFill>
            <a:schemeClr val="bg1"/>
          </a:solidFill>
          <a:latin typeface="Arial"/>
          <a:ea typeface="ＭＳ Ｐゴシック" charset="0"/>
          <a:cs typeface="Arial"/>
        </a:defRPr>
      </a:lvl2pPr>
      <a:lvl3pPr marL="856241" indent="-171249" algn="l" defTabSz="342495" rtl="0" fontAlgn="base">
        <a:spcBef>
          <a:spcPct val="20000"/>
        </a:spcBef>
        <a:spcAft>
          <a:spcPct val="0"/>
        </a:spcAft>
        <a:buFont typeface="Arial" charset="0"/>
        <a:buChar char="•"/>
        <a:defRPr sz="1750" kern="1200">
          <a:solidFill>
            <a:schemeClr val="bg1"/>
          </a:solidFill>
          <a:latin typeface="Arial"/>
          <a:ea typeface="ＭＳ Ｐゴシック" charset="0"/>
          <a:cs typeface="Arial"/>
        </a:defRPr>
      </a:lvl3pPr>
      <a:lvl4pPr marL="1198730" indent="-171249" algn="l" defTabSz="342495" rtl="0" fontAlgn="base">
        <a:spcBef>
          <a:spcPct val="20000"/>
        </a:spcBef>
        <a:spcAft>
          <a:spcPct val="0"/>
        </a:spcAft>
        <a:buFont typeface="Arial" charset="0"/>
        <a:buChar char="–"/>
        <a:defRPr sz="1583" kern="1200">
          <a:solidFill>
            <a:schemeClr val="bg1"/>
          </a:solidFill>
          <a:latin typeface="Arial"/>
          <a:ea typeface="ＭＳ Ｐゴシック" charset="0"/>
          <a:cs typeface="Arial"/>
        </a:defRPr>
      </a:lvl4pPr>
      <a:lvl5pPr marL="1541230" indent="-171249" algn="l" defTabSz="342495" rtl="0" fontAlgn="base">
        <a:spcBef>
          <a:spcPct val="20000"/>
        </a:spcBef>
        <a:spcAft>
          <a:spcPct val="0"/>
        </a:spcAft>
        <a:buFont typeface="Arial" charset="0"/>
        <a:buChar char="»"/>
        <a:defRPr sz="1583" kern="1200">
          <a:solidFill>
            <a:schemeClr val="bg1"/>
          </a:solidFill>
          <a:latin typeface="Arial"/>
          <a:ea typeface="ＭＳ Ｐゴシック" charset="0"/>
          <a:cs typeface="Arial"/>
        </a:defRPr>
      </a:lvl5pPr>
      <a:lvl6pPr marL="1883725" indent="-171249" algn="l" defTabSz="342495" rtl="0" eaLnBrk="1" latinLnBrk="0" hangingPunct="1">
        <a:spcBef>
          <a:spcPct val="20000"/>
        </a:spcBef>
        <a:buFont typeface="Arial"/>
        <a:buChar char="•"/>
        <a:defRPr sz="1583" kern="1200">
          <a:solidFill>
            <a:schemeClr val="tx1"/>
          </a:solidFill>
          <a:latin typeface="+mn-lt"/>
          <a:ea typeface="+mn-ea"/>
          <a:cs typeface="+mn-cs"/>
        </a:defRPr>
      </a:lvl6pPr>
      <a:lvl7pPr marL="2226220" indent="-171249" algn="l" defTabSz="342495" rtl="0" eaLnBrk="1" latinLnBrk="0" hangingPunct="1">
        <a:spcBef>
          <a:spcPct val="20000"/>
        </a:spcBef>
        <a:buFont typeface="Arial"/>
        <a:buChar char="•"/>
        <a:defRPr sz="1583" kern="1200">
          <a:solidFill>
            <a:schemeClr val="tx1"/>
          </a:solidFill>
          <a:latin typeface="+mn-lt"/>
          <a:ea typeface="+mn-ea"/>
          <a:cs typeface="+mn-cs"/>
        </a:defRPr>
      </a:lvl7pPr>
      <a:lvl8pPr marL="2568715" indent="-171249" algn="l" defTabSz="342495" rtl="0" eaLnBrk="1" latinLnBrk="0" hangingPunct="1">
        <a:spcBef>
          <a:spcPct val="20000"/>
        </a:spcBef>
        <a:buFont typeface="Arial"/>
        <a:buChar char="•"/>
        <a:defRPr sz="1583" kern="1200">
          <a:solidFill>
            <a:schemeClr val="tx1"/>
          </a:solidFill>
          <a:latin typeface="+mn-lt"/>
          <a:ea typeface="+mn-ea"/>
          <a:cs typeface="+mn-cs"/>
        </a:defRPr>
      </a:lvl8pPr>
      <a:lvl9pPr marL="2911209" indent="-171249" algn="l" defTabSz="342495" rtl="0" eaLnBrk="1" latinLnBrk="0" hangingPunct="1">
        <a:spcBef>
          <a:spcPct val="20000"/>
        </a:spcBef>
        <a:buFont typeface="Arial"/>
        <a:buChar char="•"/>
        <a:defRPr sz="1583" kern="1200">
          <a:solidFill>
            <a:schemeClr val="tx1"/>
          </a:solidFill>
          <a:latin typeface="+mn-lt"/>
          <a:ea typeface="+mn-ea"/>
          <a:cs typeface="+mn-cs"/>
        </a:defRPr>
      </a:lvl9pPr>
    </p:bodyStyle>
    <p:otherStyle>
      <a:defPPr>
        <a:defRPr lang="en-US"/>
      </a:defPPr>
      <a:lvl1pPr marL="0" algn="l" defTabSz="342495" rtl="0" eaLnBrk="1" latinLnBrk="0" hangingPunct="1">
        <a:defRPr sz="1333" kern="1200">
          <a:solidFill>
            <a:schemeClr val="tx1"/>
          </a:solidFill>
          <a:latin typeface="+mn-lt"/>
          <a:ea typeface="+mn-ea"/>
          <a:cs typeface="+mn-cs"/>
        </a:defRPr>
      </a:lvl1pPr>
      <a:lvl2pPr marL="342495" algn="l" defTabSz="342495" rtl="0" eaLnBrk="1" latinLnBrk="0" hangingPunct="1">
        <a:defRPr sz="1333" kern="1200">
          <a:solidFill>
            <a:schemeClr val="tx1"/>
          </a:solidFill>
          <a:latin typeface="+mn-lt"/>
          <a:ea typeface="+mn-ea"/>
          <a:cs typeface="+mn-cs"/>
        </a:defRPr>
      </a:lvl2pPr>
      <a:lvl3pPr marL="684991" algn="l" defTabSz="342495" rtl="0" eaLnBrk="1" latinLnBrk="0" hangingPunct="1">
        <a:defRPr sz="1333" kern="1200">
          <a:solidFill>
            <a:schemeClr val="tx1"/>
          </a:solidFill>
          <a:latin typeface="+mn-lt"/>
          <a:ea typeface="+mn-ea"/>
          <a:cs typeface="+mn-cs"/>
        </a:defRPr>
      </a:lvl3pPr>
      <a:lvl4pPr marL="1027490" algn="l" defTabSz="342495" rtl="0" eaLnBrk="1" latinLnBrk="0" hangingPunct="1">
        <a:defRPr sz="1333" kern="1200">
          <a:solidFill>
            <a:schemeClr val="tx1"/>
          </a:solidFill>
          <a:latin typeface="+mn-lt"/>
          <a:ea typeface="+mn-ea"/>
          <a:cs typeface="+mn-cs"/>
        </a:defRPr>
      </a:lvl4pPr>
      <a:lvl5pPr marL="1369981" algn="l" defTabSz="342495" rtl="0" eaLnBrk="1" latinLnBrk="0" hangingPunct="1">
        <a:defRPr sz="1333" kern="1200">
          <a:solidFill>
            <a:schemeClr val="tx1"/>
          </a:solidFill>
          <a:latin typeface="+mn-lt"/>
          <a:ea typeface="+mn-ea"/>
          <a:cs typeface="+mn-cs"/>
        </a:defRPr>
      </a:lvl5pPr>
      <a:lvl6pPr marL="1712476" algn="l" defTabSz="342495" rtl="0" eaLnBrk="1" latinLnBrk="0" hangingPunct="1">
        <a:defRPr sz="1333" kern="1200">
          <a:solidFill>
            <a:schemeClr val="tx1"/>
          </a:solidFill>
          <a:latin typeface="+mn-lt"/>
          <a:ea typeface="+mn-ea"/>
          <a:cs typeface="+mn-cs"/>
        </a:defRPr>
      </a:lvl6pPr>
      <a:lvl7pPr marL="2054973" algn="l" defTabSz="342495" rtl="0" eaLnBrk="1" latinLnBrk="0" hangingPunct="1">
        <a:defRPr sz="1333" kern="1200">
          <a:solidFill>
            <a:schemeClr val="tx1"/>
          </a:solidFill>
          <a:latin typeface="+mn-lt"/>
          <a:ea typeface="+mn-ea"/>
          <a:cs typeface="+mn-cs"/>
        </a:defRPr>
      </a:lvl7pPr>
      <a:lvl8pPr marL="2397469" algn="l" defTabSz="342495" rtl="0" eaLnBrk="1" latinLnBrk="0" hangingPunct="1">
        <a:defRPr sz="1333" kern="1200">
          <a:solidFill>
            <a:schemeClr val="tx1"/>
          </a:solidFill>
          <a:latin typeface="+mn-lt"/>
          <a:ea typeface="+mn-ea"/>
          <a:cs typeface="+mn-cs"/>
        </a:defRPr>
      </a:lvl8pPr>
      <a:lvl9pPr marL="2739961" algn="l" defTabSz="342495" rtl="0" eaLnBrk="1" latinLnBrk="0" hangingPunct="1">
        <a:defRPr sz="1333"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92">
          <p15:clr>
            <a:srgbClr val="F26B43"/>
          </p15:clr>
        </p15:guide>
        <p15:guide id="2" pos="4608">
          <p15:clr>
            <a:srgbClr val="F26B43"/>
          </p15:clr>
        </p15:guide>
        <p15:guide id="3" pos="240">
          <p15:clr>
            <a:srgbClr val="F26B43"/>
          </p15:clr>
        </p15:guide>
        <p15:guide id="4" pos="8976">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B286B0-81D2-DE37-B478-326E35CDE7C8}"/>
              </a:ext>
            </a:extLst>
          </p:cNvPr>
          <p:cNvSpPr>
            <a:spLocks noGrp="1"/>
          </p:cNvSpPr>
          <p:nvPr>
            <p:ph type="title"/>
          </p:nvPr>
        </p:nvSpPr>
        <p:spPr>
          <a:xfrm>
            <a:off x="495300" y="379786"/>
            <a:ext cx="11201400" cy="430887"/>
          </a:xfrm>
          <a:prstGeom prst="rect">
            <a:avLst/>
          </a:prstGeom>
        </p:spPr>
        <p:txBody>
          <a:bodyPr vert="horz" wrap="square" lIns="0" tIns="0" rIns="0" bIns="0" rtlCol="0" anchor="t" anchorCtr="0">
            <a:spAutoFit/>
          </a:bodyPr>
          <a:lstStyle/>
          <a:p>
            <a:r>
              <a:rPr lang="en-US"/>
              <a:t>Click to edit Master title style</a:t>
            </a:r>
          </a:p>
        </p:txBody>
      </p:sp>
      <p:sp>
        <p:nvSpPr>
          <p:cNvPr id="3" name="Text Placeholder 2">
            <a:extLst>
              <a:ext uri="{FF2B5EF4-FFF2-40B4-BE49-F238E27FC236}">
                <a16:creationId xmlns:a16="http://schemas.microsoft.com/office/drawing/2014/main" id="{500579FD-75F6-151B-945C-7D246221BC75}"/>
              </a:ext>
            </a:extLst>
          </p:cNvPr>
          <p:cNvSpPr>
            <a:spLocks noGrp="1"/>
          </p:cNvSpPr>
          <p:nvPr>
            <p:ph type="body" idx="1"/>
          </p:nvPr>
        </p:nvSpPr>
        <p:spPr>
          <a:xfrm>
            <a:off x="495300" y="1469985"/>
            <a:ext cx="11201400" cy="1762855"/>
          </a:xfrm>
          <a:prstGeom prst="rect">
            <a:avLst/>
          </a:prstGeom>
        </p:spPr>
        <p:txBody>
          <a:bodyPr vert="horz"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91E41544-483E-1E5A-9756-248413CDCFB1}"/>
              </a:ext>
            </a:extLst>
          </p:cNvPr>
          <p:cNvSpPr/>
          <p:nvPr userDrawn="1"/>
        </p:nvSpPr>
        <p:spPr>
          <a:xfrm>
            <a:off x="0" y="6248400"/>
            <a:ext cx="12192000" cy="609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CA8BC03-EA6E-78FF-D64F-8AFF82405A28}"/>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15003B"/>
                </a:solidFill>
                <a:effectLst/>
                <a:latin typeface="+mn-lt"/>
                <a:ea typeface="+mn-ea"/>
                <a:cs typeface="+mn-cs"/>
              </a:rPr>
              <a:t>© </a:t>
            </a:r>
            <a:fld id="{30E38F8C-D45A-448E-B2AF-87A2063BA8E4}" type="datetimeyyyy">
              <a:rPr lang="en-US" sz="900" b="0" i="0" u="none" strike="noStrike" kern="1200" smtClean="0">
                <a:solidFill>
                  <a:srgbClr val="15003B"/>
                </a:solidFill>
                <a:effectLst/>
                <a:latin typeface="+mn-lt"/>
                <a:ea typeface="+mn-ea"/>
                <a:cs typeface="+mn-cs"/>
              </a:rPr>
              <a:t>2025</a:t>
            </a:fld>
            <a:r>
              <a:rPr lang="en-US" sz="900" b="0" i="0" u="none" strike="noStrike" kern="1200">
                <a:solidFill>
                  <a:srgbClr val="15003B"/>
                </a:solidFill>
                <a:effectLst/>
                <a:latin typeface="+mn-lt"/>
                <a:ea typeface="+mn-ea"/>
                <a:cs typeface="+mn-cs"/>
              </a:rPr>
              <a:t> Nexxen International. All rights reserved. Confidential information of Nexxen.</a:t>
            </a:r>
          </a:p>
        </p:txBody>
      </p:sp>
      <p:pic>
        <p:nvPicPr>
          <p:cNvPr id="7" name="Graphic 6">
            <a:extLst>
              <a:ext uri="{FF2B5EF4-FFF2-40B4-BE49-F238E27FC236}">
                <a16:creationId xmlns:a16="http://schemas.microsoft.com/office/drawing/2014/main" id="{2CDFD0CC-EDF1-34EB-1EAF-4971D35D8C39}"/>
              </a:ext>
            </a:extLst>
          </p:cNvPr>
          <p:cNvPicPr>
            <a:picLocks noChangeAspect="1"/>
          </p:cNvPicPr>
          <p:nvPr userDrawn="1"/>
        </p:nvPicPr>
        <p:blipFill>
          <a:blip r:embed="rId30">
            <a:extLst>
              <a:ext uri="{96DAC541-7B7A-43D3-8B79-37D633B846F1}">
                <asvg:svgBlip xmlns:asvg="http://schemas.microsoft.com/office/drawing/2016/SVG/main" r:embed="rId31"/>
              </a:ext>
            </a:extLst>
          </a:blip>
          <a:stretch>
            <a:fillRect/>
          </a:stretch>
        </p:blipFill>
        <p:spPr>
          <a:xfrm>
            <a:off x="10753974" y="6415613"/>
            <a:ext cx="1185072" cy="290222"/>
          </a:xfrm>
          <a:prstGeom prst="rect">
            <a:avLst/>
          </a:prstGeom>
        </p:spPr>
      </p:pic>
    </p:spTree>
    <p:extLst>
      <p:ext uri="{BB962C8B-B14F-4D97-AF65-F5344CB8AC3E}">
        <p14:creationId xmlns:p14="http://schemas.microsoft.com/office/powerpoint/2010/main" val="4046454464"/>
      </p:ext>
    </p:extLst>
  </p:cSld>
  <p:clrMap bg1="lt1" tx1="dk1" bg2="lt2" tx2="dk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8" r:id="rId7"/>
    <p:sldLayoutId id="2147483909" r:id="rId8"/>
    <p:sldLayoutId id="2147483910" r:id="rId9"/>
    <p:sldLayoutId id="2147483911" r:id="rId10"/>
    <p:sldLayoutId id="2147483912" r:id="rId11"/>
    <p:sldLayoutId id="2147483913" r:id="rId12"/>
    <p:sldLayoutId id="2147483914" r:id="rId13"/>
    <p:sldLayoutId id="2147483915" r:id="rId14"/>
    <p:sldLayoutId id="2147483916" r:id="rId15"/>
    <p:sldLayoutId id="2147483917" r:id="rId16"/>
    <p:sldLayoutId id="2147483918" r:id="rId17"/>
    <p:sldLayoutId id="2147483919" r:id="rId18"/>
    <p:sldLayoutId id="2147483920" r:id="rId19"/>
    <p:sldLayoutId id="2147483921" r:id="rId20"/>
    <p:sldLayoutId id="2147483922" r:id="rId21"/>
    <p:sldLayoutId id="2147483923" r:id="rId22"/>
    <p:sldLayoutId id="2147483924" r:id="rId23"/>
    <p:sldLayoutId id="2147483925" r:id="rId24"/>
    <p:sldLayoutId id="2147483926" r:id="rId25"/>
    <p:sldLayoutId id="2147483927" r:id="rId26"/>
    <p:sldLayoutId id="2147483928" r:id="rId27"/>
    <p:sldLayoutId id="2147483929" r:id="rId28"/>
  </p:sldLayoutIdLst>
  <p:txStyles>
    <p:titleStyle>
      <a:lvl1pPr algn="l" defTabSz="914400" rtl="0" eaLnBrk="1" latinLnBrk="0" hangingPunct="1">
        <a:lnSpc>
          <a:spcPct val="100000"/>
        </a:lnSpc>
        <a:spcBef>
          <a:spcPct val="0"/>
        </a:spcBef>
        <a:buNone/>
        <a:defRPr sz="2800" b="0" kern="1200" spc="30" baseline="0">
          <a:solidFill>
            <a:srgbClr val="15003B"/>
          </a:solidFill>
          <a:latin typeface="Poppins ExtraLight" panose="00000300000000000000" pitchFamily="2" charset="0"/>
          <a:ea typeface="+mj-ea"/>
          <a:cs typeface="Poppins ExtraLight" panose="00000300000000000000" pitchFamily="2" charset="0"/>
        </a:defRPr>
      </a:lvl1pPr>
    </p:titleStyle>
    <p:body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936">
          <p15:clr>
            <a:srgbClr val="F26B43"/>
          </p15:clr>
        </p15:guide>
        <p15:guide id="2" pos="312">
          <p15:clr>
            <a:srgbClr val="F26B43"/>
          </p15:clr>
        </p15:guide>
        <p15:guide id="3" pos="7498">
          <p15:clr>
            <a:srgbClr val="F26B43"/>
          </p15:clr>
        </p15:guide>
        <p15:guide id="4" orient="horz" pos="846">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B286B0-81D2-DE37-B478-326E35CDE7C8}"/>
              </a:ext>
            </a:extLst>
          </p:cNvPr>
          <p:cNvSpPr>
            <a:spLocks noGrp="1"/>
          </p:cNvSpPr>
          <p:nvPr>
            <p:ph type="title"/>
          </p:nvPr>
        </p:nvSpPr>
        <p:spPr>
          <a:xfrm>
            <a:off x="495300" y="379786"/>
            <a:ext cx="11201400" cy="430887"/>
          </a:xfrm>
          <a:prstGeom prst="rect">
            <a:avLst/>
          </a:prstGeom>
        </p:spPr>
        <p:txBody>
          <a:bodyPr vert="horz" wrap="square" lIns="0" tIns="0" rIns="0" bIns="0" rtlCol="0" anchor="t" anchorCtr="0">
            <a:spAutoFit/>
          </a:bodyPr>
          <a:lstStyle/>
          <a:p>
            <a:r>
              <a:rPr lang="en-US"/>
              <a:t>Click to edit Master title style</a:t>
            </a:r>
          </a:p>
        </p:txBody>
      </p:sp>
      <p:sp>
        <p:nvSpPr>
          <p:cNvPr id="3" name="Text Placeholder 2">
            <a:extLst>
              <a:ext uri="{FF2B5EF4-FFF2-40B4-BE49-F238E27FC236}">
                <a16:creationId xmlns:a16="http://schemas.microsoft.com/office/drawing/2014/main" id="{500579FD-75F6-151B-945C-7D246221BC75}"/>
              </a:ext>
            </a:extLst>
          </p:cNvPr>
          <p:cNvSpPr>
            <a:spLocks noGrp="1"/>
          </p:cNvSpPr>
          <p:nvPr>
            <p:ph type="body" idx="1"/>
          </p:nvPr>
        </p:nvSpPr>
        <p:spPr>
          <a:xfrm>
            <a:off x="495300" y="1469985"/>
            <a:ext cx="11201400" cy="1762855"/>
          </a:xfrm>
          <a:prstGeom prst="rect">
            <a:avLst/>
          </a:prstGeom>
        </p:spPr>
        <p:txBody>
          <a:bodyPr vert="horz"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91E41544-483E-1E5A-9756-248413CDCFB1}"/>
              </a:ext>
            </a:extLst>
          </p:cNvPr>
          <p:cNvSpPr/>
          <p:nvPr userDrawn="1"/>
        </p:nvSpPr>
        <p:spPr>
          <a:xfrm>
            <a:off x="0" y="6248400"/>
            <a:ext cx="12192000" cy="609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CA8BC03-EA6E-78FF-D64F-8AFF82405A28}"/>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15003B"/>
                </a:solidFill>
                <a:effectLst/>
                <a:latin typeface="+mn-lt"/>
                <a:ea typeface="+mn-ea"/>
                <a:cs typeface="+mn-cs"/>
              </a:rPr>
              <a:t>© </a:t>
            </a:r>
            <a:fld id="{30E38F8C-D45A-448E-B2AF-87A2063BA8E4}" type="datetimeyyyy">
              <a:rPr lang="en-US" sz="900" b="0" i="0" u="none" strike="noStrike" kern="1200" smtClean="0">
                <a:solidFill>
                  <a:srgbClr val="15003B"/>
                </a:solidFill>
                <a:effectLst/>
                <a:latin typeface="+mn-lt"/>
                <a:ea typeface="+mn-ea"/>
                <a:cs typeface="+mn-cs"/>
              </a:rPr>
              <a:t>2025</a:t>
            </a:fld>
            <a:r>
              <a:rPr lang="en-US" sz="900" b="0" i="0" u="none" strike="noStrike" kern="1200">
                <a:solidFill>
                  <a:srgbClr val="15003B"/>
                </a:solidFill>
                <a:effectLst/>
                <a:latin typeface="+mn-lt"/>
                <a:ea typeface="+mn-ea"/>
                <a:cs typeface="+mn-cs"/>
              </a:rPr>
              <a:t> Nexxen International. All rights reserved. Confidential information of Nexxen.</a:t>
            </a:r>
          </a:p>
        </p:txBody>
      </p:sp>
      <p:pic>
        <p:nvPicPr>
          <p:cNvPr id="7" name="Graphic 6">
            <a:extLst>
              <a:ext uri="{FF2B5EF4-FFF2-40B4-BE49-F238E27FC236}">
                <a16:creationId xmlns:a16="http://schemas.microsoft.com/office/drawing/2014/main" id="{2CDFD0CC-EDF1-34EB-1EAF-4971D35D8C39}"/>
              </a:ext>
            </a:extLst>
          </p:cNvPr>
          <p:cNvPicPr>
            <a:picLocks noChangeAspect="1"/>
          </p:cNvPicPr>
          <p:nvPr userDrawn="1"/>
        </p:nvPicPr>
        <p:blipFill>
          <a:blip r:embed="rId30">
            <a:extLst>
              <a:ext uri="{96DAC541-7B7A-43D3-8B79-37D633B846F1}">
                <asvg:svgBlip xmlns:asvg="http://schemas.microsoft.com/office/drawing/2016/SVG/main" r:embed="rId31"/>
              </a:ext>
            </a:extLst>
          </a:blip>
          <a:stretch>
            <a:fillRect/>
          </a:stretch>
        </p:blipFill>
        <p:spPr>
          <a:xfrm>
            <a:off x="10753974" y="6415613"/>
            <a:ext cx="1185072" cy="290222"/>
          </a:xfrm>
          <a:prstGeom prst="rect">
            <a:avLst/>
          </a:prstGeom>
        </p:spPr>
      </p:pic>
    </p:spTree>
    <p:extLst>
      <p:ext uri="{BB962C8B-B14F-4D97-AF65-F5344CB8AC3E}">
        <p14:creationId xmlns:p14="http://schemas.microsoft.com/office/powerpoint/2010/main" val="4013283465"/>
      </p:ext>
    </p:extLst>
  </p:cSld>
  <p:clrMap bg1="lt1" tx1="dk1" bg2="lt2" tx2="dk2" accent1="accent1" accent2="accent2" accent3="accent3" accent4="accent4" accent5="accent5" accent6="accent6" hlink="hlink" folHlink="folHlink"/>
  <p:sldLayoutIdLst>
    <p:sldLayoutId id="2147483931" r:id="rId1"/>
    <p:sldLayoutId id="2147483932" r:id="rId2"/>
    <p:sldLayoutId id="2147483933" r:id="rId3"/>
    <p:sldLayoutId id="2147483934" r:id="rId4"/>
    <p:sldLayoutId id="2147483935" r:id="rId5"/>
    <p:sldLayoutId id="2147483936" r:id="rId6"/>
    <p:sldLayoutId id="2147483937" r:id="rId7"/>
    <p:sldLayoutId id="2147483938" r:id="rId8"/>
    <p:sldLayoutId id="2147483939" r:id="rId9"/>
    <p:sldLayoutId id="2147483940" r:id="rId10"/>
    <p:sldLayoutId id="2147483941" r:id="rId11"/>
    <p:sldLayoutId id="2147483942" r:id="rId12"/>
    <p:sldLayoutId id="2147483943" r:id="rId13"/>
    <p:sldLayoutId id="2147483944" r:id="rId14"/>
    <p:sldLayoutId id="2147483945" r:id="rId15"/>
    <p:sldLayoutId id="2147483946" r:id="rId16"/>
    <p:sldLayoutId id="2147483947" r:id="rId17"/>
    <p:sldLayoutId id="2147483948" r:id="rId18"/>
    <p:sldLayoutId id="2147483949" r:id="rId19"/>
    <p:sldLayoutId id="2147483950" r:id="rId20"/>
    <p:sldLayoutId id="2147483951" r:id="rId21"/>
    <p:sldLayoutId id="2147483952" r:id="rId22"/>
    <p:sldLayoutId id="2147483953" r:id="rId23"/>
    <p:sldLayoutId id="2147483954" r:id="rId24"/>
    <p:sldLayoutId id="2147483955" r:id="rId25"/>
    <p:sldLayoutId id="2147483956" r:id="rId26"/>
    <p:sldLayoutId id="2147483957" r:id="rId27"/>
    <p:sldLayoutId id="2147483958" r:id="rId28"/>
  </p:sldLayoutIdLst>
  <p:txStyles>
    <p:titleStyle>
      <a:lvl1pPr algn="l" defTabSz="914400" rtl="0" eaLnBrk="1" latinLnBrk="0" hangingPunct="1">
        <a:lnSpc>
          <a:spcPct val="100000"/>
        </a:lnSpc>
        <a:spcBef>
          <a:spcPct val="0"/>
        </a:spcBef>
        <a:buNone/>
        <a:defRPr sz="2800" b="0" kern="1200" spc="30" baseline="0">
          <a:solidFill>
            <a:srgbClr val="15003B"/>
          </a:solidFill>
          <a:latin typeface="Poppins ExtraLight" panose="00000300000000000000" pitchFamily="2" charset="0"/>
          <a:ea typeface="+mj-ea"/>
          <a:cs typeface="Poppins ExtraLight" panose="00000300000000000000" pitchFamily="2" charset="0"/>
        </a:defRPr>
      </a:lvl1pPr>
    </p:titleStyle>
    <p:body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936">
          <p15:clr>
            <a:srgbClr val="F26B43"/>
          </p15:clr>
        </p15:guide>
        <p15:guide id="2" pos="312">
          <p15:clr>
            <a:srgbClr val="F26B43"/>
          </p15:clr>
        </p15:guide>
        <p15:guide id="3" pos="7498">
          <p15:clr>
            <a:srgbClr val="F26B43"/>
          </p15:clr>
        </p15:guide>
        <p15:guide id="4" orient="horz" pos="846">
          <p15:clr>
            <a:srgbClr val="F26B43"/>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B286B0-81D2-DE37-B478-326E35CDE7C8}"/>
              </a:ext>
            </a:extLst>
          </p:cNvPr>
          <p:cNvSpPr>
            <a:spLocks noGrp="1"/>
          </p:cNvSpPr>
          <p:nvPr>
            <p:ph type="title"/>
          </p:nvPr>
        </p:nvSpPr>
        <p:spPr>
          <a:xfrm>
            <a:off x="495300" y="379786"/>
            <a:ext cx="11201400" cy="430887"/>
          </a:xfrm>
          <a:prstGeom prst="rect">
            <a:avLst/>
          </a:prstGeom>
        </p:spPr>
        <p:txBody>
          <a:bodyPr vert="horz" wrap="square" lIns="0" tIns="0" rIns="0" bIns="0" rtlCol="0" anchor="t" anchorCtr="0">
            <a:spAutoFit/>
          </a:bodyPr>
          <a:lstStyle/>
          <a:p>
            <a:r>
              <a:rPr lang="en-US"/>
              <a:t>Click to edit Master title style</a:t>
            </a:r>
          </a:p>
        </p:txBody>
      </p:sp>
      <p:sp>
        <p:nvSpPr>
          <p:cNvPr id="3" name="Text Placeholder 2">
            <a:extLst>
              <a:ext uri="{FF2B5EF4-FFF2-40B4-BE49-F238E27FC236}">
                <a16:creationId xmlns:a16="http://schemas.microsoft.com/office/drawing/2014/main" id="{500579FD-75F6-151B-945C-7D246221BC75}"/>
              </a:ext>
            </a:extLst>
          </p:cNvPr>
          <p:cNvSpPr>
            <a:spLocks noGrp="1"/>
          </p:cNvSpPr>
          <p:nvPr>
            <p:ph type="body" idx="1"/>
          </p:nvPr>
        </p:nvSpPr>
        <p:spPr>
          <a:xfrm>
            <a:off x="495300" y="1469985"/>
            <a:ext cx="11201400" cy="1762855"/>
          </a:xfrm>
          <a:prstGeom prst="rect">
            <a:avLst/>
          </a:prstGeom>
        </p:spPr>
        <p:txBody>
          <a:bodyPr vert="horz"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91E41544-483E-1E5A-9756-248413CDCFB1}"/>
              </a:ext>
            </a:extLst>
          </p:cNvPr>
          <p:cNvSpPr/>
          <p:nvPr userDrawn="1"/>
        </p:nvSpPr>
        <p:spPr>
          <a:xfrm>
            <a:off x="0" y="6248400"/>
            <a:ext cx="12192000" cy="609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CA8BC03-EA6E-78FF-D64F-8AFF82405A28}"/>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15003B"/>
                </a:solidFill>
                <a:effectLst/>
                <a:latin typeface="+mn-lt"/>
                <a:ea typeface="+mn-ea"/>
                <a:cs typeface="+mn-cs"/>
              </a:rPr>
              <a:t>© </a:t>
            </a:r>
            <a:fld id="{30E38F8C-D45A-448E-B2AF-87A2063BA8E4}" type="datetimeyyyy">
              <a:rPr lang="en-US" sz="900" b="0" i="0" u="none" strike="noStrike" kern="1200" smtClean="0">
                <a:solidFill>
                  <a:srgbClr val="15003B"/>
                </a:solidFill>
                <a:effectLst/>
                <a:latin typeface="+mn-lt"/>
                <a:ea typeface="+mn-ea"/>
                <a:cs typeface="+mn-cs"/>
              </a:rPr>
              <a:t>2025</a:t>
            </a:fld>
            <a:r>
              <a:rPr lang="en-US" sz="900" b="0" i="0" u="none" strike="noStrike" kern="1200">
                <a:solidFill>
                  <a:srgbClr val="15003B"/>
                </a:solidFill>
                <a:effectLst/>
                <a:latin typeface="+mn-lt"/>
                <a:ea typeface="+mn-ea"/>
                <a:cs typeface="+mn-cs"/>
              </a:rPr>
              <a:t> Nexxen International. All rights reserved. Confidential information of Nexxen.</a:t>
            </a:r>
          </a:p>
        </p:txBody>
      </p:sp>
      <p:pic>
        <p:nvPicPr>
          <p:cNvPr id="7" name="Graphic 6">
            <a:extLst>
              <a:ext uri="{FF2B5EF4-FFF2-40B4-BE49-F238E27FC236}">
                <a16:creationId xmlns:a16="http://schemas.microsoft.com/office/drawing/2014/main" id="{2CDFD0CC-EDF1-34EB-1EAF-4971D35D8C39}"/>
              </a:ext>
            </a:extLst>
          </p:cNvPr>
          <p:cNvPicPr>
            <a:picLocks noChangeAspect="1"/>
          </p:cNvPicPr>
          <p:nvPr userDrawn="1"/>
        </p:nvPicPr>
        <p:blipFill>
          <a:blip r:embed="rId32">
            <a:extLst>
              <a:ext uri="{96DAC541-7B7A-43D3-8B79-37D633B846F1}">
                <asvg:svgBlip xmlns:asvg="http://schemas.microsoft.com/office/drawing/2016/SVG/main" r:embed="rId33"/>
              </a:ext>
            </a:extLst>
          </a:blip>
          <a:stretch>
            <a:fillRect/>
          </a:stretch>
        </p:blipFill>
        <p:spPr>
          <a:xfrm>
            <a:off x="10753974" y="6415613"/>
            <a:ext cx="1185072" cy="290222"/>
          </a:xfrm>
          <a:prstGeom prst="rect">
            <a:avLst/>
          </a:prstGeom>
        </p:spPr>
      </p:pic>
    </p:spTree>
    <p:extLst>
      <p:ext uri="{BB962C8B-B14F-4D97-AF65-F5344CB8AC3E}">
        <p14:creationId xmlns:p14="http://schemas.microsoft.com/office/powerpoint/2010/main" val="1253952603"/>
      </p:ext>
    </p:extLst>
  </p:cSld>
  <p:clrMap bg1="lt1" tx1="dk1" bg2="lt2" tx2="dk2" accent1="accent1" accent2="accent2" accent3="accent3" accent4="accent4" accent5="accent5" accent6="accent6" hlink="hlink" folHlink="folHlink"/>
  <p:sldLayoutIdLst>
    <p:sldLayoutId id="2147483960" r:id="rId1"/>
    <p:sldLayoutId id="2147483961" r:id="rId2"/>
    <p:sldLayoutId id="2147483962" r:id="rId3"/>
    <p:sldLayoutId id="2147483963" r:id="rId4"/>
    <p:sldLayoutId id="2147483964" r:id="rId5"/>
    <p:sldLayoutId id="2147483965" r:id="rId6"/>
    <p:sldLayoutId id="2147483966" r:id="rId7"/>
    <p:sldLayoutId id="2147483967" r:id="rId8"/>
    <p:sldLayoutId id="2147483968" r:id="rId9"/>
    <p:sldLayoutId id="2147483969" r:id="rId10"/>
    <p:sldLayoutId id="2147483970" r:id="rId11"/>
    <p:sldLayoutId id="2147483971" r:id="rId12"/>
    <p:sldLayoutId id="2147483972" r:id="rId13"/>
    <p:sldLayoutId id="2147483973" r:id="rId14"/>
    <p:sldLayoutId id="2147483974" r:id="rId15"/>
    <p:sldLayoutId id="2147483975" r:id="rId16"/>
    <p:sldLayoutId id="2147483976" r:id="rId17"/>
    <p:sldLayoutId id="2147483977" r:id="rId18"/>
    <p:sldLayoutId id="2147483978" r:id="rId19"/>
    <p:sldLayoutId id="2147483979" r:id="rId20"/>
    <p:sldLayoutId id="2147483980" r:id="rId21"/>
    <p:sldLayoutId id="2147483981" r:id="rId22"/>
    <p:sldLayoutId id="2147483982" r:id="rId23"/>
    <p:sldLayoutId id="2147483983" r:id="rId24"/>
    <p:sldLayoutId id="2147483984" r:id="rId25"/>
    <p:sldLayoutId id="2147483985" r:id="rId26"/>
    <p:sldLayoutId id="2147483986" r:id="rId27"/>
    <p:sldLayoutId id="2147483987" r:id="rId28"/>
    <p:sldLayoutId id="2147483988" r:id="rId29"/>
    <p:sldLayoutId id="2147483989" r:id="rId30"/>
  </p:sldLayoutIdLst>
  <p:txStyles>
    <p:titleStyle>
      <a:lvl1pPr algn="l" defTabSz="914400" rtl="0" eaLnBrk="1" latinLnBrk="0" hangingPunct="1">
        <a:lnSpc>
          <a:spcPct val="100000"/>
        </a:lnSpc>
        <a:spcBef>
          <a:spcPct val="0"/>
        </a:spcBef>
        <a:buNone/>
        <a:defRPr sz="2800" b="0" kern="1200" spc="30" baseline="0">
          <a:solidFill>
            <a:srgbClr val="15003B"/>
          </a:solidFill>
          <a:latin typeface="Poppins ExtraLight" panose="00000300000000000000" pitchFamily="2" charset="0"/>
          <a:ea typeface="+mj-ea"/>
          <a:cs typeface="Poppins ExtraLight" panose="00000300000000000000" pitchFamily="2" charset="0"/>
        </a:defRPr>
      </a:lvl1pPr>
    </p:titleStyle>
    <p:body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936">
          <p15:clr>
            <a:srgbClr val="F26B43"/>
          </p15:clr>
        </p15:guide>
        <p15:guide id="2" pos="312">
          <p15:clr>
            <a:srgbClr val="F26B43"/>
          </p15:clr>
        </p15:guide>
        <p15:guide id="3" pos="7498">
          <p15:clr>
            <a:srgbClr val="F26B43"/>
          </p15:clr>
        </p15:guide>
        <p15:guide id="4" orient="horz" pos="846">
          <p15:clr>
            <a:srgbClr val="F26B43"/>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B286B0-81D2-DE37-B478-326E35CDE7C8}"/>
              </a:ext>
            </a:extLst>
          </p:cNvPr>
          <p:cNvSpPr>
            <a:spLocks noGrp="1"/>
          </p:cNvSpPr>
          <p:nvPr>
            <p:ph type="title"/>
          </p:nvPr>
        </p:nvSpPr>
        <p:spPr>
          <a:xfrm>
            <a:off x="495300" y="379786"/>
            <a:ext cx="11201400" cy="430887"/>
          </a:xfrm>
          <a:prstGeom prst="rect">
            <a:avLst/>
          </a:prstGeom>
        </p:spPr>
        <p:txBody>
          <a:bodyPr vert="horz" wrap="square" lIns="0" tIns="0" rIns="0" bIns="0" rtlCol="0" anchor="t" anchorCtr="0">
            <a:spAutoFit/>
          </a:bodyPr>
          <a:lstStyle/>
          <a:p>
            <a:r>
              <a:rPr lang="en-US"/>
              <a:t>Click to edit master title style</a:t>
            </a:r>
          </a:p>
        </p:txBody>
      </p:sp>
      <p:sp>
        <p:nvSpPr>
          <p:cNvPr id="3" name="Text Placeholder 2">
            <a:extLst>
              <a:ext uri="{FF2B5EF4-FFF2-40B4-BE49-F238E27FC236}">
                <a16:creationId xmlns:a16="http://schemas.microsoft.com/office/drawing/2014/main" id="{500579FD-75F6-151B-945C-7D246221BC75}"/>
              </a:ext>
            </a:extLst>
          </p:cNvPr>
          <p:cNvSpPr>
            <a:spLocks noGrp="1"/>
          </p:cNvSpPr>
          <p:nvPr>
            <p:ph type="body" idx="1"/>
          </p:nvPr>
        </p:nvSpPr>
        <p:spPr>
          <a:xfrm>
            <a:off x="495300" y="1469985"/>
            <a:ext cx="11201400" cy="1762855"/>
          </a:xfrm>
          <a:prstGeom prst="rect">
            <a:avLst/>
          </a:prstGeom>
        </p:spPr>
        <p:txBody>
          <a:bodyPr vert="horz"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91E41544-483E-1E5A-9756-248413CDCFB1}"/>
              </a:ext>
            </a:extLst>
          </p:cNvPr>
          <p:cNvSpPr/>
          <p:nvPr userDrawn="1"/>
        </p:nvSpPr>
        <p:spPr>
          <a:xfrm>
            <a:off x="0" y="6248400"/>
            <a:ext cx="12192000" cy="609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CA8BC03-EA6E-78FF-D64F-8AFF82405A28}"/>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15003B"/>
                </a:solidFill>
                <a:effectLst/>
                <a:latin typeface="+mn-lt"/>
                <a:ea typeface="+mn-ea"/>
                <a:cs typeface="+mn-cs"/>
              </a:rPr>
              <a:t>© </a:t>
            </a:r>
            <a:fld id="{30E38F8C-D45A-448E-B2AF-87A2063BA8E4}" type="datetimeyyyy">
              <a:rPr lang="en-US" sz="900" b="0" i="0" u="none" strike="noStrike" kern="1200" smtClean="0">
                <a:solidFill>
                  <a:srgbClr val="15003B"/>
                </a:solidFill>
                <a:effectLst/>
                <a:latin typeface="+mn-lt"/>
                <a:ea typeface="+mn-ea"/>
                <a:cs typeface="+mn-cs"/>
              </a:rPr>
              <a:t>2025</a:t>
            </a:fld>
            <a:r>
              <a:rPr lang="en-US" sz="900" b="0" i="0" u="none" strike="noStrike" kern="1200">
                <a:solidFill>
                  <a:srgbClr val="15003B"/>
                </a:solidFill>
                <a:effectLst/>
                <a:latin typeface="+mn-lt"/>
                <a:ea typeface="+mn-ea"/>
                <a:cs typeface="+mn-cs"/>
              </a:rPr>
              <a:t> Nexxen International. All rights reserved. Confidential information of Nexxen.</a:t>
            </a:r>
          </a:p>
        </p:txBody>
      </p:sp>
      <p:pic>
        <p:nvPicPr>
          <p:cNvPr id="7" name="Graphic 6">
            <a:extLst>
              <a:ext uri="{FF2B5EF4-FFF2-40B4-BE49-F238E27FC236}">
                <a16:creationId xmlns:a16="http://schemas.microsoft.com/office/drawing/2014/main" id="{2CDFD0CC-EDF1-34EB-1EAF-4971D35D8C39}"/>
              </a:ext>
            </a:extLst>
          </p:cNvPr>
          <p:cNvPicPr>
            <a:picLocks noChangeAspect="1"/>
          </p:cNvPicPr>
          <p:nvPr userDrawn="1"/>
        </p:nvPicPr>
        <p:blipFill>
          <a:blip r:embed="rId30">
            <a:extLst>
              <a:ext uri="{96DAC541-7B7A-43D3-8B79-37D633B846F1}">
                <asvg:svgBlip xmlns:asvg="http://schemas.microsoft.com/office/drawing/2016/SVG/main" r:embed="rId31"/>
              </a:ext>
            </a:extLst>
          </a:blip>
          <a:stretch>
            <a:fillRect/>
          </a:stretch>
        </p:blipFill>
        <p:spPr>
          <a:xfrm>
            <a:off x="10753974" y="6415613"/>
            <a:ext cx="1185072" cy="290222"/>
          </a:xfrm>
          <a:prstGeom prst="rect">
            <a:avLst/>
          </a:prstGeom>
        </p:spPr>
      </p:pic>
    </p:spTree>
    <p:extLst>
      <p:ext uri="{BB962C8B-B14F-4D97-AF65-F5344CB8AC3E}">
        <p14:creationId xmlns:p14="http://schemas.microsoft.com/office/powerpoint/2010/main" val="2414942232"/>
      </p:ext>
    </p:extLst>
  </p:cSld>
  <p:clrMap bg1="lt1" tx1="dk1" bg2="lt2" tx2="dk2" accent1="accent1" accent2="accent2" accent3="accent3" accent4="accent4" accent5="accent5" accent6="accent6" hlink="hlink" folHlink="folHlink"/>
  <p:sldLayoutIdLst>
    <p:sldLayoutId id="2147483991" r:id="rId1"/>
    <p:sldLayoutId id="2147483992" r:id="rId2"/>
    <p:sldLayoutId id="2147483993" r:id="rId3"/>
    <p:sldLayoutId id="2147483994" r:id="rId4"/>
    <p:sldLayoutId id="2147483995" r:id="rId5"/>
    <p:sldLayoutId id="2147483996" r:id="rId6"/>
    <p:sldLayoutId id="2147483997" r:id="rId7"/>
    <p:sldLayoutId id="2147483998" r:id="rId8"/>
    <p:sldLayoutId id="2147483999" r:id="rId9"/>
    <p:sldLayoutId id="2147484000" r:id="rId10"/>
    <p:sldLayoutId id="2147484001" r:id="rId11"/>
    <p:sldLayoutId id="2147484002" r:id="rId12"/>
    <p:sldLayoutId id="2147484003" r:id="rId13"/>
    <p:sldLayoutId id="2147484004" r:id="rId14"/>
    <p:sldLayoutId id="2147484005" r:id="rId15"/>
    <p:sldLayoutId id="2147484006" r:id="rId16"/>
    <p:sldLayoutId id="2147484007" r:id="rId17"/>
    <p:sldLayoutId id="2147484008" r:id="rId18"/>
    <p:sldLayoutId id="2147484009" r:id="rId19"/>
    <p:sldLayoutId id="2147484010" r:id="rId20"/>
    <p:sldLayoutId id="2147484011" r:id="rId21"/>
    <p:sldLayoutId id="2147484012" r:id="rId22"/>
    <p:sldLayoutId id="2147484013" r:id="rId23"/>
    <p:sldLayoutId id="2147484014" r:id="rId24"/>
    <p:sldLayoutId id="2147484015" r:id="rId25"/>
    <p:sldLayoutId id="2147484016" r:id="rId26"/>
    <p:sldLayoutId id="2147484017" r:id="rId27"/>
    <p:sldLayoutId id="2147484018" r:id="rId28"/>
  </p:sldLayoutIdLst>
  <p:txStyles>
    <p:titleStyle>
      <a:lvl1pPr algn="l" defTabSz="914400" rtl="0" eaLnBrk="1" latinLnBrk="0" hangingPunct="1">
        <a:lnSpc>
          <a:spcPct val="100000"/>
        </a:lnSpc>
        <a:spcBef>
          <a:spcPct val="0"/>
        </a:spcBef>
        <a:buNone/>
        <a:defRPr sz="2800" b="0" kern="1200" spc="30" baseline="0">
          <a:solidFill>
            <a:srgbClr val="15003B"/>
          </a:solidFill>
          <a:latin typeface="Poppins ExtraLight" panose="00000300000000000000" pitchFamily="2" charset="0"/>
          <a:ea typeface="+mj-ea"/>
          <a:cs typeface="Poppins ExtraLight" panose="00000300000000000000" pitchFamily="2" charset="0"/>
        </a:defRPr>
      </a:lvl1pPr>
    </p:titleStyle>
    <p:body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936">
          <p15:clr>
            <a:srgbClr val="F26B43"/>
          </p15:clr>
        </p15:guide>
        <p15:guide id="2" pos="312">
          <p15:clr>
            <a:srgbClr val="F26B43"/>
          </p15:clr>
        </p15:guide>
        <p15:guide id="3" pos="7498">
          <p15:clr>
            <a:srgbClr val="F26B43"/>
          </p15:clr>
        </p15:guide>
        <p15:guide id="4" orient="horz" pos="846">
          <p15:clr>
            <a:srgbClr val="F26B43"/>
          </p15:clr>
        </p15:guide>
      </p15:sldGuideLst>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B286B0-81D2-DE37-B478-326E35CDE7C8}"/>
              </a:ext>
            </a:extLst>
          </p:cNvPr>
          <p:cNvSpPr>
            <a:spLocks noGrp="1"/>
          </p:cNvSpPr>
          <p:nvPr>
            <p:ph type="title"/>
          </p:nvPr>
        </p:nvSpPr>
        <p:spPr>
          <a:xfrm>
            <a:off x="495300" y="379786"/>
            <a:ext cx="11201400" cy="430887"/>
          </a:xfrm>
          <a:prstGeom prst="rect">
            <a:avLst/>
          </a:prstGeom>
        </p:spPr>
        <p:txBody>
          <a:bodyPr vert="horz" wrap="square" lIns="0" tIns="0" rIns="0" bIns="0" rtlCol="0" anchor="t" anchorCtr="0">
            <a:spAutoFit/>
          </a:bodyPr>
          <a:lstStyle/>
          <a:p>
            <a:r>
              <a:rPr lang="en-US"/>
              <a:t>Click to edit Master title style</a:t>
            </a:r>
          </a:p>
        </p:txBody>
      </p:sp>
      <p:sp>
        <p:nvSpPr>
          <p:cNvPr id="3" name="Text Placeholder 2">
            <a:extLst>
              <a:ext uri="{FF2B5EF4-FFF2-40B4-BE49-F238E27FC236}">
                <a16:creationId xmlns:a16="http://schemas.microsoft.com/office/drawing/2014/main" id="{500579FD-75F6-151B-945C-7D246221BC75}"/>
              </a:ext>
            </a:extLst>
          </p:cNvPr>
          <p:cNvSpPr>
            <a:spLocks noGrp="1"/>
          </p:cNvSpPr>
          <p:nvPr>
            <p:ph type="body" idx="1"/>
          </p:nvPr>
        </p:nvSpPr>
        <p:spPr>
          <a:xfrm>
            <a:off x="495300" y="1469985"/>
            <a:ext cx="11201400" cy="1762855"/>
          </a:xfrm>
          <a:prstGeom prst="rect">
            <a:avLst/>
          </a:prstGeom>
        </p:spPr>
        <p:txBody>
          <a:bodyPr vert="horz"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5" name="Group 4">
            <a:extLst>
              <a:ext uri="{FF2B5EF4-FFF2-40B4-BE49-F238E27FC236}">
                <a16:creationId xmlns:a16="http://schemas.microsoft.com/office/drawing/2014/main" id="{58AC6D66-51F6-CE5D-0C77-3D3BE2DBFF67}"/>
              </a:ext>
            </a:extLst>
          </p:cNvPr>
          <p:cNvGrpSpPr/>
          <p:nvPr userDrawn="1"/>
        </p:nvGrpSpPr>
        <p:grpSpPr>
          <a:xfrm>
            <a:off x="0" y="6248400"/>
            <a:ext cx="12192000" cy="609600"/>
            <a:chOff x="0" y="6248400"/>
            <a:chExt cx="12192000" cy="609600"/>
          </a:xfrm>
        </p:grpSpPr>
        <p:sp>
          <p:nvSpPr>
            <p:cNvPr id="4" name="Rectangle 3">
              <a:extLst>
                <a:ext uri="{FF2B5EF4-FFF2-40B4-BE49-F238E27FC236}">
                  <a16:creationId xmlns:a16="http://schemas.microsoft.com/office/drawing/2014/main" id="{91E41544-483E-1E5A-9756-248413CDCFB1}"/>
                </a:ext>
              </a:extLst>
            </p:cNvPr>
            <p:cNvSpPr/>
            <p:nvPr userDrawn="1"/>
          </p:nvSpPr>
          <p:spPr>
            <a:xfrm>
              <a:off x="0" y="6248400"/>
              <a:ext cx="12192000" cy="609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CA8BC03-EA6E-78FF-D64F-8AFF82405A28}"/>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15003B"/>
                  </a:solidFill>
                  <a:effectLst/>
                  <a:latin typeface="+mn-lt"/>
                  <a:ea typeface="+mn-ea"/>
                  <a:cs typeface="+mn-cs"/>
                </a:rPr>
                <a:t>© </a:t>
              </a:r>
              <a:fld id="{30E38F8C-D45A-448E-B2AF-87A2063BA8E4}" type="datetimeyyyy">
                <a:rPr lang="en-US" sz="900" b="0" i="0" u="none" strike="noStrike" kern="1200" smtClean="0">
                  <a:solidFill>
                    <a:srgbClr val="15003B"/>
                  </a:solidFill>
                  <a:effectLst/>
                  <a:latin typeface="+mn-lt"/>
                  <a:ea typeface="+mn-ea"/>
                  <a:cs typeface="+mn-cs"/>
                </a:rPr>
                <a:t>2025</a:t>
              </a:fld>
              <a:r>
                <a:rPr lang="en-US" sz="900" b="0" i="0" u="none" strike="noStrike" kern="1200">
                  <a:solidFill>
                    <a:srgbClr val="15003B"/>
                  </a:solidFill>
                  <a:effectLst/>
                  <a:latin typeface="+mn-lt"/>
                  <a:ea typeface="+mn-ea"/>
                  <a:cs typeface="+mn-cs"/>
                </a:rPr>
                <a:t> Nexxen International. All rights reserved. Confidential information of Nexxen.</a:t>
              </a:r>
            </a:p>
          </p:txBody>
        </p:sp>
        <p:pic>
          <p:nvPicPr>
            <p:cNvPr id="7" name="Graphic 6">
              <a:extLst>
                <a:ext uri="{FF2B5EF4-FFF2-40B4-BE49-F238E27FC236}">
                  <a16:creationId xmlns:a16="http://schemas.microsoft.com/office/drawing/2014/main" id="{2CDFD0CC-EDF1-34EB-1EAF-4971D35D8C39}"/>
                </a:ext>
              </a:extLst>
            </p:cNvPr>
            <p:cNvPicPr>
              <a:picLocks noChangeAspect="1"/>
            </p:cNvPicPr>
            <p:nvPr userDrawn="1"/>
          </p:nvPicPr>
          <p:blipFill>
            <a:blip r:embed="rId30">
              <a:extLst>
                <a:ext uri="{96DAC541-7B7A-43D3-8B79-37D633B846F1}">
                  <asvg:svgBlip xmlns:asvg="http://schemas.microsoft.com/office/drawing/2016/SVG/main" r:embed="rId31"/>
                </a:ext>
              </a:extLst>
            </a:blip>
            <a:stretch>
              <a:fillRect/>
            </a:stretch>
          </p:blipFill>
          <p:spPr>
            <a:xfrm>
              <a:off x="10753974" y="6415613"/>
              <a:ext cx="1185072" cy="290222"/>
            </a:xfrm>
            <a:prstGeom prst="rect">
              <a:avLst/>
            </a:prstGeom>
          </p:spPr>
        </p:pic>
      </p:grpSp>
    </p:spTree>
    <p:extLst>
      <p:ext uri="{BB962C8B-B14F-4D97-AF65-F5344CB8AC3E}">
        <p14:creationId xmlns:p14="http://schemas.microsoft.com/office/powerpoint/2010/main" val="4008026873"/>
      </p:ext>
    </p:extLst>
  </p:cSld>
  <p:clrMap bg1="lt1" tx1="dk1" bg2="lt2" tx2="dk2" accent1="accent1" accent2="accent2" accent3="accent3" accent4="accent4" accent5="accent5" accent6="accent6" hlink="hlink" folHlink="folHlink"/>
  <p:sldLayoutIdLst>
    <p:sldLayoutId id="2147484020" r:id="rId1"/>
    <p:sldLayoutId id="2147484021" r:id="rId2"/>
    <p:sldLayoutId id="2147484022" r:id="rId3"/>
    <p:sldLayoutId id="2147484023" r:id="rId4"/>
    <p:sldLayoutId id="2147484024" r:id="rId5"/>
    <p:sldLayoutId id="2147484025" r:id="rId6"/>
    <p:sldLayoutId id="2147484026" r:id="rId7"/>
    <p:sldLayoutId id="2147484027" r:id="rId8"/>
    <p:sldLayoutId id="2147484028" r:id="rId9"/>
    <p:sldLayoutId id="2147484029" r:id="rId10"/>
    <p:sldLayoutId id="2147484030" r:id="rId11"/>
    <p:sldLayoutId id="2147484031" r:id="rId12"/>
    <p:sldLayoutId id="2147484032" r:id="rId13"/>
    <p:sldLayoutId id="2147484033" r:id="rId14"/>
    <p:sldLayoutId id="2147484034" r:id="rId15"/>
    <p:sldLayoutId id="2147484035" r:id="rId16"/>
    <p:sldLayoutId id="2147484036" r:id="rId17"/>
    <p:sldLayoutId id="2147484037" r:id="rId18"/>
    <p:sldLayoutId id="2147484038" r:id="rId19"/>
    <p:sldLayoutId id="2147484039" r:id="rId20"/>
    <p:sldLayoutId id="2147484040" r:id="rId21"/>
    <p:sldLayoutId id="2147484041" r:id="rId22"/>
    <p:sldLayoutId id="2147484042" r:id="rId23"/>
    <p:sldLayoutId id="2147484043" r:id="rId24"/>
    <p:sldLayoutId id="2147484044" r:id="rId25"/>
    <p:sldLayoutId id="2147484045" r:id="rId26"/>
    <p:sldLayoutId id="2147484046" r:id="rId27"/>
    <p:sldLayoutId id="2147484047" r:id="rId28"/>
  </p:sldLayoutIdLst>
  <p:txStyles>
    <p:titleStyle>
      <a:lvl1pPr algn="l" defTabSz="914400" rtl="0" eaLnBrk="1" latinLnBrk="0" hangingPunct="1">
        <a:lnSpc>
          <a:spcPct val="100000"/>
        </a:lnSpc>
        <a:spcBef>
          <a:spcPct val="0"/>
        </a:spcBef>
        <a:buNone/>
        <a:defRPr sz="2800" b="0" kern="1200" spc="30" baseline="0">
          <a:solidFill>
            <a:srgbClr val="15003B"/>
          </a:solidFill>
          <a:latin typeface="Poppins ExtraLight" panose="00000300000000000000" pitchFamily="2" charset="0"/>
          <a:ea typeface="+mj-ea"/>
          <a:cs typeface="Poppins ExtraLight" panose="00000300000000000000" pitchFamily="2" charset="0"/>
        </a:defRPr>
      </a:lvl1pPr>
    </p:titleStyle>
    <p:body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936">
          <p15:clr>
            <a:srgbClr val="F26B43"/>
          </p15:clr>
        </p15:guide>
        <p15:guide id="2" pos="312">
          <p15:clr>
            <a:srgbClr val="F26B43"/>
          </p15:clr>
        </p15:guide>
        <p15:guide id="3" pos="7498">
          <p15:clr>
            <a:srgbClr val="F26B43"/>
          </p15:clr>
        </p15:guide>
        <p15:guide id="4" orient="horz" pos="846">
          <p15:clr>
            <a:srgbClr val="F26B43"/>
          </p15:clr>
        </p15:guide>
      </p15:sldGuideLst>
    </p:ext>
  </p:extLst>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B286B0-81D2-DE37-B478-326E35CDE7C8}"/>
              </a:ext>
            </a:extLst>
          </p:cNvPr>
          <p:cNvSpPr>
            <a:spLocks noGrp="1"/>
          </p:cNvSpPr>
          <p:nvPr>
            <p:ph type="title"/>
          </p:nvPr>
        </p:nvSpPr>
        <p:spPr>
          <a:xfrm>
            <a:off x="495300" y="379786"/>
            <a:ext cx="11201400" cy="430887"/>
          </a:xfrm>
          <a:prstGeom prst="rect">
            <a:avLst/>
          </a:prstGeom>
        </p:spPr>
        <p:txBody>
          <a:bodyPr vert="horz" wrap="square" lIns="0" tIns="0" rIns="0" bIns="0" rtlCol="0" anchor="t" anchorCtr="0">
            <a:spAutoFit/>
          </a:bodyPr>
          <a:lstStyle/>
          <a:p>
            <a:r>
              <a:rPr lang="en-US"/>
              <a:t>Click to edit master title style</a:t>
            </a:r>
          </a:p>
        </p:txBody>
      </p:sp>
      <p:sp>
        <p:nvSpPr>
          <p:cNvPr id="3" name="Text Placeholder 2">
            <a:extLst>
              <a:ext uri="{FF2B5EF4-FFF2-40B4-BE49-F238E27FC236}">
                <a16:creationId xmlns:a16="http://schemas.microsoft.com/office/drawing/2014/main" id="{500579FD-75F6-151B-945C-7D246221BC75}"/>
              </a:ext>
            </a:extLst>
          </p:cNvPr>
          <p:cNvSpPr>
            <a:spLocks noGrp="1"/>
          </p:cNvSpPr>
          <p:nvPr>
            <p:ph type="body" idx="1"/>
          </p:nvPr>
        </p:nvSpPr>
        <p:spPr>
          <a:xfrm>
            <a:off x="495300" y="1469985"/>
            <a:ext cx="11201400" cy="1762855"/>
          </a:xfrm>
          <a:prstGeom prst="rect">
            <a:avLst/>
          </a:prstGeom>
        </p:spPr>
        <p:txBody>
          <a:bodyPr vert="horz"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91E41544-483E-1E5A-9756-248413CDCFB1}"/>
              </a:ext>
            </a:extLst>
          </p:cNvPr>
          <p:cNvSpPr/>
          <p:nvPr userDrawn="1"/>
        </p:nvSpPr>
        <p:spPr>
          <a:xfrm>
            <a:off x="0" y="6248400"/>
            <a:ext cx="12192000" cy="609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2CDFD0CC-EDF1-34EB-1EAF-4971D35D8C39}"/>
              </a:ext>
            </a:extLst>
          </p:cNvPr>
          <p:cNvPicPr>
            <a:picLocks noChangeAspect="1"/>
          </p:cNvPicPr>
          <p:nvPr userDrawn="1"/>
        </p:nvPicPr>
        <p:blipFill>
          <a:blip r:embed="rId33">
            <a:extLst>
              <a:ext uri="{96DAC541-7B7A-43D3-8B79-37D633B846F1}">
                <asvg:svgBlip xmlns:asvg="http://schemas.microsoft.com/office/drawing/2016/SVG/main" r:embed="rId34"/>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55347113-75BA-5ADE-6770-2C5186E6190C}"/>
              </a:ext>
            </a:extLst>
          </p:cNvPr>
          <p:cNvSpPr txBox="1"/>
          <p:nvPr userDrawn="1"/>
        </p:nvSpPr>
        <p:spPr>
          <a:xfrm>
            <a:off x="495299" y="6597915"/>
            <a:ext cx="8694999" cy="138499"/>
          </a:xfrm>
          <a:prstGeom prst="rect">
            <a:avLst/>
          </a:prstGeom>
          <a:noFill/>
        </p:spPr>
        <p:txBody>
          <a:bodyPr wrap="square" lIns="0" tIns="0" rIns="0" bIns="0" rtlCol="0" anchor="ctr" anchorCtr="0">
            <a:spAutoFit/>
          </a:bodyPr>
          <a:lstStyle/>
          <a:p>
            <a:r>
              <a:rPr lang="en-US" sz="900" b="0" i="0" u="none" strike="noStrike" kern="1200">
                <a:solidFill>
                  <a:srgbClr val="ABB4BD"/>
                </a:solidFill>
                <a:effectLst/>
                <a:latin typeface="+mn-lt"/>
                <a:ea typeface="+mn-ea"/>
                <a:cs typeface="+mn-cs"/>
              </a:rPr>
              <a:t>© </a:t>
            </a:r>
            <a:fld id="{30E38F8C-D45A-448E-B2AF-87A2063BA8E4}" type="datetimeyyyy">
              <a:rPr lang="en-US" sz="900" b="0" i="0" u="none" strike="noStrike" kern="1200" smtClean="0">
                <a:solidFill>
                  <a:srgbClr val="ABB4BD"/>
                </a:solidFill>
                <a:effectLst/>
                <a:latin typeface="+mn-lt"/>
                <a:ea typeface="+mn-ea"/>
                <a:cs typeface="+mn-cs"/>
              </a:rPr>
              <a:pPr/>
              <a:t>2025</a:t>
            </a:fld>
            <a:r>
              <a:rPr lang="en-US" sz="900" b="0" i="0" u="none" strike="noStrike" kern="1200">
                <a:solidFill>
                  <a:srgbClr val="ABB4BD"/>
                </a:solidFill>
                <a:effectLst/>
                <a:latin typeface="+mn-lt"/>
                <a:ea typeface="+mn-ea"/>
                <a:cs typeface="+mn-cs"/>
              </a:rPr>
              <a:t> Nexxen International. All rights reserved. Confidential information. Do not distribute, disclose, or forward this information without authorization from Nexxen. </a:t>
            </a:r>
          </a:p>
        </p:txBody>
      </p:sp>
    </p:spTree>
    <p:extLst>
      <p:ext uri="{BB962C8B-B14F-4D97-AF65-F5344CB8AC3E}">
        <p14:creationId xmlns:p14="http://schemas.microsoft.com/office/powerpoint/2010/main" val="2931466953"/>
      </p:ext>
    </p:extLst>
  </p:cSld>
  <p:clrMap bg1="lt1" tx1="dk1" bg2="lt2" tx2="dk2" accent1="accent1" accent2="accent2" accent3="accent3" accent4="accent4" accent5="accent5" accent6="accent6" hlink="hlink" folHlink="folHlink"/>
  <p:sldLayoutIdLst>
    <p:sldLayoutId id="2147484049" r:id="rId1"/>
    <p:sldLayoutId id="2147484050" r:id="rId2"/>
    <p:sldLayoutId id="2147484051" r:id="rId3"/>
    <p:sldLayoutId id="2147484052" r:id="rId4"/>
    <p:sldLayoutId id="2147484053" r:id="rId5"/>
    <p:sldLayoutId id="2147484054" r:id="rId6"/>
    <p:sldLayoutId id="2147484055" r:id="rId7"/>
    <p:sldLayoutId id="2147484056" r:id="rId8"/>
    <p:sldLayoutId id="2147484057" r:id="rId9"/>
    <p:sldLayoutId id="2147484058" r:id="rId10"/>
    <p:sldLayoutId id="2147484059" r:id="rId11"/>
    <p:sldLayoutId id="2147484060" r:id="rId12"/>
    <p:sldLayoutId id="2147484061" r:id="rId13"/>
    <p:sldLayoutId id="2147484062" r:id="rId14"/>
    <p:sldLayoutId id="2147484063" r:id="rId15"/>
    <p:sldLayoutId id="2147484064" r:id="rId16"/>
    <p:sldLayoutId id="2147484065" r:id="rId17"/>
    <p:sldLayoutId id="2147484066" r:id="rId18"/>
    <p:sldLayoutId id="2147484067" r:id="rId19"/>
    <p:sldLayoutId id="2147484068" r:id="rId20"/>
    <p:sldLayoutId id="2147484069" r:id="rId21"/>
    <p:sldLayoutId id="2147484070" r:id="rId22"/>
    <p:sldLayoutId id="2147484071" r:id="rId23"/>
    <p:sldLayoutId id="2147484072" r:id="rId24"/>
    <p:sldLayoutId id="2147484073" r:id="rId25"/>
    <p:sldLayoutId id="2147484074" r:id="rId26"/>
    <p:sldLayoutId id="2147484075" r:id="rId27"/>
    <p:sldLayoutId id="2147484076" r:id="rId28"/>
    <p:sldLayoutId id="2147484077" r:id="rId29"/>
    <p:sldLayoutId id="2147484078" r:id="rId30"/>
    <p:sldLayoutId id="2147484079" r:id="rId31"/>
  </p:sldLayoutIdLst>
  <p:txStyles>
    <p:titleStyle>
      <a:lvl1pPr algn="l" defTabSz="914400" rtl="0" eaLnBrk="1" latinLnBrk="0" hangingPunct="1">
        <a:lnSpc>
          <a:spcPct val="100000"/>
        </a:lnSpc>
        <a:spcBef>
          <a:spcPct val="0"/>
        </a:spcBef>
        <a:buNone/>
        <a:defRPr sz="2800" b="0" kern="1200" spc="30" baseline="0">
          <a:solidFill>
            <a:srgbClr val="15003B"/>
          </a:solidFill>
          <a:latin typeface="Poppins ExtraLight" panose="00000300000000000000" pitchFamily="2" charset="0"/>
          <a:ea typeface="+mj-ea"/>
          <a:cs typeface="Poppins ExtraLight" panose="00000300000000000000" pitchFamily="2" charset="0"/>
        </a:defRPr>
      </a:lvl1pPr>
    </p:titleStyle>
    <p:body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936">
          <p15:clr>
            <a:srgbClr val="F26B43"/>
          </p15:clr>
        </p15:guide>
        <p15:guide id="2" pos="312">
          <p15:clr>
            <a:srgbClr val="F26B43"/>
          </p15:clr>
        </p15:guide>
        <p15:guide id="3" pos="7498">
          <p15:clr>
            <a:srgbClr val="F26B43"/>
          </p15:clr>
        </p15:guide>
        <p15:guide id="4" orient="horz" pos="846">
          <p15:clr>
            <a:srgbClr val="F26B43"/>
          </p15:clr>
        </p15:guide>
      </p15:sldGuideLst>
    </p:ext>
  </p:extLst>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B286B0-81D2-DE37-B478-326E35CDE7C8}"/>
              </a:ext>
            </a:extLst>
          </p:cNvPr>
          <p:cNvSpPr>
            <a:spLocks noGrp="1"/>
          </p:cNvSpPr>
          <p:nvPr>
            <p:ph type="title"/>
          </p:nvPr>
        </p:nvSpPr>
        <p:spPr>
          <a:xfrm>
            <a:off x="495300" y="379786"/>
            <a:ext cx="11201400" cy="430887"/>
          </a:xfrm>
          <a:prstGeom prst="rect">
            <a:avLst/>
          </a:prstGeom>
        </p:spPr>
        <p:txBody>
          <a:bodyPr vert="horz" wrap="square" lIns="0" tIns="0" rIns="0" bIns="0" rtlCol="0" anchor="t" anchorCtr="0">
            <a:spAutoFit/>
          </a:bodyPr>
          <a:lstStyle/>
          <a:p>
            <a:r>
              <a:rPr lang="en-US"/>
              <a:t>Click to edit Master title style</a:t>
            </a:r>
          </a:p>
        </p:txBody>
      </p:sp>
      <p:sp>
        <p:nvSpPr>
          <p:cNvPr id="3" name="Text Placeholder 2">
            <a:extLst>
              <a:ext uri="{FF2B5EF4-FFF2-40B4-BE49-F238E27FC236}">
                <a16:creationId xmlns:a16="http://schemas.microsoft.com/office/drawing/2014/main" id="{500579FD-75F6-151B-945C-7D246221BC75}"/>
              </a:ext>
            </a:extLst>
          </p:cNvPr>
          <p:cNvSpPr>
            <a:spLocks noGrp="1"/>
          </p:cNvSpPr>
          <p:nvPr>
            <p:ph type="body" idx="1"/>
          </p:nvPr>
        </p:nvSpPr>
        <p:spPr>
          <a:xfrm>
            <a:off x="495300" y="1469985"/>
            <a:ext cx="11201400" cy="1762855"/>
          </a:xfrm>
          <a:prstGeom prst="rect">
            <a:avLst/>
          </a:prstGeom>
        </p:spPr>
        <p:txBody>
          <a:bodyPr vert="horz"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91E41544-483E-1E5A-9756-248413CDCFB1}"/>
              </a:ext>
            </a:extLst>
          </p:cNvPr>
          <p:cNvSpPr/>
          <p:nvPr userDrawn="1"/>
        </p:nvSpPr>
        <p:spPr>
          <a:xfrm>
            <a:off x="0" y="6248400"/>
            <a:ext cx="12192000" cy="609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CA8BC03-EA6E-78FF-D64F-8AFF82405A28}"/>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r>
              <a:rPr lang="en-US" sz="900" b="0" i="0" u="none" strike="noStrike" kern="1200">
                <a:solidFill>
                  <a:srgbClr val="15003B"/>
                </a:solidFill>
                <a:effectLst/>
                <a:latin typeface="+mn-lt"/>
                <a:ea typeface="+mn-ea"/>
                <a:cs typeface="+mn-cs"/>
              </a:rPr>
              <a:t>© </a:t>
            </a:r>
            <a:fld id="{30E38F8C-D45A-448E-B2AF-87A2063BA8E4}" type="datetimeyyyy">
              <a:rPr lang="en-US" sz="900" b="0" i="0" u="none" strike="noStrike" kern="1200" smtClean="0">
                <a:solidFill>
                  <a:srgbClr val="15003B"/>
                </a:solidFill>
                <a:effectLst/>
                <a:latin typeface="+mn-lt"/>
                <a:ea typeface="+mn-ea"/>
                <a:cs typeface="+mn-cs"/>
              </a:rPr>
              <a:t>2025</a:t>
            </a:fld>
            <a:r>
              <a:rPr lang="en-US" sz="900" b="0" i="0" u="none" strike="noStrike" kern="1200">
                <a:solidFill>
                  <a:srgbClr val="15003B"/>
                </a:solidFill>
                <a:effectLst/>
                <a:latin typeface="+mn-lt"/>
                <a:ea typeface="+mn-ea"/>
                <a:cs typeface="+mn-cs"/>
              </a:rPr>
              <a:t> Nexxen International. All rights reserved. Confidential information of Nexxen.</a:t>
            </a:r>
          </a:p>
        </p:txBody>
      </p:sp>
      <p:pic>
        <p:nvPicPr>
          <p:cNvPr id="7" name="Graphic 6">
            <a:extLst>
              <a:ext uri="{FF2B5EF4-FFF2-40B4-BE49-F238E27FC236}">
                <a16:creationId xmlns:a16="http://schemas.microsoft.com/office/drawing/2014/main" id="{2CDFD0CC-EDF1-34EB-1EAF-4971D35D8C39}"/>
              </a:ext>
            </a:extLst>
          </p:cNvPr>
          <p:cNvPicPr>
            <a:picLocks noChangeAspect="1"/>
          </p:cNvPicPr>
          <p:nvPr userDrawn="1"/>
        </p:nvPicPr>
        <p:blipFill>
          <a:blip r:embed="rId30">
            <a:extLst>
              <a:ext uri="{96DAC541-7B7A-43D3-8B79-37D633B846F1}">
                <asvg:svgBlip xmlns:asvg="http://schemas.microsoft.com/office/drawing/2016/SVG/main" r:embed="rId31"/>
              </a:ext>
            </a:extLst>
          </a:blip>
          <a:stretch>
            <a:fillRect/>
          </a:stretch>
        </p:blipFill>
        <p:spPr>
          <a:xfrm>
            <a:off x="10753974" y="6415613"/>
            <a:ext cx="1185072" cy="290222"/>
          </a:xfrm>
          <a:prstGeom prst="rect">
            <a:avLst/>
          </a:prstGeom>
        </p:spPr>
      </p:pic>
    </p:spTree>
    <p:extLst>
      <p:ext uri="{BB962C8B-B14F-4D97-AF65-F5344CB8AC3E}">
        <p14:creationId xmlns:p14="http://schemas.microsoft.com/office/powerpoint/2010/main" val="2003524022"/>
      </p:ext>
    </p:extLst>
  </p:cSld>
  <p:clrMap bg1="lt1" tx1="dk1" bg2="lt2" tx2="dk2" accent1="accent1" accent2="accent2" accent3="accent3" accent4="accent4" accent5="accent5" accent6="accent6" hlink="hlink" folHlink="folHlink"/>
  <p:sldLayoutIdLst>
    <p:sldLayoutId id="2147484081" r:id="rId1"/>
    <p:sldLayoutId id="2147484082" r:id="rId2"/>
    <p:sldLayoutId id="2147484083" r:id="rId3"/>
    <p:sldLayoutId id="2147484084" r:id="rId4"/>
    <p:sldLayoutId id="2147484085" r:id="rId5"/>
    <p:sldLayoutId id="2147484086" r:id="rId6"/>
    <p:sldLayoutId id="2147484087" r:id="rId7"/>
    <p:sldLayoutId id="2147484088" r:id="rId8"/>
    <p:sldLayoutId id="2147484089" r:id="rId9"/>
    <p:sldLayoutId id="2147484090" r:id="rId10"/>
    <p:sldLayoutId id="2147484091" r:id="rId11"/>
    <p:sldLayoutId id="2147484092" r:id="rId12"/>
    <p:sldLayoutId id="2147484093" r:id="rId13"/>
    <p:sldLayoutId id="2147484094" r:id="rId14"/>
    <p:sldLayoutId id="2147484095" r:id="rId15"/>
    <p:sldLayoutId id="2147484096" r:id="rId16"/>
    <p:sldLayoutId id="2147484097" r:id="rId17"/>
    <p:sldLayoutId id="2147484098" r:id="rId18"/>
    <p:sldLayoutId id="2147484099" r:id="rId19"/>
    <p:sldLayoutId id="2147484100" r:id="rId20"/>
    <p:sldLayoutId id="2147484101" r:id="rId21"/>
    <p:sldLayoutId id="2147484102" r:id="rId22"/>
    <p:sldLayoutId id="2147484103" r:id="rId23"/>
    <p:sldLayoutId id="2147484104" r:id="rId24"/>
    <p:sldLayoutId id="2147484105" r:id="rId25"/>
    <p:sldLayoutId id="2147484106" r:id="rId26"/>
    <p:sldLayoutId id="2147484107" r:id="rId27"/>
    <p:sldLayoutId id="2147484108" r:id="rId28"/>
  </p:sldLayoutIdLst>
  <p:txStyles>
    <p:titleStyle>
      <a:lvl1pPr algn="l" defTabSz="914400" rtl="0" eaLnBrk="1" latinLnBrk="0" hangingPunct="1">
        <a:lnSpc>
          <a:spcPct val="100000"/>
        </a:lnSpc>
        <a:spcBef>
          <a:spcPct val="0"/>
        </a:spcBef>
        <a:buNone/>
        <a:defRPr sz="2800" b="0" kern="1200" spc="30" baseline="0">
          <a:solidFill>
            <a:srgbClr val="15003B"/>
          </a:solidFill>
          <a:latin typeface="Poppins ExtraLight" panose="00000300000000000000" pitchFamily="2" charset="0"/>
          <a:ea typeface="+mj-ea"/>
          <a:cs typeface="Poppins ExtraLight" panose="00000300000000000000" pitchFamily="2" charset="0"/>
        </a:defRPr>
      </a:lvl1pPr>
    </p:titleStyle>
    <p:body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936">
          <p15:clr>
            <a:srgbClr val="F26B43"/>
          </p15:clr>
        </p15:guide>
        <p15:guide id="2" pos="312">
          <p15:clr>
            <a:srgbClr val="F26B43"/>
          </p15:clr>
        </p15:guide>
        <p15:guide id="3" pos="7498">
          <p15:clr>
            <a:srgbClr val="F26B43"/>
          </p15:clr>
        </p15:guide>
        <p15:guide id="4" orient="horz" pos="84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9.jpg"/><Relationship Id="rId7"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21.svg"/><Relationship Id="rId4" Type="http://schemas.openxmlformats.org/officeDocument/2006/relationships/image" Target="../media/image20.png"/></Relationships>
</file>

<file path=ppt/slides/_rels/slide2.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23.jpg"/><Relationship Id="rId5" Type="http://schemas.openxmlformats.org/officeDocument/2006/relationships/image" Target="../media/image5.sv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image" Target="../media/image5.svg"/><Relationship Id="rId2" Type="http://schemas.openxmlformats.org/officeDocument/2006/relationships/notesSlide" Target="../notesSlides/notesSlide5.xml"/><Relationship Id="rId1" Type="http://schemas.openxmlformats.org/officeDocument/2006/relationships/slideLayout" Target="../slideLayouts/slideLayout46.xml"/><Relationship Id="rId6" Type="http://schemas.openxmlformats.org/officeDocument/2006/relationships/image" Target="../media/image4.png"/><Relationship Id="rId5" Type="http://schemas.openxmlformats.org/officeDocument/2006/relationships/image" Target="../media/image26.svg"/><Relationship Id="rId4" Type="http://schemas.openxmlformats.org/officeDocument/2006/relationships/image" Target="../media/image25.png"/></Relationships>
</file>

<file path=ppt/slides/_rels/slide6.xml.rels><?xml version="1.0" encoding="UTF-8" standalone="yes"?>
<Relationships xmlns="http://schemas.openxmlformats.org/package/2006/relationships"><Relationship Id="rId13" Type="http://schemas.openxmlformats.org/officeDocument/2006/relationships/image" Target="../media/image35.png"/><Relationship Id="rId18" Type="http://schemas.openxmlformats.org/officeDocument/2006/relationships/image" Target="../media/image40.png"/><Relationship Id="rId26" Type="http://schemas.microsoft.com/office/2007/relationships/hdphoto" Target="../media/hdphoto6.wdp"/><Relationship Id="rId3" Type="http://schemas.openxmlformats.org/officeDocument/2006/relationships/image" Target="../media/image27.png"/><Relationship Id="rId21" Type="http://schemas.microsoft.com/office/2007/relationships/hdphoto" Target="../media/hdphoto4.wdp"/><Relationship Id="rId34" Type="http://schemas.openxmlformats.org/officeDocument/2006/relationships/image" Target="../media/image50.png"/><Relationship Id="rId7" Type="http://schemas.openxmlformats.org/officeDocument/2006/relationships/image" Target="../media/image30.png"/><Relationship Id="rId12" Type="http://schemas.openxmlformats.org/officeDocument/2006/relationships/image" Target="../media/image34.png"/><Relationship Id="rId17" Type="http://schemas.openxmlformats.org/officeDocument/2006/relationships/image" Target="../media/image39.png"/><Relationship Id="rId25" Type="http://schemas.openxmlformats.org/officeDocument/2006/relationships/image" Target="../media/image45.png"/><Relationship Id="rId33" Type="http://schemas.openxmlformats.org/officeDocument/2006/relationships/image" Target="../media/image49.png"/><Relationship Id="rId2" Type="http://schemas.openxmlformats.org/officeDocument/2006/relationships/notesSlide" Target="../notesSlides/notesSlide6.xml"/><Relationship Id="rId16" Type="http://schemas.openxmlformats.org/officeDocument/2006/relationships/image" Target="../media/image38.svg"/><Relationship Id="rId20" Type="http://schemas.openxmlformats.org/officeDocument/2006/relationships/image" Target="../media/image42.png"/><Relationship Id="rId29" Type="http://schemas.openxmlformats.org/officeDocument/2006/relationships/image" Target="../media/image47.png"/><Relationship Id="rId1" Type="http://schemas.openxmlformats.org/officeDocument/2006/relationships/slideLayout" Target="../slideLayouts/slideLayout46.xml"/><Relationship Id="rId6" Type="http://schemas.openxmlformats.org/officeDocument/2006/relationships/image" Target="../media/image29.svg"/><Relationship Id="rId11" Type="http://schemas.openxmlformats.org/officeDocument/2006/relationships/image" Target="../media/image33.png"/><Relationship Id="rId24" Type="http://schemas.microsoft.com/office/2007/relationships/hdphoto" Target="../media/hdphoto5.wdp"/><Relationship Id="rId32" Type="http://schemas.microsoft.com/office/2007/relationships/hdphoto" Target="../media/hdphoto9.wdp"/><Relationship Id="rId5" Type="http://schemas.openxmlformats.org/officeDocument/2006/relationships/image" Target="../media/image28.png"/><Relationship Id="rId15" Type="http://schemas.openxmlformats.org/officeDocument/2006/relationships/image" Target="../media/image37.png"/><Relationship Id="rId23" Type="http://schemas.openxmlformats.org/officeDocument/2006/relationships/image" Target="../media/image44.png"/><Relationship Id="rId28" Type="http://schemas.microsoft.com/office/2007/relationships/hdphoto" Target="../media/hdphoto7.wdp"/><Relationship Id="rId36" Type="http://schemas.microsoft.com/office/2007/relationships/hdphoto" Target="../media/hdphoto10.wdp"/><Relationship Id="rId10" Type="http://schemas.microsoft.com/office/2007/relationships/hdphoto" Target="../media/hdphoto3.wdp"/><Relationship Id="rId19" Type="http://schemas.openxmlformats.org/officeDocument/2006/relationships/image" Target="../media/image41.png"/><Relationship Id="rId31" Type="http://schemas.openxmlformats.org/officeDocument/2006/relationships/image" Target="../media/image48.png"/><Relationship Id="rId4" Type="http://schemas.microsoft.com/office/2007/relationships/hdphoto" Target="../media/hdphoto2.wdp"/><Relationship Id="rId9" Type="http://schemas.openxmlformats.org/officeDocument/2006/relationships/image" Target="../media/image32.png"/><Relationship Id="rId14" Type="http://schemas.openxmlformats.org/officeDocument/2006/relationships/image" Target="../media/image36.svg"/><Relationship Id="rId22" Type="http://schemas.openxmlformats.org/officeDocument/2006/relationships/image" Target="../media/image43.png"/><Relationship Id="rId27" Type="http://schemas.openxmlformats.org/officeDocument/2006/relationships/image" Target="../media/image46.png"/><Relationship Id="rId30" Type="http://schemas.microsoft.com/office/2007/relationships/hdphoto" Target="../media/hdphoto8.wdp"/><Relationship Id="rId35" Type="http://schemas.openxmlformats.org/officeDocument/2006/relationships/image" Target="../media/image51.png"/><Relationship Id="rId8" Type="http://schemas.openxmlformats.org/officeDocument/2006/relationships/image" Target="../media/image31.svg"/></Relationships>
</file>

<file path=ppt/slides/_rels/slide7.xml.rels><?xml version="1.0" encoding="UTF-8" standalone="yes"?>
<Relationships xmlns="http://schemas.openxmlformats.org/package/2006/relationships"><Relationship Id="rId8" Type="http://schemas.openxmlformats.org/officeDocument/2006/relationships/image" Target="../media/image57.png"/><Relationship Id="rId13" Type="http://schemas.openxmlformats.org/officeDocument/2006/relationships/image" Target="../media/image61.png"/><Relationship Id="rId3" Type="http://schemas.openxmlformats.org/officeDocument/2006/relationships/image" Target="../media/image52.jpg"/><Relationship Id="rId7" Type="http://schemas.openxmlformats.org/officeDocument/2006/relationships/image" Target="../media/image56.emf"/><Relationship Id="rId12" Type="http://schemas.openxmlformats.org/officeDocument/2006/relationships/image" Target="../media/image60.png"/><Relationship Id="rId17" Type="http://schemas.openxmlformats.org/officeDocument/2006/relationships/image" Target="../media/image41.png"/><Relationship Id="rId2" Type="http://schemas.openxmlformats.org/officeDocument/2006/relationships/notesSlide" Target="../notesSlides/notesSlide7.xml"/><Relationship Id="rId16" Type="http://schemas.openxmlformats.org/officeDocument/2006/relationships/image" Target="../media/image40.png"/><Relationship Id="rId1" Type="http://schemas.openxmlformats.org/officeDocument/2006/relationships/slideLayout" Target="../slideLayouts/slideLayout74.xml"/><Relationship Id="rId6" Type="http://schemas.openxmlformats.org/officeDocument/2006/relationships/image" Target="../media/image55.emf"/><Relationship Id="rId11" Type="http://schemas.openxmlformats.org/officeDocument/2006/relationships/image" Target="../media/image59.png"/><Relationship Id="rId5" Type="http://schemas.openxmlformats.org/officeDocument/2006/relationships/image" Target="../media/image54.svg"/><Relationship Id="rId15" Type="http://schemas.openxmlformats.org/officeDocument/2006/relationships/image" Target="../media/image39.png"/><Relationship Id="rId10" Type="http://schemas.openxmlformats.org/officeDocument/2006/relationships/image" Target="../media/image58.png"/><Relationship Id="rId4" Type="http://schemas.openxmlformats.org/officeDocument/2006/relationships/image" Target="../media/image53.png"/><Relationship Id="rId9" Type="http://schemas.microsoft.com/office/2007/relationships/hdphoto" Target="../media/hdphoto11.wdp"/><Relationship Id="rId14" Type="http://schemas.openxmlformats.org/officeDocument/2006/relationships/image" Target="../media/image62.png"/></Relationships>
</file>

<file path=ppt/slides/_rels/slide8.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63.jpg"/><Relationship Id="rId7" Type="http://schemas.openxmlformats.org/officeDocument/2006/relationships/image" Target="../media/image65.png"/><Relationship Id="rId2" Type="http://schemas.openxmlformats.org/officeDocument/2006/relationships/notesSlide" Target="../notesSlides/notesSlide8.xml"/><Relationship Id="rId1" Type="http://schemas.openxmlformats.org/officeDocument/2006/relationships/slideLayout" Target="../slideLayouts/slideLayout46.xml"/><Relationship Id="rId6" Type="http://schemas.openxmlformats.org/officeDocument/2006/relationships/image" Target="../media/image64.jp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67.svg"/></Relationships>
</file>

<file path=ppt/slides/_rels/slide9.xml.rels><?xml version="1.0" encoding="UTF-8" standalone="yes"?>
<Relationships xmlns="http://schemas.openxmlformats.org/package/2006/relationships"><Relationship Id="rId8" Type="http://schemas.openxmlformats.org/officeDocument/2006/relationships/image" Target="../media/image70.png"/><Relationship Id="rId13" Type="http://schemas.openxmlformats.org/officeDocument/2006/relationships/image" Target="../media/image75.svg"/><Relationship Id="rId18" Type="http://schemas.openxmlformats.org/officeDocument/2006/relationships/image" Target="../media/image25.png"/><Relationship Id="rId3" Type="http://schemas.openxmlformats.org/officeDocument/2006/relationships/image" Target="../media/image63.jpg"/><Relationship Id="rId7" Type="http://schemas.openxmlformats.org/officeDocument/2006/relationships/image" Target="../media/image69.svg"/><Relationship Id="rId12" Type="http://schemas.openxmlformats.org/officeDocument/2006/relationships/image" Target="../media/image74.png"/><Relationship Id="rId17" Type="http://schemas.openxmlformats.org/officeDocument/2006/relationships/image" Target="../media/image79.svg"/><Relationship Id="rId2" Type="http://schemas.openxmlformats.org/officeDocument/2006/relationships/notesSlide" Target="../notesSlides/notesSlide9.xml"/><Relationship Id="rId16" Type="http://schemas.openxmlformats.org/officeDocument/2006/relationships/image" Target="../media/image78.png"/><Relationship Id="rId1" Type="http://schemas.openxmlformats.org/officeDocument/2006/relationships/slideLayout" Target="../slideLayouts/slideLayout74.xml"/><Relationship Id="rId6" Type="http://schemas.openxmlformats.org/officeDocument/2006/relationships/image" Target="../media/image68.png"/><Relationship Id="rId11" Type="http://schemas.openxmlformats.org/officeDocument/2006/relationships/image" Target="../media/image73.svg"/><Relationship Id="rId5" Type="http://schemas.openxmlformats.org/officeDocument/2006/relationships/image" Target="../media/image5.svg"/><Relationship Id="rId15" Type="http://schemas.openxmlformats.org/officeDocument/2006/relationships/image" Target="../media/image77.svg"/><Relationship Id="rId10" Type="http://schemas.openxmlformats.org/officeDocument/2006/relationships/image" Target="../media/image72.png"/><Relationship Id="rId19" Type="http://schemas.openxmlformats.org/officeDocument/2006/relationships/image" Target="../media/image80.svg"/><Relationship Id="rId4" Type="http://schemas.openxmlformats.org/officeDocument/2006/relationships/image" Target="../media/image4.png"/><Relationship Id="rId9" Type="http://schemas.openxmlformats.org/officeDocument/2006/relationships/image" Target="../media/image71.svg"/><Relationship Id="rId14" Type="http://schemas.openxmlformats.org/officeDocument/2006/relationships/image" Target="../media/image76.png"/></Relationships>
</file>

<file path=ppt/slides/_rels/slide10.xml.rels><?xml version="1.0" encoding="UTF-8" standalone="yes"?>
<Relationships xmlns="http://schemas.openxmlformats.org/package/2006/relationships"><Relationship Id="rId8" Type="http://schemas.openxmlformats.org/officeDocument/2006/relationships/image" Target="../media/image84.svg"/><Relationship Id="rId3" Type="http://schemas.openxmlformats.org/officeDocument/2006/relationships/chart" Target="../charts/chart1.xml"/><Relationship Id="rId7" Type="http://schemas.openxmlformats.org/officeDocument/2006/relationships/image" Target="../media/image83.png"/><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image" Target="../media/image82.svg"/><Relationship Id="rId5" Type="http://schemas.openxmlformats.org/officeDocument/2006/relationships/image" Target="../media/image81.png"/><Relationship Id="rId10" Type="http://schemas.openxmlformats.org/officeDocument/2006/relationships/image" Target="../media/image86.svg"/><Relationship Id="rId4" Type="http://schemas.openxmlformats.org/officeDocument/2006/relationships/chart" Target="../charts/chart2.xml"/><Relationship Id="rId9" Type="http://schemas.openxmlformats.org/officeDocument/2006/relationships/image" Target="../media/image85.png"/></Relationships>
</file>

<file path=ppt/slides/_rels/slide11.xml.rels><?xml version="1.0" encoding="UTF-8" standalone="yes"?>
<Relationships xmlns="http://schemas.openxmlformats.org/package/2006/relationships"><Relationship Id="rId3" Type="http://schemas.openxmlformats.org/officeDocument/2006/relationships/image" Target="../media/image87.jpg"/><Relationship Id="rId7" Type="http://schemas.openxmlformats.org/officeDocument/2006/relationships/image" Target="../media/image39.png"/><Relationship Id="rId2" Type="http://schemas.openxmlformats.org/officeDocument/2006/relationships/notesSlide" Target="../notesSlides/notesSlide11.xml"/><Relationship Id="rId1" Type="http://schemas.openxmlformats.org/officeDocument/2006/relationships/slideLayout" Target="../slideLayouts/slideLayout46.xml"/><Relationship Id="rId6" Type="http://schemas.openxmlformats.org/officeDocument/2006/relationships/image" Target="../media/image88.png"/><Relationship Id="rId5" Type="http://schemas.openxmlformats.org/officeDocument/2006/relationships/image" Target="../media/image5.sv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8" Type="http://schemas.openxmlformats.org/officeDocument/2006/relationships/image" Target="../media/image75.svg"/><Relationship Id="rId13" Type="http://schemas.openxmlformats.org/officeDocument/2006/relationships/image" Target="../media/image93.png"/><Relationship Id="rId18" Type="http://schemas.openxmlformats.org/officeDocument/2006/relationships/image" Target="../media/image98.svg"/><Relationship Id="rId26" Type="http://schemas.openxmlformats.org/officeDocument/2006/relationships/image" Target="../media/image104.svg"/><Relationship Id="rId3" Type="http://schemas.openxmlformats.org/officeDocument/2006/relationships/image" Target="../media/image4.png"/><Relationship Id="rId21" Type="http://schemas.openxmlformats.org/officeDocument/2006/relationships/image" Target="../media/image101.png"/><Relationship Id="rId7" Type="http://schemas.openxmlformats.org/officeDocument/2006/relationships/image" Target="../media/image74.png"/><Relationship Id="rId12" Type="http://schemas.openxmlformats.org/officeDocument/2006/relationships/image" Target="../media/image92.svg"/><Relationship Id="rId17" Type="http://schemas.openxmlformats.org/officeDocument/2006/relationships/image" Target="../media/image97.png"/><Relationship Id="rId25" Type="http://schemas.openxmlformats.org/officeDocument/2006/relationships/image" Target="../media/image103.png"/><Relationship Id="rId2" Type="http://schemas.openxmlformats.org/officeDocument/2006/relationships/notesSlide" Target="../notesSlides/notesSlide12.xml"/><Relationship Id="rId16" Type="http://schemas.openxmlformats.org/officeDocument/2006/relationships/image" Target="../media/image96.svg"/><Relationship Id="rId20" Type="http://schemas.openxmlformats.org/officeDocument/2006/relationships/image" Target="../media/image100.svg"/><Relationship Id="rId1" Type="http://schemas.openxmlformats.org/officeDocument/2006/relationships/slideLayout" Target="../slideLayouts/slideLayout17.xml"/><Relationship Id="rId6" Type="http://schemas.openxmlformats.org/officeDocument/2006/relationships/image" Target="../media/image29.svg"/><Relationship Id="rId11" Type="http://schemas.openxmlformats.org/officeDocument/2006/relationships/image" Target="../media/image91.png"/><Relationship Id="rId24" Type="http://schemas.openxmlformats.org/officeDocument/2006/relationships/image" Target="../media/image86.svg"/><Relationship Id="rId5" Type="http://schemas.openxmlformats.org/officeDocument/2006/relationships/image" Target="../media/image28.png"/><Relationship Id="rId15" Type="http://schemas.openxmlformats.org/officeDocument/2006/relationships/image" Target="../media/image95.png"/><Relationship Id="rId23" Type="http://schemas.openxmlformats.org/officeDocument/2006/relationships/image" Target="../media/image85.png"/><Relationship Id="rId10" Type="http://schemas.openxmlformats.org/officeDocument/2006/relationships/image" Target="../media/image90.svg"/><Relationship Id="rId19" Type="http://schemas.openxmlformats.org/officeDocument/2006/relationships/image" Target="../media/image99.png"/><Relationship Id="rId4" Type="http://schemas.openxmlformats.org/officeDocument/2006/relationships/image" Target="../media/image5.svg"/><Relationship Id="rId9" Type="http://schemas.openxmlformats.org/officeDocument/2006/relationships/image" Target="../media/image89.png"/><Relationship Id="rId14" Type="http://schemas.openxmlformats.org/officeDocument/2006/relationships/image" Target="../media/image94.svg"/><Relationship Id="rId22" Type="http://schemas.openxmlformats.org/officeDocument/2006/relationships/image" Target="../media/image102.svg"/></Relationships>
</file>

<file path=ppt/slides/_rels/slide13.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105.jpg"/><Relationship Id="rId7"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46.xml"/><Relationship Id="rId6" Type="http://schemas.openxmlformats.org/officeDocument/2006/relationships/image" Target="../media/image39.png"/><Relationship Id="rId5" Type="http://schemas.openxmlformats.org/officeDocument/2006/relationships/image" Target="../media/image5.svg"/><Relationship Id="rId10" Type="http://schemas.openxmlformats.org/officeDocument/2006/relationships/image" Target="../media/image107.svg"/><Relationship Id="rId4" Type="http://schemas.openxmlformats.org/officeDocument/2006/relationships/image" Target="../media/image4.png"/><Relationship Id="rId9" Type="http://schemas.openxmlformats.org/officeDocument/2006/relationships/image" Target="../media/image106.png"/></Relationships>
</file>

<file path=ppt/slides/_rels/slide14.xml.rels><?xml version="1.0" encoding="UTF-8" standalone="yes"?>
<Relationships xmlns="http://schemas.openxmlformats.org/package/2006/relationships"><Relationship Id="rId8" Type="http://schemas.openxmlformats.org/officeDocument/2006/relationships/image" Target="../media/image109.png"/><Relationship Id="rId13" Type="http://schemas.openxmlformats.org/officeDocument/2006/relationships/image" Target="../media/image112.svg"/><Relationship Id="rId18" Type="http://schemas.openxmlformats.org/officeDocument/2006/relationships/image" Target="../media/image117.png"/><Relationship Id="rId3" Type="http://schemas.openxmlformats.org/officeDocument/2006/relationships/image" Target="../media/image108.jpg"/><Relationship Id="rId21" Type="http://schemas.openxmlformats.org/officeDocument/2006/relationships/image" Target="../media/image82.svg"/><Relationship Id="rId7" Type="http://schemas.openxmlformats.org/officeDocument/2006/relationships/image" Target="../media/image5.svg"/><Relationship Id="rId12" Type="http://schemas.openxmlformats.org/officeDocument/2006/relationships/image" Target="../media/image111.png"/><Relationship Id="rId17" Type="http://schemas.openxmlformats.org/officeDocument/2006/relationships/image" Target="../media/image116.svg"/><Relationship Id="rId2" Type="http://schemas.openxmlformats.org/officeDocument/2006/relationships/notesSlide" Target="../notesSlides/notesSlide14.xml"/><Relationship Id="rId16" Type="http://schemas.openxmlformats.org/officeDocument/2006/relationships/image" Target="../media/image115.png"/><Relationship Id="rId20" Type="http://schemas.openxmlformats.org/officeDocument/2006/relationships/image" Target="../media/image81.png"/><Relationship Id="rId1" Type="http://schemas.openxmlformats.org/officeDocument/2006/relationships/slideLayout" Target="../slideLayouts/slideLayout17.xml"/><Relationship Id="rId6" Type="http://schemas.openxmlformats.org/officeDocument/2006/relationships/image" Target="../media/image4.png"/><Relationship Id="rId11" Type="http://schemas.openxmlformats.org/officeDocument/2006/relationships/image" Target="../media/image86.svg"/><Relationship Id="rId5" Type="http://schemas.openxmlformats.org/officeDocument/2006/relationships/image" Target="../media/image21.svg"/><Relationship Id="rId15" Type="http://schemas.openxmlformats.org/officeDocument/2006/relationships/image" Target="../media/image114.svg"/><Relationship Id="rId10" Type="http://schemas.openxmlformats.org/officeDocument/2006/relationships/image" Target="../media/image85.png"/><Relationship Id="rId19" Type="http://schemas.openxmlformats.org/officeDocument/2006/relationships/image" Target="../media/image118.svg"/><Relationship Id="rId4" Type="http://schemas.openxmlformats.org/officeDocument/2006/relationships/image" Target="../media/image20.png"/><Relationship Id="rId9" Type="http://schemas.openxmlformats.org/officeDocument/2006/relationships/image" Target="../media/image110.svg"/><Relationship Id="rId14" Type="http://schemas.openxmlformats.org/officeDocument/2006/relationships/image" Target="../media/image113.png"/></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image" Target="../media/image5.svg"/><Relationship Id="rId2" Type="http://schemas.openxmlformats.org/officeDocument/2006/relationships/notesSlide" Target="../notesSlides/notesSlide15.xml"/><Relationship Id="rId1" Type="http://schemas.openxmlformats.org/officeDocument/2006/relationships/slideLayout" Target="../slideLayouts/slideLayout46.xml"/><Relationship Id="rId6" Type="http://schemas.openxmlformats.org/officeDocument/2006/relationships/image" Target="../media/image4.png"/><Relationship Id="rId5" Type="http://schemas.openxmlformats.org/officeDocument/2006/relationships/image" Target="../media/image26.svg"/><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image" Target="../media/image119.png"/><Relationship Id="rId5" Type="http://schemas.openxmlformats.org/officeDocument/2006/relationships/image" Target="../media/image5.sv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98.xml"/><Relationship Id="rId4" Type="http://schemas.openxmlformats.org/officeDocument/2006/relationships/image" Target="../media/image120.png"/></Relationships>
</file>

<file path=ppt/slides/_rels/slide18.xml.rels><?xml version="1.0" encoding="UTF-8" standalone="yes"?>
<Relationships xmlns="http://schemas.openxmlformats.org/package/2006/relationships"><Relationship Id="rId8" Type="http://schemas.openxmlformats.org/officeDocument/2006/relationships/image" Target="../media/image124.png"/><Relationship Id="rId13" Type="http://schemas.openxmlformats.org/officeDocument/2006/relationships/image" Target="../media/image129.png"/><Relationship Id="rId18" Type="http://schemas.openxmlformats.org/officeDocument/2006/relationships/image" Target="../media/image134.jpg"/><Relationship Id="rId26" Type="http://schemas.openxmlformats.org/officeDocument/2006/relationships/image" Target="../media/image142.jpg"/><Relationship Id="rId3" Type="http://schemas.openxmlformats.org/officeDocument/2006/relationships/slideLayout" Target="../slideLayouts/slideLayout98.xml"/><Relationship Id="rId21" Type="http://schemas.openxmlformats.org/officeDocument/2006/relationships/image" Target="../media/image137.png"/><Relationship Id="rId7" Type="http://schemas.openxmlformats.org/officeDocument/2006/relationships/image" Target="../media/image123.jpeg"/><Relationship Id="rId12" Type="http://schemas.openxmlformats.org/officeDocument/2006/relationships/image" Target="../media/image128.png"/><Relationship Id="rId17" Type="http://schemas.openxmlformats.org/officeDocument/2006/relationships/image" Target="../media/image133.png"/><Relationship Id="rId25" Type="http://schemas.openxmlformats.org/officeDocument/2006/relationships/image" Target="../media/image141.png"/><Relationship Id="rId2" Type="http://schemas.openxmlformats.org/officeDocument/2006/relationships/tags" Target="../tags/tag7.xml"/><Relationship Id="rId16" Type="http://schemas.openxmlformats.org/officeDocument/2006/relationships/image" Target="../media/image132.png"/><Relationship Id="rId20" Type="http://schemas.openxmlformats.org/officeDocument/2006/relationships/image" Target="../media/image136.jpg"/><Relationship Id="rId1" Type="http://schemas.openxmlformats.org/officeDocument/2006/relationships/tags" Target="../tags/tag6.xml"/><Relationship Id="rId6" Type="http://schemas.openxmlformats.org/officeDocument/2006/relationships/image" Target="../media/image122.jpeg"/><Relationship Id="rId11" Type="http://schemas.openxmlformats.org/officeDocument/2006/relationships/image" Target="../media/image127.png"/><Relationship Id="rId24" Type="http://schemas.openxmlformats.org/officeDocument/2006/relationships/image" Target="../media/image140.png"/><Relationship Id="rId5" Type="http://schemas.openxmlformats.org/officeDocument/2006/relationships/image" Target="../media/image121.png"/><Relationship Id="rId15" Type="http://schemas.openxmlformats.org/officeDocument/2006/relationships/image" Target="../media/image131.png"/><Relationship Id="rId23" Type="http://schemas.openxmlformats.org/officeDocument/2006/relationships/image" Target="../media/image139.png"/><Relationship Id="rId10" Type="http://schemas.openxmlformats.org/officeDocument/2006/relationships/image" Target="../media/image126.png"/><Relationship Id="rId19" Type="http://schemas.openxmlformats.org/officeDocument/2006/relationships/image" Target="../media/image135.jpg"/><Relationship Id="rId4" Type="http://schemas.openxmlformats.org/officeDocument/2006/relationships/notesSlide" Target="../notesSlides/notesSlide18.xml"/><Relationship Id="rId9" Type="http://schemas.openxmlformats.org/officeDocument/2006/relationships/image" Target="../media/image125.png"/><Relationship Id="rId14" Type="http://schemas.openxmlformats.org/officeDocument/2006/relationships/image" Target="../media/image130.png"/><Relationship Id="rId22" Type="http://schemas.openxmlformats.org/officeDocument/2006/relationships/image" Target="../media/image138.png"/></Relationships>
</file>

<file path=ppt/slides/_rels/slide19.xml.rels><?xml version="1.0" encoding="UTF-8" standalone="yes"?>
<Relationships xmlns="http://schemas.openxmlformats.org/package/2006/relationships"><Relationship Id="rId8" Type="http://schemas.openxmlformats.org/officeDocument/2006/relationships/image" Target="../media/image147.png"/><Relationship Id="rId3" Type="http://schemas.openxmlformats.org/officeDocument/2006/relationships/image" Target="../media/image143.png"/><Relationship Id="rId7" Type="http://schemas.microsoft.com/office/2007/relationships/hdphoto" Target="../media/hdphoto12.wdp"/><Relationship Id="rId12" Type="http://schemas.openxmlformats.org/officeDocument/2006/relationships/image" Target="../media/image151.tiff"/><Relationship Id="rId2" Type="http://schemas.openxmlformats.org/officeDocument/2006/relationships/notesSlide" Target="../notesSlides/notesSlide19.xml"/><Relationship Id="rId1" Type="http://schemas.openxmlformats.org/officeDocument/2006/relationships/slideLayout" Target="../slideLayouts/slideLayout98.xml"/><Relationship Id="rId6" Type="http://schemas.openxmlformats.org/officeDocument/2006/relationships/image" Target="../media/image146.png"/><Relationship Id="rId11" Type="http://schemas.openxmlformats.org/officeDocument/2006/relationships/image" Target="../media/image150.svg"/><Relationship Id="rId5" Type="http://schemas.openxmlformats.org/officeDocument/2006/relationships/image" Target="../media/image145.svg"/><Relationship Id="rId10" Type="http://schemas.openxmlformats.org/officeDocument/2006/relationships/image" Target="../media/image149.png"/><Relationship Id="rId4" Type="http://schemas.openxmlformats.org/officeDocument/2006/relationships/image" Target="../media/image144.png"/><Relationship Id="rId9" Type="http://schemas.openxmlformats.org/officeDocument/2006/relationships/image" Target="../media/image148.svg"/></Relationships>
</file>

<file path=ppt/slides/_rels/slide20.xml.rels><?xml version="1.0" encoding="UTF-8" standalone="yes"?>
<Relationships xmlns="http://schemas.openxmlformats.org/package/2006/relationships"><Relationship Id="rId8" Type="http://schemas.openxmlformats.org/officeDocument/2006/relationships/image" Target="../media/image153.png"/><Relationship Id="rId13" Type="http://schemas.openxmlformats.org/officeDocument/2006/relationships/image" Target="../media/image158.png"/><Relationship Id="rId18" Type="http://schemas.openxmlformats.org/officeDocument/2006/relationships/image" Target="../media/image162.png"/><Relationship Id="rId26" Type="http://schemas.openxmlformats.org/officeDocument/2006/relationships/image" Target="../media/image170.png"/><Relationship Id="rId3" Type="http://schemas.openxmlformats.org/officeDocument/2006/relationships/tags" Target="../tags/tag10.xml"/><Relationship Id="rId21" Type="http://schemas.openxmlformats.org/officeDocument/2006/relationships/image" Target="../media/image165.png"/><Relationship Id="rId7" Type="http://schemas.openxmlformats.org/officeDocument/2006/relationships/image" Target="../media/image152.png"/><Relationship Id="rId12" Type="http://schemas.openxmlformats.org/officeDocument/2006/relationships/image" Target="../media/image157.png"/><Relationship Id="rId17" Type="http://schemas.openxmlformats.org/officeDocument/2006/relationships/image" Target="../media/image161.png"/><Relationship Id="rId25" Type="http://schemas.openxmlformats.org/officeDocument/2006/relationships/image" Target="../media/image169.png"/><Relationship Id="rId2" Type="http://schemas.openxmlformats.org/officeDocument/2006/relationships/tags" Target="../tags/tag9.xml"/><Relationship Id="rId16" Type="http://schemas.microsoft.com/office/2007/relationships/hdphoto" Target="../media/hdphoto13.wdp"/><Relationship Id="rId20" Type="http://schemas.openxmlformats.org/officeDocument/2006/relationships/image" Target="../media/image164.png"/><Relationship Id="rId29" Type="http://schemas.openxmlformats.org/officeDocument/2006/relationships/image" Target="../media/image173.png"/><Relationship Id="rId1" Type="http://schemas.openxmlformats.org/officeDocument/2006/relationships/tags" Target="../tags/tag8.xml"/><Relationship Id="rId6" Type="http://schemas.openxmlformats.org/officeDocument/2006/relationships/notesSlide" Target="../notesSlides/notesSlide20.xml"/><Relationship Id="rId11" Type="http://schemas.openxmlformats.org/officeDocument/2006/relationships/image" Target="../media/image156.png"/><Relationship Id="rId24" Type="http://schemas.openxmlformats.org/officeDocument/2006/relationships/image" Target="../media/image168.png"/><Relationship Id="rId5" Type="http://schemas.openxmlformats.org/officeDocument/2006/relationships/slideLayout" Target="../slideLayouts/slideLayout98.xml"/><Relationship Id="rId15" Type="http://schemas.openxmlformats.org/officeDocument/2006/relationships/image" Target="../media/image160.png"/><Relationship Id="rId23" Type="http://schemas.openxmlformats.org/officeDocument/2006/relationships/image" Target="../media/image167.png"/><Relationship Id="rId28" Type="http://schemas.openxmlformats.org/officeDocument/2006/relationships/image" Target="../media/image172.png"/><Relationship Id="rId10" Type="http://schemas.openxmlformats.org/officeDocument/2006/relationships/image" Target="../media/image155.png"/><Relationship Id="rId19" Type="http://schemas.openxmlformats.org/officeDocument/2006/relationships/image" Target="../media/image163.png"/><Relationship Id="rId31" Type="http://schemas.openxmlformats.org/officeDocument/2006/relationships/image" Target="../media/image175.png"/><Relationship Id="rId4" Type="http://schemas.openxmlformats.org/officeDocument/2006/relationships/tags" Target="../tags/tag11.xml"/><Relationship Id="rId9" Type="http://schemas.openxmlformats.org/officeDocument/2006/relationships/image" Target="../media/image154.png"/><Relationship Id="rId14" Type="http://schemas.openxmlformats.org/officeDocument/2006/relationships/image" Target="../media/image159.png"/><Relationship Id="rId22" Type="http://schemas.openxmlformats.org/officeDocument/2006/relationships/image" Target="../media/image166.png"/><Relationship Id="rId27" Type="http://schemas.openxmlformats.org/officeDocument/2006/relationships/image" Target="../media/image171.png"/><Relationship Id="rId30" Type="http://schemas.openxmlformats.org/officeDocument/2006/relationships/image" Target="../media/image174.png"/></Relationships>
</file>

<file path=ppt/slides/_rels/slide21.xml.rels><?xml version="1.0" encoding="UTF-8" standalone="yes"?>
<Relationships xmlns="http://schemas.openxmlformats.org/package/2006/relationships"><Relationship Id="rId13" Type="http://schemas.openxmlformats.org/officeDocument/2006/relationships/image" Target="../media/image158.png"/><Relationship Id="rId18" Type="http://schemas.openxmlformats.org/officeDocument/2006/relationships/image" Target="../media/image172.png"/><Relationship Id="rId26" Type="http://schemas.openxmlformats.org/officeDocument/2006/relationships/image" Target="../media/image179.png"/><Relationship Id="rId39" Type="http://schemas.openxmlformats.org/officeDocument/2006/relationships/image" Target="../media/image190.png"/><Relationship Id="rId21" Type="http://schemas.openxmlformats.org/officeDocument/2006/relationships/image" Target="../media/image175.png"/><Relationship Id="rId34" Type="http://schemas.openxmlformats.org/officeDocument/2006/relationships/image" Target="../media/image185.png"/><Relationship Id="rId42" Type="http://schemas.openxmlformats.org/officeDocument/2006/relationships/image" Target="../media/image193.png"/><Relationship Id="rId7" Type="http://schemas.openxmlformats.org/officeDocument/2006/relationships/image" Target="../media/image152.png"/><Relationship Id="rId2" Type="http://schemas.openxmlformats.org/officeDocument/2006/relationships/tags" Target="../tags/tag13.xml"/><Relationship Id="rId16" Type="http://schemas.microsoft.com/office/2007/relationships/hdphoto" Target="../media/hdphoto13.wdp"/><Relationship Id="rId20" Type="http://schemas.openxmlformats.org/officeDocument/2006/relationships/image" Target="../media/image174.png"/><Relationship Id="rId29" Type="http://schemas.openxmlformats.org/officeDocument/2006/relationships/image" Target="../media/image163.png"/><Relationship Id="rId41" Type="http://schemas.openxmlformats.org/officeDocument/2006/relationships/image" Target="../media/image192.png"/><Relationship Id="rId1" Type="http://schemas.openxmlformats.org/officeDocument/2006/relationships/tags" Target="../tags/tag12.xml"/><Relationship Id="rId6" Type="http://schemas.openxmlformats.org/officeDocument/2006/relationships/notesSlide" Target="../notesSlides/notesSlide21.xml"/><Relationship Id="rId11" Type="http://schemas.openxmlformats.org/officeDocument/2006/relationships/image" Target="../media/image156.png"/><Relationship Id="rId24" Type="http://schemas.openxmlformats.org/officeDocument/2006/relationships/image" Target="../media/image162.png"/><Relationship Id="rId32" Type="http://schemas.openxmlformats.org/officeDocument/2006/relationships/image" Target="../media/image184.png"/><Relationship Id="rId37" Type="http://schemas.openxmlformats.org/officeDocument/2006/relationships/image" Target="../media/image188.png"/><Relationship Id="rId40" Type="http://schemas.openxmlformats.org/officeDocument/2006/relationships/image" Target="../media/image191.png"/><Relationship Id="rId5" Type="http://schemas.openxmlformats.org/officeDocument/2006/relationships/slideLayout" Target="../slideLayouts/slideLayout98.xml"/><Relationship Id="rId15" Type="http://schemas.openxmlformats.org/officeDocument/2006/relationships/image" Target="../media/image160.png"/><Relationship Id="rId23" Type="http://schemas.openxmlformats.org/officeDocument/2006/relationships/image" Target="../media/image177.png"/><Relationship Id="rId28" Type="http://schemas.openxmlformats.org/officeDocument/2006/relationships/image" Target="../media/image181.png"/><Relationship Id="rId36" Type="http://schemas.openxmlformats.org/officeDocument/2006/relationships/image" Target="../media/image187.png"/><Relationship Id="rId10" Type="http://schemas.openxmlformats.org/officeDocument/2006/relationships/image" Target="../media/image155.png"/><Relationship Id="rId19" Type="http://schemas.openxmlformats.org/officeDocument/2006/relationships/image" Target="../media/image173.png"/><Relationship Id="rId31" Type="http://schemas.openxmlformats.org/officeDocument/2006/relationships/image" Target="../media/image183.png"/><Relationship Id="rId4" Type="http://schemas.openxmlformats.org/officeDocument/2006/relationships/tags" Target="../tags/tag15.xml"/><Relationship Id="rId9" Type="http://schemas.openxmlformats.org/officeDocument/2006/relationships/image" Target="../media/image154.png"/><Relationship Id="rId14" Type="http://schemas.openxmlformats.org/officeDocument/2006/relationships/image" Target="../media/image159.png"/><Relationship Id="rId22" Type="http://schemas.openxmlformats.org/officeDocument/2006/relationships/image" Target="../media/image176.png"/><Relationship Id="rId27" Type="http://schemas.openxmlformats.org/officeDocument/2006/relationships/image" Target="../media/image180.png"/><Relationship Id="rId30" Type="http://schemas.openxmlformats.org/officeDocument/2006/relationships/image" Target="../media/image182.png"/><Relationship Id="rId35" Type="http://schemas.openxmlformats.org/officeDocument/2006/relationships/image" Target="../media/image186.png"/><Relationship Id="rId8" Type="http://schemas.openxmlformats.org/officeDocument/2006/relationships/image" Target="../media/image153.png"/><Relationship Id="rId3" Type="http://schemas.openxmlformats.org/officeDocument/2006/relationships/tags" Target="../tags/tag14.xml"/><Relationship Id="rId12" Type="http://schemas.openxmlformats.org/officeDocument/2006/relationships/image" Target="../media/image157.png"/><Relationship Id="rId17" Type="http://schemas.openxmlformats.org/officeDocument/2006/relationships/image" Target="../media/image161.png"/><Relationship Id="rId25" Type="http://schemas.openxmlformats.org/officeDocument/2006/relationships/image" Target="../media/image178.png"/><Relationship Id="rId33" Type="http://schemas.openxmlformats.org/officeDocument/2006/relationships/image" Target="../media/image164.png"/><Relationship Id="rId38" Type="http://schemas.openxmlformats.org/officeDocument/2006/relationships/image" Target="../media/image189.png"/></Relationships>
</file>

<file path=ppt/slides/_rels/slide22.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notesSlide" Target="../notesSlides/notesSlide22.xml"/><Relationship Id="rId1" Type="http://schemas.openxmlformats.org/officeDocument/2006/relationships/slideLayout" Target="../slideLayouts/slideLayout98.xml"/><Relationship Id="rId6" Type="http://schemas.openxmlformats.org/officeDocument/2006/relationships/image" Target="../media/image174.png"/><Relationship Id="rId5" Type="http://schemas.openxmlformats.org/officeDocument/2006/relationships/image" Target="../media/image173.png"/><Relationship Id="rId4" Type="http://schemas.openxmlformats.org/officeDocument/2006/relationships/image" Target="../media/image172.png"/></Relationships>
</file>

<file path=ppt/slides/_rels/slide23.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notesSlide" Target="../notesSlides/notesSlide23.xml"/><Relationship Id="rId1" Type="http://schemas.openxmlformats.org/officeDocument/2006/relationships/slideLayout" Target="../slideLayouts/slideLayout98.xml"/><Relationship Id="rId6" Type="http://schemas.openxmlformats.org/officeDocument/2006/relationships/image" Target="../media/image194.png"/><Relationship Id="rId5" Type="http://schemas.openxmlformats.org/officeDocument/2006/relationships/image" Target="../media/image196.png"/><Relationship Id="rId4" Type="http://schemas.openxmlformats.org/officeDocument/2006/relationships/image" Target="../media/image195.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98.xml"/><Relationship Id="rId1" Type="http://schemas.openxmlformats.org/officeDocument/2006/relationships/tags" Target="../tags/tag16.xml"/><Relationship Id="rId4" Type="http://schemas.openxmlformats.org/officeDocument/2006/relationships/chart" Target="../charts/chart3.xml"/></Relationships>
</file>

<file path=ppt/slides/_rels/slide25.xml.rels><?xml version="1.0" encoding="UTF-8" standalone="yes"?>
<Relationships xmlns="http://schemas.openxmlformats.org/package/2006/relationships"><Relationship Id="rId3" Type="http://schemas.openxmlformats.org/officeDocument/2006/relationships/image" Target="../media/image151.tiff"/><Relationship Id="rId2" Type="http://schemas.openxmlformats.org/officeDocument/2006/relationships/notesSlide" Target="../notesSlides/notesSlide25.xml"/><Relationship Id="rId1" Type="http://schemas.openxmlformats.org/officeDocument/2006/relationships/slideLayout" Target="../slideLayouts/slideLayout98.xml"/></Relationships>
</file>

<file path=ppt/slides/_rels/slide26.xml.rels><?xml version="1.0" encoding="UTF-8" standalone="yes"?>
<Relationships xmlns="http://schemas.openxmlformats.org/package/2006/relationships"><Relationship Id="rId13" Type="http://schemas.microsoft.com/office/2007/relationships/hdphoto" Target="../media/hdphoto18.wdp"/><Relationship Id="rId18" Type="http://schemas.openxmlformats.org/officeDocument/2006/relationships/image" Target="../media/image205.png"/><Relationship Id="rId26" Type="http://schemas.openxmlformats.org/officeDocument/2006/relationships/image" Target="../media/image209.png"/><Relationship Id="rId3" Type="http://schemas.openxmlformats.org/officeDocument/2006/relationships/image" Target="../media/image197.png"/><Relationship Id="rId21" Type="http://schemas.openxmlformats.org/officeDocument/2006/relationships/image" Target="../media/image207.png"/><Relationship Id="rId34" Type="http://schemas.openxmlformats.org/officeDocument/2006/relationships/image" Target="../media/image213.png"/><Relationship Id="rId7" Type="http://schemas.openxmlformats.org/officeDocument/2006/relationships/image" Target="../media/image199.png"/><Relationship Id="rId12" Type="http://schemas.openxmlformats.org/officeDocument/2006/relationships/image" Target="../media/image202.png"/><Relationship Id="rId17" Type="http://schemas.microsoft.com/office/2007/relationships/hdphoto" Target="../media/hdphoto20.wdp"/><Relationship Id="rId25" Type="http://schemas.openxmlformats.org/officeDocument/2006/relationships/image" Target="../media/image162.png"/><Relationship Id="rId33" Type="http://schemas.microsoft.com/office/2007/relationships/hdphoto" Target="../media/hdphoto27.wdp"/><Relationship Id="rId2" Type="http://schemas.openxmlformats.org/officeDocument/2006/relationships/notesSlide" Target="../notesSlides/notesSlide26.xml"/><Relationship Id="rId16" Type="http://schemas.openxmlformats.org/officeDocument/2006/relationships/image" Target="../media/image204.png"/><Relationship Id="rId20" Type="http://schemas.openxmlformats.org/officeDocument/2006/relationships/image" Target="../media/image206.png"/><Relationship Id="rId29" Type="http://schemas.microsoft.com/office/2007/relationships/hdphoto" Target="../media/hdphoto25.wdp"/><Relationship Id="rId1" Type="http://schemas.openxmlformats.org/officeDocument/2006/relationships/slideLayout" Target="../slideLayouts/slideLayout98.xml"/><Relationship Id="rId6" Type="http://schemas.microsoft.com/office/2007/relationships/hdphoto" Target="../media/hdphoto15.wdp"/><Relationship Id="rId11" Type="http://schemas.openxmlformats.org/officeDocument/2006/relationships/image" Target="../media/image201.png"/><Relationship Id="rId24" Type="http://schemas.microsoft.com/office/2007/relationships/hdphoto" Target="../media/hdphoto23.wdp"/><Relationship Id="rId32" Type="http://schemas.openxmlformats.org/officeDocument/2006/relationships/image" Target="../media/image212.png"/><Relationship Id="rId5" Type="http://schemas.openxmlformats.org/officeDocument/2006/relationships/image" Target="../media/image198.png"/><Relationship Id="rId15" Type="http://schemas.microsoft.com/office/2007/relationships/hdphoto" Target="../media/hdphoto19.wdp"/><Relationship Id="rId23" Type="http://schemas.openxmlformats.org/officeDocument/2006/relationships/image" Target="../media/image208.png"/><Relationship Id="rId28" Type="http://schemas.openxmlformats.org/officeDocument/2006/relationships/image" Target="../media/image210.png"/><Relationship Id="rId10" Type="http://schemas.microsoft.com/office/2007/relationships/hdphoto" Target="../media/hdphoto17.wdp"/><Relationship Id="rId19" Type="http://schemas.microsoft.com/office/2007/relationships/hdphoto" Target="../media/hdphoto21.wdp"/><Relationship Id="rId31" Type="http://schemas.microsoft.com/office/2007/relationships/hdphoto" Target="../media/hdphoto26.wdp"/><Relationship Id="rId4" Type="http://schemas.microsoft.com/office/2007/relationships/hdphoto" Target="../media/hdphoto14.wdp"/><Relationship Id="rId9" Type="http://schemas.openxmlformats.org/officeDocument/2006/relationships/image" Target="../media/image200.png"/><Relationship Id="rId14" Type="http://schemas.openxmlformats.org/officeDocument/2006/relationships/image" Target="../media/image203.png"/><Relationship Id="rId22" Type="http://schemas.microsoft.com/office/2007/relationships/hdphoto" Target="../media/hdphoto22.wdp"/><Relationship Id="rId27" Type="http://schemas.microsoft.com/office/2007/relationships/hdphoto" Target="../media/hdphoto24.wdp"/><Relationship Id="rId30" Type="http://schemas.openxmlformats.org/officeDocument/2006/relationships/image" Target="../media/image211.png"/><Relationship Id="rId35" Type="http://schemas.microsoft.com/office/2007/relationships/hdphoto" Target="../media/hdphoto28.wdp"/><Relationship Id="rId8" Type="http://schemas.microsoft.com/office/2007/relationships/hdphoto" Target="../media/hdphoto16.wdp"/></Relationships>
</file>

<file path=ppt/slides/_rels/slide27.xml.rels><?xml version="1.0" encoding="UTF-8" standalone="yes"?>
<Relationships xmlns="http://schemas.openxmlformats.org/package/2006/relationships"><Relationship Id="rId3" Type="http://schemas.openxmlformats.org/officeDocument/2006/relationships/image" Target="../media/image214.png"/><Relationship Id="rId7" Type="http://schemas.openxmlformats.org/officeDocument/2006/relationships/image" Target="../media/image217.jpeg"/><Relationship Id="rId2" Type="http://schemas.openxmlformats.org/officeDocument/2006/relationships/notesSlide" Target="../notesSlides/notesSlide27.xml"/><Relationship Id="rId1" Type="http://schemas.openxmlformats.org/officeDocument/2006/relationships/slideLayout" Target="../slideLayouts/slideLayout98.xml"/><Relationship Id="rId6" Type="http://schemas.openxmlformats.org/officeDocument/2006/relationships/image" Target="../media/image216.svg"/><Relationship Id="rId5" Type="http://schemas.openxmlformats.org/officeDocument/2006/relationships/image" Target="../media/image215.png"/><Relationship Id="rId4" Type="http://schemas.microsoft.com/office/2007/relationships/hdphoto" Target="../media/hdphoto29.wdp"/></Relationships>
</file>

<file path=ppt/slides/_rels/slide28.xml.rels><?xml version="1.0" encoding="UTF-8" standalone="yes"?>
<Relationships xmlns="http://schemas.openxmlformats.org/package/2006/relationships"><Relationship Id="rId8" Type="http://schemas.openxmlformats.org/officeDocument/2006/relationships/image" Target="../media/image221.png"/><Relationship Id="rId3" Type="http://schemas.openxmlformats.org/officeDocument/2006/relationships/image" Target="../media/image218.png"/><Relationship Id="rId7" Type="http://schemas.microsoft.com/office/2007/relationships/hdphoto" Target="../media/hdphoto29.wdp"/><Relationship Id="rId12" Type="http://schemas.openxmlformats.org/officeDocument/2006/relationships/image" Target="../media/image225.png"/><Relationship Id="rId2" Type="http://schemas.openxmlformats.org/officeDocument/2006/relationships/notesSlide" Target="../notesSlides/notesSlide28.xml"/><Relationship Id="rId1" Type="http://schemas.openxmlformats.org/officeDocument/2006/relationships/slideLayout" Target="../slideLayouts/slideLayout98.xml"/><Relationship Id="rId6" Type="http://schemas.openxmlformats.org/officeDocument/2006/relationships/image" Target="../media/image220.png"/><Relationship Id="rId11" Type="http://schemas.openxmlformats.org/officeDocument/2006/relationships/image" Target="../media/image224.png"/><Relationship Id="rId5" Type="http://schemas.openxmlformats.org/officeDocument/2006/relationships/image" Target="../media/image217.jpeg"/><Relationship Id="rId10" Type="http://schemas.openxmlformats.org/officeDocument/2006/relationships/image" Target="../media/image223.png"/><Relationship Id="rId4" Type="http://schemas.openxmlformats.org/officeDocument/2006/relationships/image" Target="../media/image219.svg"/><Relationship Id="rId9" Type="http://schemas.openxmlformats.org/officeDocument/2006/relationships/image" Target="../media/image222.png"/></Relationships>
</file>

<file path=ppt/slides/_rels/slide29.xml.rels><?xml version="1.0" encoding="UTF-8" standalone="yes"?>
<Relationships xmlns="http://schemas.openxmlformats.org/package/2006/relationships"><Relationship Id="rId8" Type="http://schemas.openxmlformats.org/officeDocument/2006/relationships/image" Target="../media/image231.svg"/><Relationship Id="rId13" Type="http://schemas.openxmlformats.org/officeDocument/2006/relationships/image" Target="../media/image236.png"/><Relationship Id="rId18" Type="http://schemas.openxmlformats.org/officeDocument/2006/relationships/image" Target="../media/image241.png"/><Relationship Id="rId26" Type="http://schemas.openxmlformats.org/officeDocument/2006/relationships/image" Target="../media/image249.svg"/><Relationship Id="rId3" Type="http://schemas.openxmlformats.org/officeDocument/2006/relationships/image" Target="../media/image226.png"/><Relationship Id="rId21" Type="http://schemas.openxmlformats.org/officeDocument/2006/relationships/image" Target="../media/image244.png"/><Relationship Id="rId7" Type="http://schemas.openxmlformats.org/officeDocument/2006/relationships/image" Target="../media/image230.png"/><Relationship Id="rId12" Type="http://schemas.openxmlformats.org/officeDocument/2006/relationships/image" Target="../media/image235.png"/><Relationship Id="rId17" Type="http://schemas.openxmlformats.org/officeDocument/2006/relationships/image" Target="../media/image240.png"/><Relationship Id="rId25" Type="http://schemas.openxmlformats.org/officeDocument/2006/relationships/image" Target="../media/image248.png"/><Relationship Id="rId2" Type="http://schemas.openxmlformats.org/officeDocument/2006/relationships/notesSlide" Target="../notesSlides/notesSlide29.xml"/><Relationship Id="rId16" Type="http://schemas.openxmlformats.org/officeDocument/2006/relationships/image" Target="../media/image239.png"/><Relationship Id="rId20" Type="http://schemas.openxmlformats.org/officeDocument/2006/relationships/image" Target="../media/image243.png"/><Relationship Id="rId1" Type="http://schemas.openxmlformats.org/officeDocument/2006/relationships/slideLayout" Target="../slideLayouts/slideLayout98.xml"/><Relationship Id="rId6" Type="http://schemas.openxmlformats.org/officeDocument/2006/relationships/image" Target="../media/image229.svg"/><Relationship Id="rId11" Type="http://schemas.openxmlformats.org/officeDocument/2006/relationships/image" Target="../media/image234.png"/><Relationship Id="rId24" Type="http://schemas.openxmlformats.org/officeDocument/2006/relationships/image" Target="../media/image247.svg"/><Relationship Id="rId5" Type="http://schemas.openxmlformats.org/officeDocument/2006/relationships/image" Target="../media/image228.png"/><Relationship Id="rId15" Type="http://schemas.openxmlformats.org/officeDocument/2006/relationships/image" Target="../media/image238.png"/><Relationship Id="rId23" Type="http://schemas.openxmlformats.org/officeDocument/2006/relationships/image" Target="../media/image246.png"/><Relationship Id="rId10" Type="http://schemas.openxmlformats.org/officeDocument/2006/relationships/image" Target="../media/image233.png"/><Relationship Id="rId19" Type="http://schemas.openxmlformats.org/officeDocument/2006/relationships/image" Target="../media/image242.png"/><Relationship Id="rId4" Type="http://schemas.openxmlformats.org/officeDocument/2006/relationships/image" Target="../media/image227.svg"/><Relationship Id="rId9" Type="http://schemas.openxmlformats.org/officeDocument/2006/relationships/image" Target="../media/image232.png"/><Relationship Id="rId14" Type="http://schemas.openxmlformats.org/officeDocument/2006/relationships/image" Target="../media/image237.png"/><Relationship Id="rId22" Type="http://schemas.openxmlformats.org/officeDocument/2006/relationships/image" Target="../media/image245.svg"/></Relationships>
</file>

<file path=ppt/slides/_rels/slide30.xml.rels><?xml version="1.0" encoding="UTF-8" standalone="yes"?>
<Relationships xmlns="http://schemas.openxmlformats.org/package/2006/relationships"><Relationship Id="rId8" Type="http://schemas.openxmlformats.org/officeDocument/2006/relationships/image" Target="../media/image253.svg"/><Relationship Id="rId3" Type="http://schemas.openxmlformats.org/officeDocument/2006/relationships/image" Target="../media/image250.png"/><Relationship Id="rId7" Type="http://schemas.openxmlformats.org/officeDocument/2006/relationships/image" Target="../media/image252.png"/><Relationship Id="rId2" Type="http://schemas.openxmlformats.org/officeDocument/2006/relationships/notesSlide" Target="../notesSlides/notesSlide30.xml"/><Relationship Id="rId1" Type="http://schemas.openxmlformats.org/officeDocument/2006/relationships/slideLayout" Target="../slideLayouts/slideLayout98.xml"/><Relationship Id="rId6" Type="http://schemas.microsoft.com/office/2007/relationships/hdphoto" Target="../media/hdphoto31.wdp"/><Relationship Id="rId5" Type="http://schemas.openxmlformats.org/officeDocument/2006/relationships/image" Target="../media/image251.png"/><Relationship Id="rId4" Type="http://schemas.microsoft.com/office/2007/relationships/hdphoto" Target="../media/hdphoto30.wdp"/></Relationships>
</file>

<file path=ppt/slides/_rels/slide31.xml.rels><?xml version="1.0" encoding="UTF-8" standalone="yes"?>
<Relationships xmlns="http://schemas.openxmlformats.org/package/2006/relationships"><Relationship Id="rId8" Type="http://schemas.openxmlformats.org/officeDocument/2006/relationships/image" Target="../media/image259.svg"/><Relationship Id="rId13" Type="http://schemas.openxmlformats.org/officeDocument/2006/relationships/image" Target="../media/image174.png"/><Relationship Id="rId18" Type="http://schemas.openxmlformats.org/officeDocument/2006/relationships/image" Target="../media/image263.png"/><Relationship Id="rId26" Type="http://schemas.openxmlformats.org/officeDocument/2006/relationships/image" Target="../media/image186.png"/><Relationship Id="rId3" Type="http://schemas.openxmlformats.org/officeDocument/2006/relationships/image" Target="../media/image254.png"/><Relationship Id="rId21" Type="http://schemas.microsoft.com/office/2007/relationships/hdphoto" Target="../media/hdphoto34.wdp"/><Relationship Id="rId7" Type="http://schemas.openxmlformats.org/officeDocument/2006/relationships/image" Target="../media/image258.png"/><Relationship Id="rId12" Type="http://schemas.openxmlformats.org/officeDocument/2006/relationships/image" Target="../media/image190.png"/><Relationship Id="rId17" Type="http://schemas.microsoft.com/office/2007/relationships/hdphoto" Target="../media/hdphoto32.wdp"/><Relationship Id="rId25" Type="http://schemas.microsoft.com/office/2007/relationships/hdphoto" Target="../media/hdphoto35.wdp"/><Relationship Id="rId2" Type="http://schemas.openxmlformats.org/officeDocument/2006/relationships/notesSlide" Target="../notesSlides/notesSlide31.xml"/><Relationship Id="rId16" Type="http://schemas.openxmlformats.org/officeDocument/2006/relationships/image" Target="../media/image262.png"/><Relationship Id="rId20" Type="http://schemas.openxmlformats.org/officeDocument/2006/relationships/image" Target="../media/image264.png"/><Relationship Id="rId1" Type="http://schemas.openxmlformats.org/officeDocument/2006/relationships/slideLayout" Target="../slideLayouts/slideLayout98.xml"/><Relationship Id="rId6" Type="http://schemas.openxmlformats.org/officeDocument/2006/relationships/image" Target="../media/image257.svg"/><Relationship Id="rId11" Type="http://schemas.openxmlformats.org/officeDocument/2006/relationships/image" Target="../media/image224.png"/><Relationship Id="rId24" Type="http://schemas.openxmlformats.org/officeDocument/2006/relationships/image" Target="../media/image267.png"/><Relationship Id="rId5" Type="http://schemas.openxmlformats.org/officeDocument/2006/relationships/image" Target="../media/image256.png"/><Relationship Id="rId15" Type="http://schemas.openxmlformats.org/officeDocument/2006/relationships/image" Target="../media/image261.png"/><Relationship Id="rId23" Type="http://schemas.openxmlformats.org/officeDocument/2006/relationships/image" Target="../media/image266.png"/><Relationship Id="rId10" Type="http://schemas.openxmlformats.org/officeDocument/2006/relationships/image" Target="../media/image260.png"/><Relationship Id="rId19" Type="http://schemas.microsoft.com/office/2007/relationships/hdphoto" Target="../media/hdphoto33.wdp"/><Relationship Id="rId4" Type="http://schemas.openxmlformats.org/officeDocument/2006/relationships/image" Target="../media/image255.svg"/><Relationship Id="rId9" Type="http://schemas.openxmlformats.org/officeDocument/2006/relationships/image" Target="../media/image176.png"/><Relationship Id="rId14" Type="http://schemas.openxmlformats.org/officeDocument/2006/relationships/image" Target="../media/image162.png"/><Relationship Id="rId22" Type="http://schemas.openxmlformats.org/officeDocument/2006/relationships/image" Target="../media/image265.png"/></Relationships>
</file>

<file path=ppt/slides/_rels/slide32.xml.rels><?xml version="1.0" encoding="UTF-8" standalone="yes"?>
<Relationships xmlns="http://schemas.openxmlformats.org/package/2006/relationships"><Relationship Id="rId3" Type="http://schemas.openxmlformats.org/officeDocument/2006/relationships/image" Target="../media/image268.png"/><Relationship Id="rId2" Type="http://schemas.openxmlformats.org/officeDocument/2006/relationships/notesSlide" Target="../notesSlides/notesSlide32.xml"/><Relationship Id="rId1" Type="http://schemas.openxmlformats.org/officeDocument/2006/relationships/slideLayout" Target="../slideLayouts/slideLayout98.xml"/></Relationships>
</file>

<file path=ppt/slides/_rels/slide33.xml.rels><?xml version="1.0" encoding="UTF-8" standalone="yes"?>
<Relationships xmlns="http://schemas.openxmlformats.org/package/2006/relationships"><Relationship Id="rId8" Type="http://schemas.openxmlformats.org/officeDocument/2006/relationships/image" Target="../media/image273.png"/><Relationship Id="rId13" Type="http://schemas.microsoft.com/office/2007/relationships/hdphoto" Target="../media/hdphoto39.wdp"/><Relationship Id="rId18" Type="http://schemas.openxmlformats.org/officeDocument/2006/relationships/image" Target="../media/image278.png"/><Relationship Id="rId3" Type="http://schemas.openxmlformats.org/officeDocument/2006/relationships/image" Target="../media/image269.tiff"/><Relationship Id="rId7" Type="http://schemas.microsoft.com/office/2007/relationships/hdphoto" Target="../media/hdphoto36.wdp"/><Relationship Id="rId12" Type="http://schemas.openxmlformats.org/officeDocument/2006/relationships/image" Target="../media/image275.jpeg"/><Relationship Id="rId17" Type="http://schemas.openxmlformats.org/officeDocument/2006/relationships/image" Target="../media/image277.png"/><Relationship Id="rId2" Type="http://schemas.openxmlformats.org/officeDocument/2006/relationships/notesSlide" Target="../notesSlides/notesSlide33.xml"/><Relationship Id="rId16" Type="http://schemas.microsoft.com/office/2007/relationships/hdphoto" Target="../media/hdphoto41.wdp"/><Relationship Id="rId20" Type="http://schemas.microsoft.com/office/2007/relationships/hdphoto" Target="../media/hdphoto42.wdp"/><Relationship Id="rId1" Type="http://schemas.openxmlformats.org/officeDocument/2006/relationships/slideLayout" Target="../slideLayouts/slideLayout86.xml"/><Relationship Id="rId6" Type="http://schemas.openxmlformats.org/officeDocument/2006/relationships/image" Target="../media/image272.png"/><Relationship Id="rId11" Type="http://schemas.microsoft.com/office/2007/relationships/hdphoto" Target="../media/hdphoto38.wdp"/><Relationship Id="rId5" Type="http://schemas.openxmlformats.org/officeDocument/2006/relationships/image" Target="../media/image271.png"/><Relationship Id="rId15" Type="http://schemas.openxmlformats.org/officeDocument/2006/relationships/image" Target="../media/image276.png"/><Relationship Id="rId10" Type="http://schemas.openxmlformats.org/officeDocument/2006/relationships/image" Target="../media/image274.png"/><Relationship Id="rId19" Type="http://schemas.openxmlformats.org/officeDocument/2006/relationships/image" Target="../media/image279.png"/><Relationship Id="rId4" Type="http://schemas.openxmlformats.org/officeDocument/2006/relationships/image" Target="../media/image270.png"/><Relationship Id="rId9" Type="http://schemas.microsoft.com/office/2007/relationships/hdphoto" Target="../media/hdphoto37.wdp"/><Relationship Id="rId14" Type="http://schemas.microsoft.com/office/2007/relationships/hdphoto" Target="../media/hdphoto40.wdp"/></Relationships>
</file>

<file path=ppt/slides/_rels/slide34.xml.rels><?xml version="1.0" encoding="UTF-8" standalone="yes"?>
<Relationships xmlns="http://schemas.openxmlformats.org/package/2006/relationships"><Relationship Id="rId8" Type="http://schemas.openxmlformats.org/officeDocument/2006/relationships/image" Target="../media/image284.emf"/><Relationship Id="rId13" Type="http://schemas.openxmlformats.org/officeDocument/2006/relationships/image" Target="../media/image288.tiff"/><Relationship Id="rId18" Type="http://schemas.openxmlformats.org/officeDocument/2006/relationships/image" Target="../media/image293.png"/><Relationship Id="rId3" Type="http://schemas.openxmlformats.org/officeDocument/2006/relationships/image" Target="../media/image280.tiff"/><Relationship Id="rId7" Type="http://schemas.microsoft.com/office/2007/relationships/hdphoto" Target="../media/hdphoto43.wdp"/><Relationship Id="rId12" Type="http://schemas.openxmlformats.org/officeDocument/2006/relationships/image" Target="../media/image287.tiff"/><Relationship Id="rId17" Type="http://schemas.openxmlformats.org/officeDocument/2006/relationships/image" Target="../media/image292.tiff"/><Relationship Id="rId2" Type="http://schemas.openxmlformats.org/officeDocument/2006/relationships/notesSlide" Target="../notesSlides/notesSlide34.xml"/><Relationship Id="rId16" Type="http://schemas.openxmlformats.org/officeDocument/2006/relationships/image" Target="../media/image291.tiff"/><Relationship Id="rId1" Type="http://schemas.openxmlformats.org/officeDocument/2006/relationships/slideLayout" Target="../slideLayouts/slideLayout99.xml"/><Relationship Id="rId6" Type="http://schemas.openxmlformats.org/officeDocument/2006/relationships/image" Target="../media/image283.png"/><Relationship Id="rId11" Type="http://schemas.microsoft.com/office/2007/relationships/hdphoto" Target="../media/hdphoto44.wdp"/><Relationship Id="rId5" Type="http://schemas.openxmlformats.org/officeDocument/2006/relationships/image" Target="../media/image282.tiff"/><Relationship Id="rId15" Type="http://schemas.openxmlformats.org/officeDocument/2006/relationships/image" Target="../media/image290.tiff"/><Relationship Id="rId10" Type="http://schemas.openxmlformats.org/officeDocument/2006/relationships/image" Target="../media/image286.png"/><Relationship Id="rId19" Type="http://schemas.microsoft.com/office/2007/relationships/hdphoto" Target="../media/hdphoto45.wdp"/><Relationship Id="rId4" Type="http://schemas.openxmlformats.org/officeDocument/2006/relationships/image" Target="../media/image281.tiff"/><Relationship Id="rId9" Type="http://schemas.openxmlformats.org/officeDocument/2006/relationships/image" Target="../media/image285.tiff"/><Relationship Id="rId14" Type="http://schemas.openxmlformats.org/officeDocument/2006/relationships/image" Target="../media/image289.tiff"/></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98.xml"/><Relationship Id="rId1" Type="http://schemas.openxmlformats.org/officeDocument/2006/relationships/tags" Target="../tags/tag17.xml"/><Relationship Id="rId4" Type="http://schemas.openxmlformats.org/officeDocument/2006/relationships/chart" Target="../charts/chart4.xml"/></Relationships>
</file>

<file path=ppt/slides/_rels/slide36.xml.rels><?xml version="1.0" encoding="UTF-8" standalone="yes"?>
<Relationships xmlns="http://schemas.openxmlformats.org/package/2006/relationships"><Relationship Id="rId8" Type="http://schemas.openxmlformats.org/officeDocument/2006/relationships/image" Target="../media/image297.png"/><Relationship Id="rId13" Type="http://schemas.openxmlformats.org/officeDocument/2006/relationships/image" Target="../media/image300.png"/><Relationship Id="rId3" Type="http://schemas.openxmlformats.org/officeDocument/2006/relationships/image" Target="../media/image294.png"/><Relationship Id="rId7" Type="http://schemas.openxmlformats.org/officeDocument/2006/relationships/image" Target="../media/image241.png"/><Relationship Id="rId12" Type="http://schemas.openxmlformats.org/officeDocument/2006/relationships/image" Target="../media/image235.png"/><Relationship Id="rId17" Type="http://schemas.openxmlformats.org/officeDocument/2006/relationships/image" Target="../media/image240.png"/><Relationship Id="rId2" Type="http://schemas.openxmlformats.org/officeDocument/2006/relationships/notesSlide" Target="../notesSlides/notesSlide36.xml"/><Relationship Id="rId16" Type="http://schemas.openxmlformats.org/officeDocument/2006/relationships/image" Target="../media/image291.tiff"/><Relationship Id="rId1" Type="http://schemas.openxmlformats.org/officeDocument/2006/relationships/slideLayout" Target="../slideLayouts/slideLayout98.xml"/><Relationship Id="rId6" Type="http://schemas.openxmlformats.org/officeDocument/2006/relationships/image" Target="../media/image296.png"/><Relationship Id="rId11" Type="http://schemas.openxmlformats.org/officeDocument/2006/relationships/image" Target="../media/image236.png"/><Relationship Id="rId5" Type="http://schemas.openxmlformats.org/officeDocument/2006/relationships/image" Target="../media/image242.png"/><Relationship Id="rId15" Type="http://schemas.openxmlformats.org/officeDocument/2006/relationships/image" Target="../media/image301.png"/><Relationship Id="rId10" Type="http://schemas.openxmlformats.org/officeDocument/2006/relationships/image" Target="../media/image299.png"/><Relationship Id="rId4" Type="http://schemas.openxmlformats.org/officeDocument/2006/relationships/image" Target="../media/image295.png"/><Relationship Id="rId9" Type="http://schemas.openxmlformats.org/officeDocument/2006/relationships/image" Target="../media/image298.png"/><Relationship Id="rId14" Type="http://schemas.openxmlformats.org/officeDocument/2006/relationships/image" Target="../media/image238.png"/></Relationships>
</file>

<file path=ppt/slides/_rels/slide37.xml.rels><?xml version="1.0" encoding="UTF-8" standalone="yes"?>
<Relationships xmlns="http://schemas.openxmlformats.org/package/2006/relationships"><Relationship Id="rId8" Type="http://schemas.openxmlformats.org/officeDocument/2006/relationships/image" Target="../media/image304.png"/><Relationship Id="rId3" Type="http://schemas.openxmlformats.org/officeDocument/2006/relationships/image" Target="../media/image302.png"/><Relationship Id="rId7" Type="http://schemas.openxmlformats.org/officeDocument/2006/relationships/image" Target="../media/image174.png"/><Relationship Id="rId2" Type="http://schemas.openxmlformats.org/officeDocument/2006/relationships/notesSlide" Target="../notesSlides/notesSlide37.xml"/><Relationship Id="rId1" Type="http://schemas.openxmlformats.org/officeDocument/2006/relationships/slideLayout" Target="../slideLayouts/slideLayout98.xml"/><Relationship Id="rId6" Type="http://schemas.openxmlformats.org/officeDocument/2006/relationships/image" Target="../media/image303.png"/><Relationship Id="rId5" Type="http://schemas.openxmlformats.org/officeDocument/2006/relationships/image" Target="../media/image242.png"/><Relationship Id="rId4" Type="http://schemas.openxmlformats.org/officeDocument/2006/relationships/image" Target="../media/image241.png"/><Relationship Id="rId9" Type="http://schemas.openxmlformats.org/officeDocument/2006/relationships/image" Target="../media/image224.png"/></Relationships>
</file>

<file path=ppt/slides/_rels/slide38.xml.rels><?xml version="1.0" encoding="UTF-8" standalone="yes"?>
<Relationships xmlns="http://schemas.openxmlformats.org/package/2006/relationships"><Relationship Id="rId8" Type="http://schemas.openxmlformats.org/officeDocument/2006/relationships/image" Target="../media/image310.png"/><Relationship Id="rId3" Type="http://schemas.openxmlformats.org/officeDocument/2006/relationships/image" Target="../media/image305.png"/><Relationship Id="rId7" Type="http://schemas.openxmlformats.org/officeDocument/2006/relationships/image" Target="../media/image309.png"/><Relationship Id="rId12" Type="http://schemas.openxmlformats.org/officeDocument/2006/relationships/image" Target="../media/image313.png"/><Relationship Id="rId2" Type="http://schemas.openxmlformats.org/officeDocument/2006/relationships/notesSlide" Target="../notesSlides/notesSlide38.xml"/><Relationship Id="rId1" Type="http://schemas.openxmlformats.org/officeDocument/2006/relationships/slideLayout" Target="../slideLayouts/slideLayout98.xml"/><Relationship Id="rId6" Type="http://schemas.openxmlformats.org/officeDocument/2006/relationships/image" Target="../media/image308.png"/><Relationship Id="rId11" Type="http://schemas.openxmlformats.org/officeDocument/2006/relationships/image" Target="../media/image176.png"/><Relationship Id="rId5" Type="http://schemas.openxmlformats.org/officeDocument/2006/relationships/image" Target="../media/image307.png"/><Relationship Id="rId10" Type="http://schemas.openxmlformats.org/officeDocument/2006/relationships/image" Target="../media/image312.png"/><Relationship Id="rId4" Type="http://schemas.openxmlformats.org/officeDocument/2006/relationships/image" Target="../media/image306.png"/><Relationship Id="rId9" Type="http://schemas.openxmlformats.org/officeDocument/2006/relationships/image" Target="../media/image311.png"/></Relationships>
</file>

<file path=ppt/slides/_rels/slide39.xml.rels><?xml version="1.0" encoding="UTF-8" standalone="yes"?>
<Relationships xmlns="http://schemas.openxmlformats.org/package/2006/relationships"><Relationship Id="rId3" Type="http://schemas.openxmlformats.org/officeDocument/2006/relationships/image" Target="../media/image314.png"/><Relationship Id="rId2" Type="http://schemas.openxmlformats.org/officeDocument/2006/relationships/notesSlide" Target="../notesSlides/notesSlide39.xml"/><Relationship Id="rId1" Type="http://schemas.openxmlformats.org/officeDocument/2006/relationships/slideLayout" Target="../slideLayouts/slideLayout98.xml"/><Relationship Id="rId6" Type="http://schemas.openxmlformats.org/officeDocument/2006/relationships/image" Target="../media/image317.svg"/><Relationship Id="rId5" Type="http://schemas.openxmlformats.org/officeDocument/2006/relationships/image" Target="../media/image316.png"/><Relationship Id="rId4" Type="http://schemas.openxmlformats.org/officeDocument/2006/relationships/image" Target="../media/image315.svg"/></Relationships>
</file>

<file path=ppt/slides/_rels/slide40.xml.rels><?xml version="1.0" encoding="UTF-8" standalone="yes"?>
<Relationships xmlns="http://schemas.openxmlformats.org/package/2006/relationships"><Relationship Id="rId8" Type="http://schemas.openxmlformats.org/officeDocument/2006/relationships/image" Target="../media/image323.png"/><Relationship Id="rId13" Type="http://schemas.openxmlformats.org/officeDocument/2006/relationships/image" Target="../media/image328.png"/><Relationship Id="rId3" Type="http://schemas.openxmlformats.org/officeDocument/2006/relationships/image" Target="../media/image318.png"/><Relationship Id="rId7" Type="http://schemas.openxmlformats.org/officeDocument/2006/relationships/image" Target="../media/image322.png"/><Relationship Id="rId12" Type="http://schemas.openxmlformats.org/officeDocument/2006/relationships/image" Target="../media/image327.png"/><Relationship Id="rId2" Type="http://schemas.openxmlformats.org/officeDocument/2006/relationships/notesSlide" Target="../notesSlides/notesSlide40.xml"/><Relationship Id="rId1" Type="http://schemas.openxmlformats.org/officeDocument/2006/relationships/slideLayout" Target="../slideLayouts/slideLayout98.xml"/><Relationship Id="rId6" Type="http://schemas.openxmlformats.org/officeDocument/2006/relationships/image" Target="../media/image321.png"/><Relationship Id="rId11" Type="http://schemas.openxmlformats.org/officeDocument/2006/relationships/image" Target="../media/image326.png"/><Relationship Id="rId5" Type="http://schemas.openxmlformats.org/officeDocument/2006/relationships/image" Target="../media/image320.png"/><Relationship Id="rId10" Type="http://schemas.openxmlformats.org/officeDocument/2006/relationships/image" Target="../media/image325.png"/><Relationship Id="rId4" Type="http://schemas.openxmlformats.org/officeDocument/2006/relationships/image" Target="../media/image319.png"/><Relationship Id="rId9" Type="http://schemas.openxmlformats.org/officeDocument/2006/relationships/image" Target="../media/image324.png"/><Relationship Id="rId14" Type="http://schemas.openxmlformats.org/officeDocument/2006/relationships/image" Target="../media/image224.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98.xml"/></Relationships>
</file>

<file path=ppt/slides/_rels/slide4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2.xml"/><Relationship Id="rId1" Type="http://schemas.openxmlformats.org/officeDocument/2006/relationships/slideLayout" Target="../slideLayouts/slideLayout98.xml"/><Relationship Id="rId4" Type="http://schemas.openxmlformats.org/officeDocument/2006/relationships/image" Target="../media/image329.png"/></Relationships>
</file>

<file path=ppt/slides/_rels/slide4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43.xml"/><Relationship Id="rId1" Type="http://schemas.openxmlformats.org/officeDocument/2006/relationships/slideLayout" Target="../slideLayouts/slideLayout105.xml"/><Relationship Id="rId6" Type="http://schemas.openxmlformats.org/officeDocument/2006/relationships/image" Target="../media/image330.png"/><Relationship Id="rId5" Type="http://schemas.openxmlformats.org/officeDocument/2006/relationships/image" Target="../media/image5.svg"/><Relationship Id="rId4" Type="http://schemas.openxmlformats.org/officeDocument/2006/relationships/image" Target="../media/image4.png"/></Relationships>
</file>

<file path=ppt/slides/_rels/slide44.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336.png"/><Relationship Id="rId3" Type="http://schemas.openxmlformats.org/officeDocument/2006/relationships/image" Target="../media/image331.jpeg"/><Relationship Id="rId7" Type="http://schemas.openxmlformats.org/officeDocument/2006/relationships/image" Target="../media/image4.png"/><Relationship Id="rId12" Type="http://schemas.openxmlformats.org/officeDocument/2006/relationships/image" Target="../media/image335.svg"/><Relationship Id="rId2" Type="http://schemas.openxmlformats.org/officeDocument/2006/relationships/notesSlide" Target="../notesSlides/notesSlide44.xml"/><Relationship Id="rId16" Type="http://schemas.openxmlformats.org/officeDocument/2006/relationships/image" Target="../media/image94.svg"/><Relationship Id="rId1" Type="http://schemas.openxmlformats.org/officeDocument/2006/relationships/slideLayout" Target="../slideLayouts/slideLayout144.xml"/><Relationship Id="rId6" Type="http://schemas.openxmlformats.org/officeDocument/2006/relationships/image" Target="../media/image41.png"/><Relationship Id="rId11" Type="http://schemas.openxmlformats.org/officeDocument/2006/relationships/image" Target="../media/image334.png"/><Relationship Id="rId5" Type="http://schemas.openxmlformats.org/officeDocument/2006/relationships/image" Target="../media/image40.png"/><Relationship Id="rId15" Type="http://schemas.openxmlformats.org/officeDocument/2006/relationships/image" Target="../media/image93.png"/><Relationship Id="rId10" Type="http://schemas.openxmlformats.org/officeDocument/2006/relationships/image" Target="../media/image333.svg"/><Relationship Id="rId4" Type="http://schemas.openxmlformats.org/officeDocument/2006/relationships/image" Target="../media/image39.png"/><Relationship Id="rId9" Type="http://schemas.openxmlformats.org/officeDocument/2006/relationships/image" Target="../media/image332.png"/><Relationship Id="rId14" Type="http://schemas.openxmlformats.org/officeDocument/2006/relationships/image" Target="../media/image337.svg"/></Relationships>
</file>

<file path=ppt/slides/_rels/slide45.xml.rels><?xml version="1.0" encoding="UTF-8" standalone="yes"?>
<Relationships xmlns="http://schemas.openxmlformats.org/package/2006/relationships"><Relationship Id="rId8" Type="http://schemas.openxmlformats.org/officeDocument/2006/relationships/image" Target="../media/image342.png"/><Relationship Id="rId13" Type="http://schemas.openxmlformats.org/officeDocument/2006/relationships/image" Target="../media/image345.png"/><Relationship Id="rId18" Type="http://schemas.openxmlformats.org/officeDocument/2006/relationships/image" Target="../media/image98.svg"/><Relationship Id="rId3" Type="http://schemas.openxmlformats.org/officeDocument/2006/relationships/image" Target="../media/image63.jpg"/><Relationship Id="rId21" Type="http://schemas.openxmlformats.org/officeDocument/2006/relationships/image" Target="../media/image85.png"/><Relationship Id="rId7" Type="http://schemas.openxmlformats.org/officeDocument/2006/relationships/image" Target="../media/image341.svg"/><Relationship Id="rId12" Type="http://schemas.openxmlformats.org/officeDocument/2006/relationships/image" Target="../media/image344.png"/><Relationship Id="rId17" Type="http://schemas.openxmlformats.org/officeDocument/2006/relationships/image" Target="../media/image97.png"/><Relationship Id="rId2" Type="http://schemas.openxmlformats.org/officeDocument/2006/relationships/notesSlide" Target="../notesSlides/notesSlide45.xml"/><Relationship Id="rId16" Type="http://schemas.openxmlformats.org/officeDocument/2006/relationships/image" Target="../media/image96.svg"/><Relationship Id="rId20" Type="http://schemas.openxmlformats.org/officeDocument/2006/relationships/image" Target="../media/image75.svg"/><Relationship Id="rId1" Type="http://schemas.openxmlformats.org/officeDocument/2006/relationships/slideLayout" Target="../slideLayouts/slideLayout172.xml"/><Relationship Id="rId6" Type="http://schemas.openxmlformats.org/officeDocument/2006/relationships/image" Target="../media/image340.png"/><Relationship Id="rId11" Type="http://schemas.openxmlformats.org/officeDocument/2006/relationships/image" Target="../media/image94.svg"/><Relationship Id="rId5" Type="http://schemas.openxmlformats.org/officeDocument/2006/relationships/image" Target="../media/image339.svg"/><Relationship Id="rId15" Type="http://schemas.openxmlformats.org/officeDocument/2006/relationships/image" Target="../media/image95.png"/><Relationship Id="rId10" Type="http://schemas.openxmlformats.org/officeDocument/2006/relationships/image" Target="../media/image93.png"/><Relationship Id="rId19" Type="http://schemas.openxmlformats.org/officeDocument/2006/relationships/image" Target="../media/image74.png"/><Relationship Id="rId4" Type="http://schemas.openxmlformats.org/officeDocument/2006/relationships/image" Target="../media/image338.png"/><Relationship Id="rId9" Type="http://schemas.openxmlformats.org/officeDocument/2006/relationships/image" Target="../media/image343.svg"/><Relationship Id="rId14" Type="http://schemas.openxmlformats.org/officeDocument/2006/relationships/image" Target="../media/image346.png"/><Relationship Id="rId22" Type="http://schemas.openxmlformats.org/officeDocument/2006/relationships/image" Target="../media/image86.svg"/></Relationships>
</file>

<file path=ppt/slides/_rels/slide46.xml.rels><?xml version="1.0" encoding="UTF-8" standalone="yes"?>
<Relationships xmlns="http://schemas.openxmlformats.org/package/2006/relationships"><Relationship Id="rId8" Type="http://schemas.openxmlformats.org/officeDocument/2006/relationships/image" Target="../media/image351.png"/><Relationship Id="rId13" Type="http://schemas.openxmlformats.org/officeDocument/2006/relationships/image" Target="../media/image356.svg"/><Relationship Id="rId18" Type="http://schemas.openxmlformats.org/officeDocument/2006/relationships/image" Target="../media/image39.png"/><Relationship Id="rId3" Type="http://schemas.openxmlformats.org/officeDocument/2006/relationships/image" Target="../media/image63.jpg"/><Relationship Id="rId7" Type="http://schemas.openxmlformats.org/officeDocument/2006/relationships/image" Target="../media/image350.svg"/><Relationship Id="rId12" Type="http://schemas.openxmlformats.org/officeDocument/2006/relationships/image" Target="../media/image355.png"/><Relationship Id="rId17" Type="http://schemas.openxmlformats.org/officeDocument/2006/relationships/image" Target="../media/image86.svg"/><Relationship Id="rId2" Type="http://schemas.openxmlformats.org/officeDocument/2006/relationships/notesSlide" Target="../notesSlides/notesSlide46.xml"/><Relationship Id="rId16" Type="http://schemas.openxmlformats.org/officeDocument/2006/relationships/image" Target="../media/image85.png"/><Relationship Id="rId20" Type="http://schemas.openxmlformats.org/officeDocument/2006/relationships/image" Target="../media/image41.png"/><Relationship Id="rId1" Type="http://schemas.openxmlformats.org/officeDocument/2006/relationships/slideLayout" Target="../slideLayouts/slideLayout202.xml"/><Relationship Id="rId6" Type="http://schemas.openxmlformats.org/officeDocument/2006/relationships/image" Target="../media/image349.png"/><Relationship Id="rId11" Type="http://schemas.openxmlformats.org/officeDocument/2006/relationships/image" Target="../media/image354.svg"/><Relationship Id="rId5" Type="http://schemas.openxmlformats.org/officeDocument/2006/relationships/image" Target="../media/image348.svg"/><Relationship Id="rId15" Type="http://schemas.openxmlformats.org/officeDocument/2006/relationships/image" Target="../media/image358.svg"/><Relationship Id="rId10" Type="http://schemas.openxmlformats.org/officeDocument/2006/relationships/image" Target="../media/image353.png"/><Relationship Id="rId19" Type="http://schemas.openxmlformats.org/officeDocument/2006/relationships/image" Target="../media/image40.png"/><Relationship Id="rId4" Type="http://schemas.openxmlformats.org/officeDocument/2006/relationships/image" Target="../media/image347.png"/><Relationship Id="rId9" Type="http://schemas.openxmlformats.org/officeDocument/2006/relationships/image" Target="../media/image352.svg"/><Relationship Id="rId14" Type="http://schemas.openxmlformats.org/officeDocument/2006/relationships/image" Target="../media/image357.png"/></Relationships>
</file>

<file path=ppt/slides/_rels/slide47.xml.rels><?xml version="1.0" encoding="UTF-8" standalone="yes"?>
<Relationships xmlns="http://schemas.openxmlformats.org/package/2006/relationships"><Relationship Id="rId8" Type="http://schemas.openxmlformats.org/officeDocument/2006/relationships/image" Target="../media/image364.png"/><Relationship Id="rId3" Type="http://schemas.openxmlformats.org/officeDocument/2006/relationships/image" Target="../media/image359.png"/><Relationship Id="rId7" Type="http://schemas.openxmlformats.org/officeDocument/2006/relationships/image" Target="../media/image363.png"/><Relationship Id="rId2" Type="http://schemas.openxmlformats.org/officeDocument/2006/relationships/notesSlide" Target="../notesSlides/notesSlide47.xml"/><Relationship Id="rId1" Type="http://schemas.openxmlformats.org/officeDocument/2006/relationships/slideLayout" Target="../slideLayouts/slideLayout172.xml"/><Relationship Id="rId6" Type="http://schemas.openxmlformats.org/officeDocument/2006/relationships/image" Target="../media/image362.png"/><Relationship Id="rId5" Type="http://schemas.openxmlformats.org/officeDocument/2006/relationships/image" Target="../media/image361.jpeg"/><Relationship Id="rId4" Type="http://schemas.openxmlformats.org/officeDocument/2006/relationships/image" Target="../media/image360.png"/></Relationships>
</file>

<file path=ppt/slides/_rels/slide48.xml.rels><?xml version="1.0" encoding="UTF-8" standalone="yes"?>
<Relationships xmlns="http://schemas.openxmlformats.org/package/2006/relationships"><Relationship Id="rId8" Type="http://schemas.openxmlformats.org/officeDocument/2006/relationships/hyperlink" Target="https://www.hisense-usa.com/newsroom/hisense-tvs-maintain-global-no-2-ranking-in-2024-lead-100-inch-tv-market-worldwide" TargetMode="External"/><Relationship Id="rId3" Type="http://schemas.openxmlformats.org/officeDocument/2006/relationships/image" Target="../media/image63.jpg"/><Relationship Id="rId7" Type="http://schemas.openxmlformats.org/officeDocument/2006/relationships/hyperlink" Target="https://displaydaily.com/global-tv-market-being-reshaped-by-aggressive-tactics-from-tcl-and-hisense/" TargetMode="External"/><Relationship Id="rId2" Type="http://schemas.openxmlformats.org/officeDocument/2006/relationships/notesSlide" Target="../notesSlides/notesSlide48.xml"/><Relationship Id="rId1" Type="http://schemas.openxmlformats.org/officeDocument/2006/relationships/slideLayout" Target="../slideLayouts/slideLayout230.xml"/><Relationship Id="rId6" Type="http://schemas.openxmlformats.org/officeDocument/2006/relationships/hyperlink" Target="https://www.prnewswire.com/il/news-releases/hisense-ranks-global-no2-in-q3-2024-high-end-tv-market-302319424.html" TargetMode="External"/><Relationship Id="rId5" Type="http://schemas.openxmlformats.org/officeDocument/2006/relationships/image" Target="../media/image366.png"/><Relationship Id="rId4" Type="http://schemas.openxmlformats.org/officeDocument/2006/relationships/image" Target="../media/image365.png"/></Relationships>
</file>

<file path=ppt/slides/_rels/slide49.xml.rels><?xml version="1.0" encoding="UTF-8" standalone="yes"?>
<Relationships xmlns="http://schemas.openxmlformats.org/package/2006/relationships"><Relationship Id="rId8" Type="http://schemas.openxmlformats.org/officeDocument/2006/relationships/image" Target="../media/image371.svg"/><Relationship Id="rId13" Type="http://schemas.openxmlformats.org/officeDocument/2006/relationships/image" Target="../media/image376.png"/><Relationship Id="rId3" Type="http://schemas.openxmlformats.org/officeDocument/2006/relationships/image" Target="../media/image63.jpg"/><Relationship Id="rId7" Type="http://schemas.openxmlformats.org/officeDocument/2006/relationships/image" Target="../media/image370.png"/><Relationship Id="rId12" Type="http://schemas.openxmlformats.org/officeDocument/2006/relationships/image" Target="../media/image375.svg"/><Relationship Id="rId17" Type="http://schemas.openxmlformats.org/officeDocument/2006/relationships/image" Target="../media/image5.svg"/><Relationship Id="rId2" Type="http://schemas.openxmlformats.org/officeDocument/2006/relationships/notesSlide" Target="../notesSlides/notesSlide49.xml"/><Relationship Id="rId16" Type="http://schemas.openxmlformats.org/officeDocument/2006/relationships/image" Target="../media/image4.png"/><Relationship Id="rId1" Type="http://schemas.openxmlformats.org/officeDocument/2006/relationships/slideLayout" Target="../slideLayouts/slideLayout172.xml"/><Relationship Id="rId6" Type="http://schemas.openxmlformats.org/officeDocument/2006/relationships/image" Target="../media/image369.png"/><Relationship Id="rId11" Type="http://schemas.openxmlformats.org/officeDocument/2006/relationships/image" Target="../media/image374.png"/><Relationship Id="rId5" Type="http://schemas.openxmlformats.org/officeDocument/2006/relationships/image" Target="../media/image368.png"/><Relationship Id="rId15" Type="http://schemas.openxmlformats.org/officeDocument/2006/relationships/image" Target="../media/image41.png"/><Relationship Id="rId10" Type="http://schemas.openxmlformats.org/officeDocument/2006/relationships/image" Target="../media/image373.svg"/><Relationship Id="rId4" Type="http://schemas.openxmlformats.org/officeDocument/2006/relationships/image" Target="../media/image367.png"/><Relationship Id="rId9" Type="http://schemas.openxmlformats.org/officeDocument/2006/relationships/image" Target="../media/image372.png"/><Relationship Id="rId14" Type="http://schemas.openxmlformats.org/officeDocument/2006/relationships/image" Target="../media/image377.sv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18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78.png"/><Relationship Id="rId4" Type="http://schemas.openxmlformats.org/officeDocument/2006/relationships/notesSlide" Target="../notesSlides/notesSlide50.xml"/></Relationships>
</file>

<file path=ppt/slides/_rels/slide51.xml.rels><?xml version="1.0" encoding="UTF-8" standalone="yes"?>
<Relationships xmlns="http://schemas.openxmlformats.org/package/2006/relationships"><Relationship Id="rId8" Type="http://schemas.openxmlformats.org/officeDocument/2006/relationships/image" Target="../media/image41.png"/><Relationship Id="rId13" Type="http://schemas.openxmlformats.org/officeDocument/2006/relationships/image" Target="../media/image383.png"/><Relationship Id="rId18" Type="http://schemas.openxmlformats.org/officeDocument/2006/relationships/image" Target="../media/image376.png"/><Relationship Id="rId3" Type="http://schemas.openxmlformats.org/officeDocument/2006/relationships/image" Target="../media/image63.jpg"/><Relationship Id="rId7" Type="http://schemas.openxmlformats.org/officeDocument/2006/relationships/image" Target="../media/image5.svg"/><Relationship Id="rId12" Type="http://schemas.openxmlformats.org/officeDocument/2006/relationships/image" Target="../media/image382.png"/><Relationship Id="rId17" Type="http://schemas.openxmlformats.org/officeDocument/2006/relationships/image" Target="../media/image387.svg"/><Relationship Id="rId2" Type="http://schemas.openxmlformats.org/officeDocument/2006/relationships/notesSlide" Target="../notesSlides/notesSlide51.xml"/><Relationship Id="rId16" Type="http://schemas.openxmlformats.org/officeDocument/2006/relationships/image" Target="../media/image386.png"/><Relationship Id="rId1" Type="http://schemas.openxmlformats.org/officeDocument/2006/relationships/slideLayout" Target="../slideLayouts/slideLayout172.xml"/><Relationship Id="rId6" Type="http://schemas.openxmlformats.org/officeDocument/2006/relationships/image" Target="../media/image4.png"/><Relationship Id="rId11" Type="http://schemas.openxmlformats.org/officeDocument/2006/relationships/image" Target="../media/image381.png"/><Relationship Id="rId5" Type="http://schemas.openxmlformats.org/officeDocument/2006/relationships/image" Target="../media/image371.svg"/><Relationship Id="rId15" Type="http://schemas.openxmlformats.org/officeDocument/2006/relationships/image" Target="../media/image385.svg"/><Relationship Id="rId10" Type="http://schemas.openxmlformats.org/officeDocument/2006/relationships/image" Target="../media/image380.png"/><Relationship Id="rId19" Type="http://schemas.openxmlformats.org/officeDocument/2006/relationships/image" Target="../media/image377.svg"/><Relationship Id="rId4" Type="http://schemas.openxmlformats.org/officeDocument/2006/relationships/image" Target="../media/image370.png"/><Relationship Id="rId9" Type="http://schemas.openxmlformats.org/officeDocument/2006/relationships/image" Target="../media/image379.png"/><Relationship Id="rId14" Type="http://schemas.openxmlformats.org/officeDocument/2006/relationships/image" Target="../media/image384.png"/></Relationships>
</file>

<file path=ppt/slides/_rels/slide52.xml.rels><?xml version="1.0" encoding="UTF-8" standalone="yes"?>
<Relationships xmlns="http://schemas.openxmlformats.org/package/2006/relationships"><Relationship Id="rId8" Type="http://schemas.openxmlformats.org/officeDocument/2006/relationships/image" Target="../media/image390.png"/><Relationship Id="rId13" Type="http://schemas.openxmlformats.org/officeDocument/2006/relationships/image" Target="../media/image393.svg"/><Relationship Id="rId3" Type="http://schemas.openxmlformats.org/officeDocument/2006/relationships/image" Target="../media/image63.jpg"/><Relationship Id="rId7" Type="http://schemas.openxmlformats.org/officeDocument/2006/relationships/image" Target="../media/image389.svg"/><Relationship Id="rId12" Type="http://schemas.openxmlformats.org/officeDocument/2006/relationships/image" Target="../media/image392.png"/><Relationship Id="rId2" Type="http://schemas.openxmlformats.org/officeDocument/2006/relationships/notesSlide" Target="../notesSlides/notesSlide52.xml"/><Relationship Id="rId1" Type="http://schemas.openxmlformats.org/officeDocument/2006/relationships/slideLayout" Target="../slideLayouts/slideLayout144.xml"/><Relationship Id="rId6" Type="http://schemas.openxmlformats.org/officeDocument/2006/relationships/image" Target="../media/image388.png"/><Relationship Id="rId11" Type="http://schemas.openxmlformats.org/officeDocument/2006/relationships/image" Target="../media/image118.svg"/><Relationship Id="rId5" Type="http://schemas.openxmlformats.org/officeDocument/2006/relationships/image" Target="../media/image110.svg"/><Relationship Id="rId15" Type="http://schemas.openxmlformats.org/officeDocument/2006/relationships/image" Target="../media/image394.svg"/><Relationship Id="rId10" Type="http://schemas.openxmlformats.org/officeDocument/2006/relationships/image" Target="../media/image117.png"/><Relationship Id="rId4" Type="http://schemas.openxmlformats.org/officeDocument/2006/relationships/image" Target="../media/image109.png"/><Relationship Id="rId9" Type="http://schemas.openxmlformats.org/officeDocument/2006/relationships/image" Target="../media/image391.svg"/><Relationship Id="rId14" Type="http://schemas.openxmlformats.org/officeDocument/2006/relationships/image" Target="../media/image20.png"/></Relationships>
</file>

<file path=ppt/slides/_rels/slide5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53.xml"/><Relationship Id="rId1" Type="http://schemas.openxmlformats.org/officeDocument/2006/relationships/slideLayout" Target="../slideLayouts/slideLayout133.xml"/><Relationship Id="rId6" Type="http://schemas.openxmlformats.org/officeDocument/2006/relationships/image" Target="../media/image330.png"/><Relationship Id="rId5" Type="http://schemas.openxmlformats.org/officeDocument/2006/relationships/image" Target="../media/image5.svg"/><Relationship Id="rId4" Type="http://schemas.openxmlformats.org/officeDocument/2006/relationships/image" Target="../media/image4.png"/></Relationships>
</file>

<file path=ppt/slides/_rels/slide54.xml.rels><?xml version="1.0" encoding="UTF-8" standalone="yes"?>
<Relationships xmlns="http://schemas.openxmlformats.org/package/2006/relationships"><Relationship Id="rId8" Type="http://schemas.openxmlformats.org/officeDocument/2006/relationships/image" Target="../media/image117.png"/><Relationship Id="rId3" Type="http://schemas.openxmlformats.org/officeDocument/2006/relationships/image" Target="../media/image63.jpg"/><Relationship Id="rId7" Type="http://schemas.openxmlformats.org/officeDocument/2006/relationships/image" Target="../media/image396.svg"/><Relationship Id="rId12" Type="http://schemas.openxmlformats.org/officeDocument/2006/relationships/image" Target="../media/image397.png"/><Relationship Id="rId2" Type="http://schemas.openxmlformats.org/officeDocument/2006/relationships/notesSlide" Target="../notesSlides/notesSlide54.xml"/><Relationship Id="rId1" Type="http://schemas.openxmlformats.org/officeDocument/2006/relationships/slideLayout" Target="../slideLayouts/slideLayout185.xml"/><Relationship Id="rId6" Type="http://schemas.openxmlformats.org/officeDocument/2006/relationships/image" Target="../media/image395.png"/><Relationship Id="rId11" Type="http://schemas.openxmlformats.org/officeDocument/2006/relationships/image" Target="../media/image73.svg"/><Relationship Id="rId5" Type="http://schemas.openxmlformats.org/officeDocument/2006/relationships/image" Target="../media/image389.svg"/><Relationship Id="rId10" Type="http://schemas.openxmlformats.org/officeDocument/2006/relationships/image" Target="../media/image72.png"/><Relationship Id="rId4" Type="http://schemas.openxmlformats.org/officeDocument/2006/relationships/image" Target="../media/image388.png"/><Relationship Id="rId9" Type="http://schemas.openxmlformats.org/officeDocument/2006/relationships/image" Target="../media/image118.svg"/></Relationships>
</file>

<file path=ppt/slides/_rels/slide55.xml.rels><?xml version="1.0" encoding="UTF-8" standalone="yes"?>
<Relationships xmlns="http://schemas.openxmlformats.org/package/2006/relationships"><Relationship Id="rId8" Type="http://schemas.openxmlformats.org/officeDocument/2006/relationships/image" Target="../media/image91.png"/><Relationship Id="rId13" Type="http://schemas.openxmlformats.org/officeDocument/2006/relationships/image" Target="../media/image110.svg"/><Relationship Id="rId3" Type="http://schemas.openxmlformats.org/officeDocument/2006/relationships/image" Target="../media/image398.jpeg"/><Relationship Id="rId7" Type="http://schemas.openxmlformats.org/officeDocument/2006/relationships/image" Target="../media/image75.svg"/><Relationship Id="rId12" Type="http://schemas.openxmlformats.org/officeDocument/2006/relationships/image" Target="../media/image109.png"/><Relationship Id="rId2" Type="http://schemas.openxmlformats.org/officeDocument/2006/relationships/notesSlide" Target="../notesSlides/notesSlide55.xml"/><Relationship Id="rId1" Type="http://schemas.openxmlformats.org/officeDocument/2006/relationships/slideLayout" Target="../slideLayouts/slideLayout172.xml"/><Relationship Id="rId6" Type="http://schemas.openxmlformats.org/officeDocument/2006/relationships/image" Target="../media/image74.png"/><Relationship Id="rId11" Type="http://schemas.openxmlformats.org/officeDocument/2006/relationships/image" Target="../media/image400.svg"/><Relationship Id="rId5" Type="http://schemas.openxmlformats.org/officeDocument/2006/relationships/image" Target="../media/image339.svg"/><Relationship Id="rId15" Type="http://schemas.openxmlformats.org/officeDocument/2006/relationships/image" Target="../media/image402.svg"/><Relationship Id="rId10" Type="http://schemas.openxmlformats.org/officeDocument/2006/relationships/image" Target="../media/image399.png"/><Relationship Id="rId4" Type="http://schemas.openxmlformats.org/officeDocument/2006/relationships/image" Target="../media/image338.png"/><Relationship Id="rId9" Type="http://schemas.openxmlformats.org/officeDocument/2006/relationships/image" Target="../media/image92.svg"/><Relationship Id="rId14" Type="http://schemas.openxmlformats.org/officeDocument/2006/relationships/image" Target="../media/image401.png"/></Relationships>
</file>

<file path=ppt/slides/_rels/slide56.xml.rels><?xml version="1.0" encoding="UTF-8" standalone="yes"?>
<Relationships xmlns="http://schemas.openxmlformats.org/package/2006/relationships"><Relationship Id="rId8" Type="http://schemas.openxmlformats.org/officeDocument/2006/relationships/image" Target="../media/image405.png"/><Relationship Id="rId3" Type="http://schemas.openxmlformats.org/officeDocument/2006/relationships/image" Target="../media/image403.png"/><Relationship Id="rId7" Type="http://schemas.openxmlformats.org/officeDocument/2006/relationships/image" Target="../media/image21.svg"/><Relationship Id="rId12" Type="http://schemas.openxmlformats.org/officeDocument/2006/relationships/image" Target="../media/image5.svg"/><Relationship Id="rId2" Type="http://schemas.openxmlformats.org/officeDocument/2006/relationships/notesSlide" Target="../notesSlides/notesSlide56.xml"/><Relationship Id="rId1" Type="http://schemas.openxmlformats.org/officeDocument/2006/relationships/slideLayout" Target="../slideLayouts/slideLayout144.xml"/><Relationship Id="rId6" Type="http://schemas.openxmlformats.org/officeDocument/2006/relationships/image" Target="../media/image20.png"/><Relationship Id="rId11" Type="http://schemas.openxmlformats.org/officeDocument/2006/relationships/image" Target="../media/image4.png"/><Relationship Id="rId5" Type="http://schemas.openxmlformats.org/officeDocument/2006/relationships/image" Target="../media/image404.jpeg"/><Relationship Id="rId10" Type="http://schemas.openxmlformats.org/officeDocument/2006/relationships/image" Target="../media/image407.png"/><Relationship Id="rId4" Type="http://schemas.microsoft.com/office/2007/relationships/hdphoto" Target="../media/hdphoto46.wdp"/><Relationship Id="rId9" Type="http://schemas.openxmlformats.org/officeDocument/2006/relationships/image" Target="../media/image406.png"/></Relationships>
</file>

<file path=ppt/slides/_rels/slide57.xml.rels><?xml version="1.0" encoding="UTF-8" standalone="yes"?>
<Relationships xmlns="http://schemas.openxmlformats.org/package/2006/relationships"><Relationship Id="rId8" Type="http://schemas.openxmlformats.org/officeDocument/2006/relationships/image" Target="../media/image412.svg"/><Relationship Id="rId3" Type="http://schemas.openxmlformats.org/officeDocument/2006/relationships/image" Target="../media/image63.jpg"/><Relationship Id="rId7" Type="http://schemas.openxmlformats.org/officeDocument/2006/relationships/image" Target="../media/image411.png"/><Relationship Id="rId2" Type="http://schemas.openxmlformats.org/officeDocument/2006/relationships/notesSlide" Target="../notesSlides/notesSlide57.xml"/><Relationship Id="rId1" Type="http://schemas.openxmlformats.org/officeDocument/2006/relationships/slideLayout" Target="../slideLayouts/slideLayout259.xml"/><Relationship Id="rId6" Type="http://schemas.openxmlformats.org/officeDocument/2006/relationships/image" Target="../media/image410.svg"/><Relationship Id="rId5" Type="http://schemas.openxmlformats.org/officeDocument/2006/relationships/image" Target="../media/image409.png"/><Relationship Id="rId4" Type="http://schemas.openxmlformats.org/officeDocument/2006/relationships/image" Target="../media/image408.png"/></Relationships>
</file>

<file path=ppt/slides/_rels/slide58.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notesSlide" Target="../notesSlides/notesSlide58.xml"/><Relationship Id="rId1" Type="http://schemas.openxmlformats.org/officeDocument/2006/relationships/slideLayout" Target="../slideLayouts/slideLayout127.xml"/><Relationship Id="rId6" Type="http://schemas.openxmlformats.org/officeDocument/2006/relationships/image" Target="../media/image413.png"/><Relationship Id="rId5" Type="http://schemas.openxmlformats.org/officeDocument/2006/relationships/image" Target="../media/image5.svg"/><Relationship Id="rId4" Type="http://schemas.openxmlformats.org/officeDocument/2006/relationships/image" Target="../media/image4.png"/></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18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78.png"/><Relationship Id="rId4" Type="http://schemas.openxmlformats.org/officeDocument/2006/relationships/notesSlide" Target="../notesSlides/notesSlide59.xml"/></Relationships>
</file>

<file path=ppt/slides/_rels/slide60.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notesSlide" Target="../notesSlides/notesSlide60.xml"/><Relationship Id="rId1" Type="http://schemas.openxmlformats.org/officeDocument/2006/relationships/slideLayout" Target="../slideLayouts/slideLayout230.xml"/><Relationship Id="rId4" Type="http://schemas.openxmlformats.org/officeDocument/2006/relationships/image" Target="../media/image414.png"/></Relationships>
</file>

<file path=ppt/slides/_rels/slide61.xml.rels><?xml version="1.0" encoding="UTF-8" standalone="yes"?>
<Relationships xmlns="http://schemas.openxmlformats.org/package/2006/relationships"><Relationship Id="rId3" Type="http://schemas.openxmlformats.org/officeDocument/2006/relationships/image" Target="../media/image415.png"/><Relationship Id="rId2" Type="http://schemas.openxmlformats.org/officeDocument/2006/relationships/notesSlide" Target="../notesSlides/notesSlide61.xml"/><Relationship Id="rId1" Type="http://schemas.openxmlformats.org/officeDocument/2006/relationships/slideLayout" Target="../slideLayouts/slideLayout26.xml"/><Relationship Id="rId4" Type="http://schemas.openxmlformats.org/officeDocument/2006/relationships/image" Target="../media/image416.svg"/></Relationships>
</file>

<file path=ppt/slides/_rels/slide62.xml.rels><?xml version="1.0" encoding="UTF-8" standalone="yes"?>
<Relationships xmlns="http://schemas.openxmlformats.org/package/2006/relationships"><Relationship Id="rId8" Type="http://schemas.openxmlformats.org/officeDocument/2006/relationships/image" Target="../media/image419.jpeg"/><Relationship Id="rId3" Type="http://schemas.openxmlformats.org/officeDocument/2006/relationships/image" Target="../media/image19.jpg"/><Relationship Id="rId7" Type="http://schemas.openxmlformats.org/officeDocument/2006/relationships/image" Target="../media/image5.svg"/><Relationship Id="rId2" Type="http://schemas.openxmlformats.org/officeDocument/2006/relationships/notesSlide" Target="../notesSlides/notesSlide62.xml"/><Relationship Id="rId1" Type="http://schemas.openxmlformats.org/officeDocument/2006/relationships/slideLayout" Target="../slideLayouts/slideLayout29.xml"/><Relationship Id="rId6" Type="http://schemas.openxmlformats.org/officeDocument/2006/relationships/image" Target="../media/image4.png"/><Relationship Id="rId5" Type="http://schemas.openxmlformats.org/officeDocument/2006/relationships/image" Target="../media/image418.jpeg"/><Relationship Id="rId4" Type="http://schemas.openxmlformats.org/officeDocument/2006/relationships/image" Target="../media/image417.png"/></Relationships>
</file>

<file path=ppt/slides/_rels/slide63.xml.rels><?xml version="1.0" encoding="UTF-8" standalone="yes"?>
<Relationships xmlns="http://schemas.openxmlformats.org/package/2006/relationships"><Relationship Id="rId8" Type="http://schemas.openxmlformats.org/officeDocument/2006/relationships/image" Target="../media/image422.jpeg"/><Relationship Id="rId3" Type="http://schemas.openxmlformats.org/officeDocument/2006/relationships/image" Target="../media/image19.jpg"/><Relationship Id="rId7" Type="http://schemas.openxmlformats.org/officeDocument/2006/relationships/image" Target="../media/image421.jpeg"/><Relationship Id="rId2" Type="http://schemas.openxmlformats.org/officeDocument/2006/relationships/notesSlide" Target="../notesSlides/notesSlide63.xml"/><Relationship Id="rId1" Type="http://schemas.openxmlformats.org/officeDocument/2006/relationships/slideLayout" Target="../slideLayouts/slideLayout29.xml"/><Relationship Id="rId6" Type="http://schemas.openxmlformats.org/officeDocument/2006/relationships/image" Target="../media/image420.jpeg"/><Relationship Id="rId5" Type="http://schemas.openxmlformats.org/officeDocument/2006/relationships/image" Target="../media/image5.svg"/><Relationship Id="rId10" Type="http://schemas.openxmlformats.org/officeDocument/2006/relationships/image" Target="../media/image419.jpeg"/><Relationship Id="rId4" Type="http://schemas.openxmlformats.org/officeDocument/2006/relationships/image" Target="../media/image4.png"/><Relationship Id="rId9" Type="http://schemas.openxmlformats.org/officeDocument/2006/relationships/image" Target="../media/image423.jpeg"/></Relationships>
</file>

<file path=ppt/slides/_rels/slide6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64.xml"/><Relationship Id="rId1" Type="http://schemas.openxmlformats.org/officeDocument/2006/relationships/slideLayout" Target="../slideLayouts/slideLayout6.xml"/><Relationship Id="rId6" Type="http://schemas.openxmlformats.org/officeDocument/2006/relationships/image" Target="../media/image424.png"/><Relationship Id="rId5" Type="http://schemas.openxmlformats.org/officeDocument/2006/relationships/image" Target="../media/image5.svg"/><Relationship Id="rId4" Type="http://schemas.openxmlformats.org/officeDocument/2006/relationships/image" Target="../media/image4.png"/></Relationships>
</file>

<file path=ppt/slides/_rels/slide65.xml.rels><?xml version="1.0" encoding="UTF-8" standalone="yes"?>
<Relationships xmlns="http://schemas.openxmlformats.org/package/2006/relationships"><Relationship Id="rId8" Type="http://schemas.openxmlformats.org/officeDocument/2006/relationships/image" Target="../media/image425.png"/><Relationship Id="rId3" Type="http://schemas.openxmlformats.org/officeDocument/2006/relationships/image" Target="../media/image20.png"/><Relationship Id="rId7" Type="http://schemas.openxmlformats.org/officeDocument/2006/relationships/image" Target="../media/image5.svg"/><Relationship Id="rId2" Type="http://schemas.openxmlformats.org/officeDocument/2006/relationships/notesSlide" Target="../notesSlides/notesSlide65.xml"/><Relationship Id="rId1" Type="http://schemas.openxmlformats.org/officeDocument/2006/relationships/slideLayout" Target="../slideLayouts/slideLayout17.xml"/><Relationship Id="rId6" Type="http://schemas.openxmlformats.org/officeDocument/2006/relationships/image" Target="../media/image4.png"/><Relationship Id="rId5" Type="http://schemas.openxmlformats.org/officeDocument/2006/relationships/image" Target="../media/image11.png"/><Relationship Id="rId4" Type="http://schemas.openxmlformats.org/officeDocument/2006/relationships/image" Target="../media/image21.svg"/><Relationship Id="rId9" Type="http://schemas.microsoft.com/office/2007/relationships/hdphoto" Target="../media/hdphoto47.wdp"/></Relationships>
</file>

<file path=ppt/slides/_rels/slide66.xml.rels><?xml version="1.0" encoding="UTF-8" standalone="yes"?>
<Relationships xmlns="http://schemas.openxmlformats.org/package/2006/relationships"><Relationship Id="rId8" Type="http://schemas.openxmlformats.org/officeDocument/2006/relationships/image" Target="../media/image54.svg"/><Relationship Id="rId13" Type="http://schemas.openxmlformats.org/officeDocument/2006/relationships/image" Target="../media/image1.png"/><Relationship Id="rId3" Type="http://schemas.openxmlformats.org/officeDocument/2006/relationships/image" Target="../media/image426.jpg"/><Relationship Id="rId7" Type="http://schemas.openxmlformats.org/officeDocument/2006/relationships/image" Target="../media/image53.png"/><Relationship Id="rId12" Type="http://schemas.openxmlformats.org/officeDocument/2006/relationships/image" Target="../media/image59.png"/><Relationship Id="rId2" Type="http://schemas.openxmlformats.org/officeDocument/2006/relationships/notesSlide" Target="../notesSlides/notesSlide66.xml"/><Relationship Id="rId16" Type="http://schemas.openxmlformats.org/officeDocument/2006/relationships/image" Target="../media/image5.svg"/><Relationship Id="rId1" Type="http://schemas.openxmlformats.org/officeDocument/2006/relationships/slideLayout" Target="../slideLayouts/slideLayout17.xml"/><Relationship Id="rId6" Type="http://schemas.openxmlformats.org/officeDocument/2006/relationships/image" Target="../media/image41.png"/><Relationship Id="rId11" Type="http://schemas.openxmlformats.org/officeDocument/2006/relationships/image" Target="../media/image60.png"/><Relationship Id="rId5" Type="http://schemas.openxmlformats.org/officeDocument/2006/relationships/image" Target="../media/image40.png"/><Relationship Id="rId15" Type="http://schemas.openxmlformats.org/officeDocument/2006/relationships/image" Target="../media/image4.png"/><Relationship Id="rId10" Type="http://schemas.openxmlformats.org/officeDocument/2006/relationships/image" Target="../media/image62.png"/><Relationship Id="rId4" Type="http://schemas.openxmlformats.org/officeDocument/2006/relationships/image" Target="../media/image39.png"/><Relationship Id="rId9" Type="http://schemas.openxmlformats.org/officeDocument/2006/relationships/image" Target="../media/image56.emf"/><Relationship Id="rId14" Type="http://schemas.openxmlformats.org/officeDocument/2006/relationships/image" Target="../media/image427.svg"/></Relationships>
</file>

<file path=ppt/slides/_rels/slide67.xml.rels><?xml version="1.0" encoding="UTF-8" standalone="yes"?>
<Relationships xmlns="http://schemas.openxmlformats.org/package/2006/relationships"><Relationship Id="rId8" Type="http://schemas.openxmlformats.org/officeDocument/2006/relationships/image" Target="../media/image429.png"/><Relationship Id="rId13" Type="http://schemas.openxmlformats.org/officeDocument/2006/relationships/image" Target="../media/image434.emf"/><Relationship Id="rId18" Type="http://schemas.openxmlformats.org/officeDocument/2006/relationships/image" Target="../media/image439.jpeg"/><Relationship Id="rId3" Type="http://schemas.openxmlformats.org/officeDocument/2006/relationships/image" Target="../media/image428.jpg"/><Relationship Id="rId7" Type="http://schemas.openxmlformats.org/officeDocument/2006/relationships/image" Target="../media/image2.svg"/><Relationship Id="rId12" Type="http://schemas.openxmlformats.org/officeDocument/2006/relationships/image" Target="../media/image433.png"/><Relationship Id="rId17" Type="http://schemas.openxmlformats.org/officeDocument/2006/relationships/image" Target="../media/image438.png"/><Relationship Id="rId2" Type="http://schemas.openxmlformats.org/officeDocument/2006/relationships/notesSlide" Target="../notesSlides/notesSlide67.xml"/><Relationship Id="rId16" Type="http://schemas.openxmlformats.org/officeDocument/2006/relationships/image" Target="../media/image437.png"/><Relationship Id="rId20" Type="http://schemas.openxmlformats.org/officeDocument/2006/relationships/image" Target="../media/image441.png"/><Relationship Id="rId1" Type="http://schemas.openxmlformats.org/officeDocument/2006/relationships/slideLayout" Target="../slideLayouts/slideLayout17.xml"/><Relationship Id="rId6" Type="http://schemas.openxmlformats.org/officeDocument/2006/relationships/image" Target="../media/image1.png"/><Relationship Id="rId11" Type="http://schemas.openxmlformats.org/officeDocument/2006/relationships/image" Target="../media/image432.png"/><Relationship Id="rId5" Type="http://schemas.openxmlformats.org/officeDocument/2006/relationships/image" Target="../media/image5.svg"/><Relationship Id="rId15" Type="http://schemas.openxmlformats.org/officeDocument/2006/relationships/image" Target="../media/image436.png"/><Relationship Id="rId10" Type="http://schemas.openxmlformats.org/officeDocument/2006/relationships/image" Target="../media/image431.png"/><Relationship Id="rId19" Type="http://schemas.openxmlformats.org/officeDocument/2006/relationships/image" Target="../media/image440.png"/><Relationship Id="rId4" Type="http://schemas.openxmlformats.org/officeDocument/2006/relationships/image" Target="../media/image4.png"/><Relationship Id="rId9" Type="http://schemas.openxmlformats.org/officeDocument/2006/relationships/image" Target="../media/image430.png"/><Relationship Id="rId14" Type="http://schemas.openxmlformats.org/officeDocument/2006/relationships/image" Target="../media/image435.png"/></Relationships>
</file>

<file path=ppt/slides/_rels/slide68.xml.rels><?xml version="1.0" encoding="UTF-8" standalone="yes"?>
<Relationships xmlns="http://schemas.openxmlformats.org/package/2006/relationships"><Relationship Id="rId3" Type="http://schemas.openxmlformats.org/officeDocument/2006/relationships/image" Target="../media/image442.jpg"/><Relationship Id="rId7" Type="http://schemas.openxmlformats.org/officeDocument/2006/relationships/image" Target="../media/image5.svg"/><Relationship Id="rId2" Type="http://schemas.openxmlformats.org/officeDocument/2006/relationships/notesSlide" Target="../notesSlides/notesSlide68.xml"/><Relationship Id="rId1" Type="http://schemas.openxmlformats.org/officeDocument/2006/relationships/slideLayout" Target="../slideLayouts/slideLayout17.xml"/><Relationship Id="rId6" Type="http://schemas.openxmlformats.org/officeDocument/2006/relationships/image" Target="../media/image4.png"/><Relationship Id="rId5" Type="http://schemas.openxmlformats.org/officeDocument/2006/relationships/chart" Target="../charts/chart6.xml"/><Relationship Id="rId4" Type="http://schemas.openxmlformats.org/officeDocument/2006/relationships/chart" Target="../charts/chart5.xml"/></Relationships>
</file>

<file path=ppt/slides/_rels/slide6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443.jpg"/><Relationship Id="rId7" Type="http://schemas.openxmlformats.org/officeDocument/2006/relationships/image" Target="../media/image445.svg"/><Relationship Id="rId2" Type="http://schemas.openxmlformats.org/officeDocument/2006/relationships/notesSlide" Target="../notesSlides/notesSlide69.xml"/><Relationship Id="rId1" Type="http://schemas.openxmlformats.org/officeDocument/2006/relationships/slideLayout" Target="../slideLayouts/slideLayout17.xml"/><Relationship Id="rId6" Type="http://schemas.openxmlformats.org/officeDocument/2006/relationships/image" Target="../media/image444.png"/><Relationship Id="rId5" Type="http://schemas.openxmlformats.org/officeDocument/2006/relationships/chart" Target="../charts/chart8.xml"/><Relationship Id="rId4" Type="http://schemas.openxmlformats.org/officeDocument/2006/relationships/chart" Target="../charts/chart7.xml"/><Relationship Id="rId9" Type="http://schemas.openxmlformats.org/officeDocument/2006/relationships/image" Target="../media/image5.svg"/></Relationships>
</file>

<file path=ppt/slides/_rels/slide70.xml.rels><?xml version="1.0" encoding="UTF-8" standalone="yes"?>
<Relationships xmlns="http://schemas.openxmlformats.org/package/2006/relationships"><Relationship Id="rId3" Type="http://schemas.openxmlformats.org/officeDocument/2006/relationships/image" Target="../media/image446.jpg"/><Relationship Id="rId2" Type="http://schemas.openxmlformats.org/officeDocument/2006/relationships/notesSlide" Target="../notesSlides/notesSlide70.xml"/><Relationship Id="rId1" Type="http://schemas.openxmlformats.org/officeDocument/2006/relationships/slideLayout" Target="../slideLayouts/slideLayout17.xml"/><Relationship Id="rId5" Type="http://schemas.openxmlformats.org/officeDocument/2006/relationships/image" Target="../media/image5.svg"/><Relationship Id="rId4" Type="http://schemas.openxmlformats.org/officeDocument/2006/relationships/image" Target="../media/image4.png"/></Relationships>
</file>

<file path=ppt/slides/_rels/slide71.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447.jpg"/><Relationship Id="rId7" Type="http://schemas.openxmlformats.org/officeDocument/2006/relationships/image" Target="../media/image4.png"/><Relationship Id="rId2" Type="http://schemas.openxmlformats.org/officeDocument/2006/relationships/notesSlide" Target="../notesSlides/notesSlide71.xml"/><Relationship Id="rId1" Type="http://schemas.openxmlformats.org/officeDocument/2006/relationships/slideLayout" Target="../slideLayouts/slideLayout17.xml"/><Relationship Id="rId6" Type="http://schemas.openxmlformats.org/officeDocument/2006/relationships/image" Target="../media/image40.png"/><Relationship Id="rId5" Type="http://schemas.openxmlformats.org/officeDocument/2006/relationships/image" Target="../media/image41.png"/><Relationship Id="rId4" Type="http://schemas.openxmlformats.org/officeDocument/2006/relationships/image" Target="../media/image39.png"/></Relationships>
</file>

<file path=ppt/slides/_rels/slide72.xml.rels><?xml version="1.0" encoding="UTF-8" standalone="yes"?>
<Relationships xmlns="http://schemas.openxmlformats.org/package/2006/relationships"><Relationship Id="rId8" Type="http://schemas.openxmlformats.org/officeDocument/2006/relationships/image" Target="../media/image392.png"/><Relationship Id="rId3" Type="http://schemas.openxmlformats.org/officeDocument/2006/relationships/image" Target="../media/image22.jpg"/><Relationship Id="rId7" Type="http://schemas.openxmlformats.org/officeDocument/2006/relationships/image" Target="../media/image449.svg"/><Relationship Id="rId2" Type="http://schemas.openxmlformats.org/officeDocument/2006/relationships/notesSlide" Target="../notesSlides/notesSlide72.xml"/><Relationship Id="rId1" Type="http://schemas.openxmlformats.org/officeDocument/2006/relationships/slideLayout" Target="../slideLayouts/slideLayout17.xml"/><Relationship Id="rId6" Type="http://schemas.openxmlformats.org/officeDocument/2006/relationships/image" Target="../media/image448.png"/><Relationship Id="rId11" Type="http://schemas.openxmlformats.org/officeDocument/2006/relationships/image" Target="../media/image5.svg"/><Relationship Id="rId5" Type="http://schemas.openxmlformats.org/officeDocument/2006/relationships/chart" Target="../charts/chart10.xml"/><Relationship Id="rId10" Type="http://schemas.openxmlformats.org/officeDocument/2006/relationships/image" Target="../media/image4.png"/><Relationship Id="rId4" Type="http://schemas.openxmlformats.org/officeDocument/2006/relationships/chart" Target="../charts/chart9.xml"/><Relationship Id="rId9" Type="http://schemas.openxmlformats.org/officeDocument/2006/relationships/image" Target="../media/image393.svg"/></Relationships>
</file>

<file path=ppt/slides/_rels/slide73.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450.jpg"/><Relationship Id="rId7" Type="http://schemas.openxmlformats.org/officeDocument/2006/relationships/image" Target="../media/image4.png"/><Relationship Id="rId2" Type="http://schemas.openxmlformats.org/officeDocument/2006/relationships/notesSlide" Target="../notesSlides/notesSlide73.xml"/><Relationship Id="rId1" Type="http://schemas.openxmlformats.org/officeDocument/2006/relationships/slideLayout" Target="../slideLayouts/slideLayout17.xml"/><Relationship Id="rId6" Type="http://schemas.openxmlformats.org/officeDocument/2006/relationships/chart" Target="../charts/chart13.xml"/><Relationship Id="rId5" Type="http://schemas.openxmlformats.org/officeDocument/2006/relationships/chart" Target="../charts/chart12.xml"/><Relationship Id="rId4" Type="http://schemas.openxmlformats.org/officeDocument/2006/relationships/chart" Target="../charts/chart11.xml"/></Relationships>
</file>

<file path=ppt/slides/_rels/slide74.xml.rels><?xml version="1.0" encoding="UTF-8" standalone="yes"?>
<Relationships xmlns="http://schemas.openxmlformats.org/package/2006/relationships"><Relationship Id="rId8" Type="http://schemas.openxmlformats.org/officeDocument/2006/relationships/image" Target="../media/image456.png"/><Relationship Id="rId3" Type="http://schemas.openxmlformats.org/officeDocument/2006/relationships/image" Target="../media/image451.jpg"/><Relationship Id="rId7" Type="http://schemas.openxmlformats.org/officeDocument/2006/relationships/image" Target="../media/image455.svg"/><Relationship Id="rId2" Type="http://schemas.openxmlformats.org/officeDocument/2006/relationships/notesSlide" Target="../notesSlides/notesSlide74.xml"/><Relationship Id="rId1" Type="http://schemas.openxmlformats.org/officeDocument/2006/relationships/slideLayout" Target="../slideLayouts/slideLayout17.xml"/><Relationship Id="rId6" Type="http://schemas.openxmlformats.org/officeDocument/2006/relationships/image" Target="../media/image454.png"/><Relationship Id="rId11" Type="http://schemas.openxmlformats.org/officeDocument/2006/relationships/image" Target="../media/image5.svg"/><Relationship Id="rId5" Type="http://schemas.openxmlformats.org/officeDocument/2006/relationships/image" Target="../media/image453.svg"/><Relationship Id="rId10" Type="http://schemas.openxmlformats.org/officeDocument/2006/relationships/image" Target="../media/image4.png"/><Relationship Id="rId4" Type="http://schemas.openxmlformats.org/officeDocument/2006/relationships/image" Target="../media/image452.png"/><Relationship Id="rId9" Type="http://schemas.openxmlformats.org/officeDocument/2006/relationships/image" Target="../media/image457.svg"/></Relationships>
</file>

<file path=ppt/slides/_rels/slide75.xml.rels><?xml version="1.0" encoding="UTF-8" standalone="yes"?>
<Relationships xmlns="http://schemas.openxmlformats.org/package/2006/relationships"><Relationship Id="rId8" Type="http://schemas.openxmlformats.org/officeDocument/2006/relationships/image" Target="../media/image462.svg"/><Relationship Id="rId13" Type="http://schemas.openxmlformats.org/officeDocument/2006/relationships/image" Target="../media/image465.png"/><Relationship Id="rId3" Type="http://schemas.openxmlformats.org/officeDocument/2006/relationships/image" Target="../media/image458.jpg"/><Relationship Id="rId7" Type="http://schemas.openxmlformats.org/officeDocument/2006/relationships/image" Target="../media/image461.png"/><Relationship Id="rId12" Type="http://schemas.openxmlformats.org/officeDocument/2006/relationships/image" Target="../media/image464.svg"/><Relationship Id="rId2" Type="http://schemas.openxmlformats.org/officeDocument/2006/relationships/notesSlide" Target="../notesSlides/notesSlide75.xml"/><Relationship Id="rId16" Type="http://schemas.openxmlformats.org/officeDocument/2006/relationships/image" Target="../media/image5.svg"/><Relationship Id="rId1" Type="http://schemas.openxmlformats.org/officeDocument/2006/relationships/slideLayout" Target="../slideLayouts/slideLayout17.xml"/><Relationship Id="rId6" Type="http://schemas.openxmlformats.org/officeDocument/2006/relationships/image" Target="../media/image460.svg"/><Relationship Id="rId11" Type="http://schemas.openxmlformats.org/officeDocument/2006/relationships/image" Target="../media/image463.png"/><Relationship Id="rId5" Type="http://schemas.openxmlformats.org/officeDocument/2006/relationships/image" Target="../media/image459.png"/><Relationship Id="rId15" Type="http://schemas.openxmlformats.org/officeDocument/2006/relationships/image" Target="../media/image4.png"/><Relationship Id="rId10" Type="http://schemas.openxmlformats.org/officeDocument/2006/relationships/image" Target="../media/image116.svg"/><Relationship Id="rId4" Type="http://schemas.openxmlformats.org/officeDocument/2006/relationships/chart" Target="../charts/chart14.xml"/><Relationship Id="rId9" Type="http://schemas.openxmlformats.org/officeDocument/2006/relationships/image" Target="../media/image115.png"/><Relationship Id="rId14" Type="http://schemas.openxmlformats.org/officeDocument/2006/relationships/image" Target="../media/image466.svg"/></Relationships>
</file>

<file path=ppt/slides/_rels/slide76.xml.rels><?xml version="1.0" encoding="UTF-8" standalone="yes"?>
<Relationships xmlns="http://schemas.openxmlformats.org/package/2006/relationships"><Relationship Id="rId8" Type="http://schemas.openxmlformats.org/officeDocument/2006/relationships/image" Target="../media/image468.png"/><Relationship Id="rId13" Type="http://schemas.openxmlformats.org/officeDocument/2006/relationships/image" Target="../media/image389.svg"/><Relationship Id="rId3" Type="http://schemas.openxmlformats.org/officeDocument/2006/relationships/image" Target="../media/image467.jpg"/><Relationship Id="rId7" Type="http://schemas.openxmlformats.org/officeDocument/2006/relationships/image" Target="../media/image71.svg"/><Relationship Id="rId12" Type="http://schemas.openxmlformats.org/officeDocument/2006/relationships/image" Target="../media/image388.png"/><Relationship Id="rId17" Type="http://schemas.openxmlformats.org/officeDocument/2006/relationships/image" Target="../media/image5.svg"/><Relationship Id="rId2" Type="http://schemas.openxmlformats.org/officeDocument/2006/relationships/notesSlide" Target="../notesSlides/notesSlide76.xml"/><Relationship Id="rId16" Type="http://schemas.openxmlformats.org/officeDocument/2006/relationships/image" Target="../media/image4.png"/><Relationship Id="rId1" Type="http://schemas.openxmlformats.org/officeDocument/2006/relationships/slideLayout" Target="../slideLayouts/slideLayout17.xml"/><Relationship Id="rId6" Type="http://schemas.openxmlformats.org/officeDocument/2006/relationships/image" Target="../media/image70.png"/><Relationship Id="rId11" Type="http://schemas.openxmlformats.org/officeDocument/2006/relationships/image" Target="../media/image471.svg"/><Relationship Id="rId5" Type="http://schemas.openxmlformats.org/officeDocument/2006/relationships/image" Target="../media/image86.svg"/><Relationship Id="rId15" Type="http://schemas.openxmlformats.org/officeDocument/2006/relationships/image" Target="../media/image102.svg"/><Relationship Id="rId10" Type="http://schemas.openxmlformats.org/officeDocument/2006/relationships/image" Target="../media/image470.png"/><Relationship Id="rId4" Type="http://schemas.openxmlformats.org/officeDocument/2006/relationships/image" Target="../media/image85.png"/><Relationship Id="rId9" Type="http://schemas.openxmlformats.org/officeDocument/2006/relationships/image" Target="../media/image469.svg"/><Relationship Id="rId14" Type="http://schemas.openxmlformats.org/officeDocument/2006/relationships/image" Target="../media/image101.png"/></Relationships>
</file>

<file path=ppt/slides/_rels/slide77.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472.jpg"/><Relationship Id="rId7" Type="http://schemas.openxmlformats.org/officeDocument/2006/relationships/image" Target="../media/image4.png"/><Relationship Id="rId2" Type="http://schemas.openxmlformats.org/officeDocument/2006/relationships/notesSlide" Target="../notesSlides/notesSlide77.xml"/><Relationship Id="rId1" Type="http://schemas.openxmlformats.org/officeDocument/2006/relationships/slideLayout" Target="../slideLayouts/slideLayout17.xml"/><Relationship Id="rId6" Type="http://schemas.openxmlformats.org/officeDocument/2006/relationships/image" Target="../media/image67.svg"/><Relationship Id="rId5" Type="http://schemas.openxmlformats.org/officeDocument/2006/relationships/image" Target="../media/image66.png"/><Relationship Id="rId4" Type="http://schemas.openxmlformats.org/officeDocument/2006/relationships/image" Target="../media/image473.png"/></Relationships>
</file>

<file path=ppt/slides/_rels/slide78.xml.rels><?xml version="1.0" encoding="UTF-8" standalone="yes"?>
<Relationships xmlns="http://schemas.openxmlformats.org/package/2006/relationships"><Relationship Id="rId8" Type="http://schemas.openxmlformats.org/officeDocument/2006/relationships/image" Target="../media/image475.png"/><Relationship Id="rId13" Type="http://schemas.openxmlformats.org/officeDocument/2006/relationships/image" Target="../media/image476.png"/><Relationship Id="rId3" Type="http://schemas.openxmlformats.org/officeDocument/2006/relationships/image" Target="../media/image474.jpeg"/><Relationship Id="rId7" Type="http://schemas.openxmlformats.org/officeDocument/2006/relationships/image" Target="../media/image5.svg"/><Relationship Id="rId12" Type="http://schemas.openxmlformats.org/officeDocument/2006/relationships/image" Target="../media/image335.svg"/><Relationship Id="rId2" Type="http://schemas.openxmlformats.org/officeDocument/2006/relationships/notesSlide" Target="../notesSlides/notesSlide78.xml"/><Relationship Id="rId1" Type="http://schemas.openxmlformats.org/officeDocument/2006/relationships/slideLayout" Target="../slideLayouts/slideLayout289.xml"/><Relationship Id="rId6" Type="http://schemas.openxmlformats.org/officeDocument/2006/relationships/image" Target="../media/image4.png"/><Relationship Id="rId11" Type="http://schemas.openxmlformats.org/officeDocument/2006/relationships/image" Target="../media/image334.png"/><Relationship Id="rId5" Type="http://schemas.openxmlformats.org/officeDocument/2006/relationships/image" Target="../media/image471.svg"/><Relationship Id="rId10" Type="http://schemas.openxmlformats.org/officeDocument/2006/relationships/chart" Target="../charts/chart15.xml"/><Relationship Id="rId4" Type="http://schemas.openxmlformats.org/officeDocument/2006/relationships/image" Target="../media/image470.png"/><Relationship Id="rId9" Type="http://schemas.microsoft.com/office/2007/relationships/hdphoto" Target="../media/hdphoto48.wdp"/><Relationship Id="rId14" Type="http://schemas.openxmlformats.org/officeDocument/2006/relationships/image" Target="../media/image477.svg"/></Relationships>
</file>

<file path=ppt/slides/_rels/slide7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79.xml"/><Relationship Id="rId1" Type="http://schemas.openxmlformats.org/officeDocument/2006/relationships/slideLayout" Target="../slideLayouts/slideLayout6.xml"/><Relationship Id="rId6" Type="http://schemas.openxmlformats.org/officeDocument/2006/relationships/image" Target="../media/image23.jpg"/><Relationship Id="rId5" Type="http://schemas.openxmlformats.org/officeDocument/2006/relationships/image" Target="../media/image5.svg"/><Relationship Id="rId4" Type="http://schemas.openxmlformats.org/officeDocument/2006/relationships/image" Target="../media/image4.png"/></Relationships>
</file>

<file path=ppt/slides/_rels/slide80.xml.rels><?xml version="1.0" encoding="UTF-8" standalone="yes"?>
<Relationships xmlns="http://schemas.openxmlformats.org/package/2006/relationships"><Relationship Id="rId8" Type="http://schemas.openxmlformats.org/officeDocument/2006/relationships/image" Target="../media/image421.jpeg"/><Relationship Id="rId3" Type="http://schemas.openxmlformats.org/officeDocument/2006/relationships/image" Target="../media/image19.jpg"/><Relationship Id="rId7" Type="http://schemas.openxmlformats.org/officeDocument/2006/relationships/image" Target="../media/image424.png"/><Relationship Id="rId2" Type="http://schemas.openxmlformats.org/officeDocument/2006/relationships/notesSlide" Target="../notesSlides/notesSlide80.xml"/><Relationship Id="rId1" Type="http://schemas.openxmlformats.org/officeDocument/2006/relationships/slideLayout" Target="../slideLayouts/slideLayout29.xml"/><Relationship Id="rId6" Type="http://schemas.openxmlformats.org/officeDocument/2006/relationships/image" Target="../media/image23.jp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330.png"/></Relationships>
</file>

<file path=ppt/slides/_rels/slide81.xml.rels><?xml version="1.0" encoding="UTF-8" standalone="yes"?>
<Relationships xmlns="http://schemas.openxmlformats.org/package/2006/relationships"><Relationship Id="rId3" Type="http://schemas.openxmlformats.org/officeDocument/2006/relationships/image" Target="../media/image19.jpg"/><Relationship Id="rId7" Type="http://schemas.openxmlformats.org/officeDocument/2006/relationships/image" Target="../media/image5.svg"/><Relationship Id="rId2" Type="http://schemas.openxmlformats.org/officeDocument/2006/relationships/notesSlide" Target="../notesSlides/notesSlide81.xml"/><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21.svg"/><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526EF6C8-950D-0C08-21F3-BF590DD7B9F2}"/>
            </a:ext>
          </a:extLst>
        </p:cNvPr>
        <p:cNvGrpSpPr/>
        <p:nvPr/>
      </p:nvGrpSpPr>
      <p:grpSpPr>
        <a:xfrm>
          <a:off x="0" y="0"/>
          <a:ext cx="0" cy="0"/>
          <a:chOff x="0" y="0"/>
          <a:chExt cx="0" cy="0"/>
        </a:xfrm>
      </p:grpSpPr>
      <p:grpSp>
        <p:nvGrpSpPr>
          <p:cNvPr id="6" name="Group 5">
            <a:extLst>
              <a:ext uri="{FF2B5EF4-FFF2-40B4-BE49-F238E27FC236}">
                <a16:creationId xmlns:a16="http://schemas.microsoft.com/office/drawing/2014/main" id="{57972313-CE3C-EC40-172D-D204847ADEAA}"/>
              </a:ext>
            </a:extLst>
          </p:cNvPr>
          <p:cNvGrpSpPr>
            <a:grpSpLocks noGrp="1" noUngrp="1" noRot="1" noMove="1" noResize="1"/>
          </p:cNvGrpSpPr>
          <p:nvPr/>
        </p:nvGrpSpPr>
        <p:grpSpPr>
          <a:xfrm>
            <a:off x="-162662" y="0"/>
            <a:ext cx="12517324" cy="6857999"/>
            <a:chOff x="-162662" y="0"/>
            <a:chExt cx="12517324" cy="6857999"/>
          </a:xfrm>
        </p:grpSpPr>
        <p:grpSp>
          <p:nvGrpSpPr>
            <p:cNvPr id="2" name="Group 1">
              <a:extLst>
                <a:ext uri="{FF2B5EF4-FFF2-40B4-BE49-F238E27FC236}">
                  <a16:creationId xmlns:a16="http://schemas.microsoft.com/office/drawing/2014/main" id="{9891EC02-9EDC-F433-1120-6C03A383E740}"/>
                </a:ext>
              </a:extLst>
            </p:cNvPr>
            <p:cNvGrpSpPr>
              <a:grpSpLocks noGrp="1" noUngrp="1" noRot="1" noMove="1" noResize="1"/>
            </p:cNvGrpSpPr>
            <p:nvPr/>
          </p:nvGrpSpPr>
          <p:grpSpPr>
            <a:xfrm>
              <a:off x="0" y="2150669"/>
              <a:ext cx="12192000" cy="4707330"/>
              <a:chOff x="0" y="2150669"/>
              <a:chExt cx="12192000" cy="4707330"/>
            </a:xfrm>
          </p:grpSpPr>
          <p:pic>
            <p:nvPicPr>
              <p:cNvPr id="4" name="Picture 3">
                <a:extLst>
                  <a:ext uri="{FF2B5EF4-FFF2-40B4-BE49-F238E27FC236}">
                    <a16:creationId xmlns:a16="http://schemas.microsoft.com/office/drawing/2014/main" id="{81A76C97-DD60-0542-A906-99B7952E6C21}"/>
                  </a:ext>
                </a:extLst>
              </p:cNvPr>
              <p:cNvPicPr>
                <a:picLocks noGrp="1" noRot="1" noChangeAspect="1" noMove="1" noResize="1" noEditPoints="1" noAdjustHandles="1" noChangeArrowheads="1" noChangeShapeType="1" noCrop="1"/>
              </p:cNvPicPr>
              <p:nvPr/>
            </p:nvPicPr>
            <p:blipFill>
              <a:blip r:embed="rId3">
                <a:alphaModFix/>
              </a:blip>
              <a:srcRect t="361" b="1"/>
              <a:stretch/>
            </p:blipFill>
            <p:spPr>
              <a:xfrm>
                <a:off x="0" y="2150669"/>
                <a:ext cx="12192000" cy="4707330"/>
              </a:xfrm>
              <a:prstGeom prst="rect">
                <a:avLst/>
              </a:prstGeom>
              <a:solidFill>
                <a:schemeClr val="accent1"/>
              </a:solidFill>
            </p:spPr>
          </p:pic>
          <p:sp>
            <p:nvSpPr>
              <p:cNvPr id="10" name="Rectangle 9">
                <a:extLst>
                  <a:ext uri="{FF2B5EF4-FFF2-40B4-BE49-F238E27FC236}">
                    <a16:creationId xmlns:a16="http://schemas.microsoft.com/office/drawing/2014/main" id="{A0BBAF0C-A99C-9131-BBBE-206998C14269}"/>
                  </a:ext>
                </a:extLst>
              </p:cNvPr>
              <p:cNvSpPr>
                <a:spLocks noGrp="1" noRot="1" noMove="1" noResize="1" noEditPoints="1" noAdjustHandles="1" noChangeArrowheads="1" noChangeShapeType="1"/>
              </p:cNvSpPr>
              <p:nvPr/>
            </p:nvSpPr>
            <p:spPr>
              <a:xfrm>
                <a:off x="6011406" y="3944821"/>
                <a:ext cx="6180594" cy="261612"/>
              </a:xfrm>
              <a:prstGeom prst="rect">
                <a:avLst/>
              </a:prstGeom>
              <a:gradFill>
                <a:gsLst>
                  <a:gs pos="100000">
                    <a:srgbClr val="190740">
                      <a:alpha val="75000"/>
                    </a:srgbClr>
                  </a:gs>
                  <a:gs pos="0">
                    <a:schemeClr val="accent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7" name="TextBox 6">
                <a:extLst>
                  <a:ext uri="{FF2B5EF4-FFF2-40B4-BE49-F238E27FC236}">
                    <a16:creationId xmlns:a16="http://schemas.microsoft.com/office/drawing/2014/main" id="{941CF602-E4BF-AC7A-797D-B70E1FD039C6}"/>
                  </a:ext>
                </a:extLst>
              </p:cNvPr>
              <p:cNvSpPr txBox="1">
                <a:spLocks noGrp="1" noRot="1" noMove="1" noResize="1" noEditPoints="1" noAdjustHandles="1" noChangeArrowheads="1" noChangeShapeType="1"/>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grpSp>
        <p:pic>
          <p:nvPicPr>
            <p:cNvPr id="15" name="Graphic 14">
              <a:extLst>
                <a:ext uri="{FF2B5EF4-FFF2-40B4-BE49-F238E27FC236}">
                  <a16:creationId xmlns:a16="http://schemas.microsoft.com/office/drawing/2014/main" id="{63881FA9-AA27-D402-6D96-2766B1D7EE01}"/>
                </a:ext>
              </a:extLst>
            </p:cNvPr>
            <p:cNvPicPr>
              <a:picLocks noGrp="1" noRot="1" noChangeAspect="1" noMove="1" noResize="1" noEditPoints="1" noAdjustHandles="1" noChangeArrowheads="1" noChangeShapeType="1" noCrop="1"/>
            </p:cNvPicPr>
            <p:nvPr/>
          </p:nvPicPr>
          <p:blipFill>
            <a:blip r:embed="rId4">
              <a:extLst>
                <a:ext uri="{96DAC541-7B7A-43D3-8B79-37D633B846F1}">
                  <asvg:svgBlip xmlns:asvg="http://schemas.microsoft.com/office/drawing/2016/SVG/main" r:embed="rId5"/>
                </a:ext>
              </a:extLst>
            </a:blip>
            <a:srcRect t="17463" b="48243"/>
            <a:stretch/>
          </p:blipFill>
          <p:spPr>
            <a:xfrm>
              <a:off x="-162662" y="0"/>
              <a:ext cx="12517324" cy="4292866"/>
            </a:xfrm>
            <a:prstGeom prst="rect">
              <a:avLst/>
            </a:prstGeom>
          </p:spPr>
        </p:pic>
        <p:sp>
          <p:nvSpPr>
            <p:cNvPr id="3" name="Rectangle 2">
              <a:extLst>
                <a:ext uri="{FF2B5EF4-FFF2-40B4-BE49-F238E27FC236}">
                  <a16:creationId xmlns:a16="http://schemas.microsoft.com/office/drawing/2014/main" id="{D56A74A2-FCA9-44AC-72C6-338F62FF232B}"/>
                </a:ext>
              </a:extLst>
            </p:cNvPr>
            <p:cNvSpPr>
              <a:spLocks noGrp="1" noRot="1" noMove="1" noResize="1" noEditPoints="1" noAdjustHandles="1" noChangeArrowheads="1" noChangeShapeType="1"/>
            </p:cNvSpPr>
            <p:nvPr/>
          </p:nvSpPr>
          <p:spPr>
            <a:xfrm>
              <a:off x="1179928" y="3715352"/>
              <a:ext cx="9898750" cy="577514"/>
            </a:xfrm>
            <a:prstGeom prst="rect">
              <a:avLst/>
            </a:prstGeom>
            <a:gradFill>
              <a:gsLst>
                <a:gs pos="2000">
                  <a:schemeClr val="accent1">
                    <a:alpha val="0"/>
                  </a:schemeClr>
                </a:gs>
                <a:gs pos="100000">
                  <a:schemeClr val="accent1"/>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dirty="0" err="1">
                <a:solidFill>
                  <a:schemeClr val="bg1"/>
                </a:solidFill>
              </a:endParaRPr>
            </a:p>
          </p:txBody>
        </p:sp>
        <p:pic>
          <p:nvPicPr>
            <p:cNvPr id="5" name="Graphic 4">
              <a:extLst>
                <a:ext uri="{FF2B5EF4-FFF2-40B4-BE49-F238E27FC236}">
                  <a16:creationId xmlns:a16="http://schemas.microsoft.com/office/drawing/2014/main" id="{C3CFCFC0-4E8F-362F-9B7F-5DB3F949AAA3}"/>
                </a:ext>
              </a:extLst>
            </p:cNvPr>
            <p:cNvPicPr>
              <a:picLocks noGrp="1" noRot="1" noChangeAspect="1" noMove="1" noResize="1" noEditPoints="1" noAdjustHandles="1" noChangeArrowheads="1" noChangeShapeType="1" noCrop="1"/>
            </p:cNvPicPr>
            <p:nvPr/>
          </p:nvPicPr>
          <p:blipFill>
            <a:blip r:embed="rId6">
              <a:extLst>
                <a:ext uri="{96DAC541-7B7A-43D3-8B79-37D633B846F1}">
                  <asvg:svgBlip xmlns:asvg="http://schemas.microsoft.com/office/drawing/2016/SVG/main" r:embed="rId7"/>
                </a:ext>
              </a:extLst>
            </a:blip>
            <a:stretch>
              <a:fillRect/>
            </a:stretch>
          </p:blipFill>
          <p:spPr>
            <a:xfrm>
              <a:off x="5491162" y="1134691"/>
              <a:ext cx="1209676" cy="296248"/>
            </a:xfrm>
            <a:prstGeom prst="rect">
              <a:avLst/>
            </a:prstGeom>
          </p:spPr>
        </p:pic>
      </p:grpSp>
      <p:grpSp>
        <p:nvGrpSpPr>
          <p:cNvPr id="11" name="Group 10">
            <a:extLst>
              <a:ext uri="{FF2B5EF4-FFF2-40B4-BE49-F238E27FC236}">
                <a16:creationId xmlns:a16="http://schemas.microsoft.com/office/drawing/2014/main" id="{366EA74D-7A46-FE80-3D4D-019AC9790499}"/>
              </a:ext>
            </a:extLst>
          </p:cNvPr>
          <p:cNvGrpSpPr/>
          <p:nvPr/>
        </p:nvGrpSpPr>
        <p:grpSpPr>
          <a:xfrm>
            <a:off x="4514850" y="1890188"/>
            <a:ext cx="3162300" cy="1992187"/>
            <a:chOff x="4514850" y="1927357"/>
            <a:chExt cx="3162300" cy="1917605"/>
          </a:xfrm>
        </p:grpSpPr>
        <p:sp>
          <p:nvSpPr>
            <p:cNvPr id="9" name="Title 4">
              <a:extLst>
                <a:ext uri="{FF2B5EF4-FFF2-40B4-BE49-F238E27FC236}">
                  <a16:creationId xmlns:a16="http://schemas.microsoft.com/office/drawing/2014/main" id="{56632346-59AB-FD19-9BB8-E478C3B9CB86}"/>
                </a:ext>
              </a:extLst>
            </p:cNvPr>
            <p:cNvSpPr txBox="1">
              <a:spLocks/>
            </p:cNvSpPr>
            <p:nvPr/>
          </p:nvSpPr>
          <p:spPr>
            <a:xfrm>
              <a:off x="4514850" y="1927357"/>
              <a:ext cx="3162300" cy="1169551"/>
            </a:xfrm>
            <a:prstGeom prst="rect">
              <a:avLst/>
            </a:prstGeom>
          </p:spPr>
          <p:txBody>
            <a:bodyPr vert="horz" wrap="square" lIns="0" tIns="0" rIns="0" bIns="0" rtlCol="0" anchor="b" anchorCtr="0">
              <a:spAutoFit/>
            </a:bodyPr>
            <a:lstStyle>
              <a:lvl1pPr algn="l" defTabSz="914400" rtl="0" eaLnBrk="1" latinLnBrk="0" hangingPunct="1">
                <a:lnSpc>
                  <a:spcPct val="100000"/>
                </a:lnSpc>
                <a:spcBef>
                  <a:spcPct val="0"/>
                </a:spcBef>
                <a:buNone/>
                <a:defRPr sz="3000" b="0" kern="1200" spc="30" baseline="0">
                  <a:solidFill>
                    <a:srgbClr val="FFFFFF"/>
                  </a:solidFill>
                  <a:latin typeface="Poppins ExtraLight" panose="00000300000000000000" pitchFamily="2" charset="0"/>
                  <a:ea typeface="+mj-ea"/>
                  <a:cs typeface="Poppins ExtraLight" panose="00000300000000000000" pitchFamily="2" charset="0"/>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900" b="0" i="0" u="none" strike="noStrike" kern="1200" cap="none" spc="30" normalizeH="0" baseline="0" noProof="0" dirty="0">
                  <a:ln>
                    <a:noFill/>
                  </a:ln>
                  <a:solidFill>
                    <a:srgbClr val="FFFFFF"/>
                  </a:solidFill>
                  <a:effectLst/>
                  <a:uLnTx/>
                  <a:uFillTx/>
                  <a:latin typeface="Poppins ExtraLight" panose="00000300000000000000" pitchFamily="2" charset="0"/>
                  <a:ea typeface="+mj-ea"/>
                  <a:cs typeface="Poppins ExtraLight" panose="00000300000000000000" pitchFamily="2" charset="0"/>
                </a:rPr>
                <a:t>Investor Day 2025</a:t>
              </a:r>
            </a:p>
          </p:txBody>
        </p:sp>
        <p:sp>
          <p:nvSpPr>
            <p:cNvPr id="12" name="Title 4">
              <a:extLst>
                <a:ext uri="{FF2B5EF4-FFF2-40B4-BE49-F238E27FC236}">
                  <a16:creationId xmlns:a16="http://schemas.microsoft.com/office/drawing/2014/main" id="{E144E665-A0A3-22DB-FE94-BAF08F95D64F}"/>
                </a:ext>
              </a:extLst>
            </p:cNvPr>
            <p:cNvSpPr txBox="1">
              <a:spLocks/>
            </p:cNvSpPr>
            <p:nvPr/>
          </p:nvSpPr>
          <p:spPr>
            <a:xfrm>
              <a:off x="5191760" y="3600543"/>
              <a:ext cx="1808480" cy="244419"/>
            </a:xfrm>
            <a:prstGeom prst="rect">
              <a:avLst/>
            </a:prstGeom>
          </p:spPr>
          <p:txBody>
            <a:bodyPr vert="horz" wrap="square" lIns="0" tIns="0" rIns="0" bIns="0" rtlCol="0" anchor="b" anchorCtr="0">
              <a:spAutoFit/>
            </a:bodyPr>
            <a:lstStyle>
              <a:lvl1pPr algn="l" defTabSz="914400" rtl="0" eaLnBrk="1" latinLnBrk="0" hangingPunct="1">
                <a:lnSpc>
                  <a:spcPct val="100000"/>
                </a:lnSpc>
                <a:spcBef>
                  <a:spcPct val="0"/>
                </a:spcBef>
                <a:buNone/>
                <a:defRPr sz="3000" b="0" kern="1200" spc="30" baseline="0">
                  <a:solidFill>
                    <a:srgbClr val="FFFFFF"/>
                  </a:solidFill>
                  <a:latin typeface="Poppins ExtraLight" panose="00000300000000000000" pitchFamily="2" charset="0"/>
                  <a:ea typeface="+mj-ea"/>
                  <a:cs typeface="Poppins ExtraLight" panose="00000300000000000000" pitchFamily="2" charset="0"/>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600" b="1" i="0" u="none" strike="noStrike" kern="1200" cap="none" spc="30" normalizeH="0" baseline="0" noProof="0" dirty="0">
                  <a:ln>
                    <a:noFill/>
                  </a:ln>
                  <a:solidFill>
                    <a:schemeClr val="bg1"/>
                  </a:solidFill>
                  <a:effectLst/>
                  <a:uLnTx/>
                  <a:uFillTx/>
                  <a:latin typeface="+mj-lt"/>
                  <a:ea typeface="+mj-ea"/>
                  <a:cs typeface="Poppins ExtraLight" panose="00000300000000000000" pitchFamily="2" charset="0"/>
                </a:rPr>
                <a:t>MAY 22, 2025</a:t>
              </a:r>
            </a:p>
          </p:txBody>
        </p:sp>
        <p:cxnSp>
          <p:nvCxnSpPr>
            <p:cNvPr id="13" name="Straight Connector 12">
              <a:extLst>
                <a:ext uri="{FF2B5EF4-FFF2-40B4-BE49-F238E27FC236}">
                  <a16:creationId xmlns:a16="http://schemas.microsoft.com/office/drawing/2014/main" id="{209879C9-CD5F-6937-D9C6-1669E4B12B1B}"/>
                </a:ext>
              </a:extLst>
            </p:cNvPr>
            <p:cNvCxnSpPr>
              <a:cxnSpLocks/>
            </p:cNvCxnSpPr>
            <p:nvPr/>
          </p:nvCxnSpPr>
          <p:spPr>
            <a:xfrm>
              <a:off x="5820344" y="3307202"/>
              <a:ext cx="551313" cy="0"/>
            </a:xfrm>
            <a:prstGeom prst="line">
              <a:avLst/>
            </a:prstGeom>
            <a:ln w="50800" cap="flat">
              <a:solidFill>
                <a:srgbClr val="8CF585"/>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409932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2000">
              <a:schemeClr val="accent1"/>
            </a:gs>
            <a:gs pos="100000">
              <a:schemeClr val="accent2"/>
            </a:gs>
          </a:gsLst>
          <a:lin ang="2700000" scaled="0"/>
        </a:gradFill>
        <a:effectLst/>
      </p:bgPr>
    </p:bg>
    <p:spTree>
      <p:nvGrpSpPr>
        <p:cNvPr id="1" name="">
          <a:extLst>
            <a:ext uri="{FF2B5EF4-FFF2-40B4-BE49-F238E27FC236}">
              <a16:creationId xmlns:a16="http://schemas.microsoft.com/office/drawing/2014/main" id="{5BA814C4-B653-873B-6F89-F359BB47D993}"/>
            </a:ext>
          </a:extLst>
        </p:cNvPr>
        <p:cNvGrpSpPr/>
        <p:nvPr/>
      </p:nvGrpSpPr>
      <p:grpSpPr>
        <a:xfrm>
          <a:off x="0" y="0"/>
          <a:ext cx="0" cy="0"/>
          <a:chOff x="0" y="0"/>
          <a:chExt cx="0" cy="0"/>
        </a:xfrm>
      </p:grpSpPr>
      <p:pic>
        <p:nvPicPr>
          <p:cNvPr id="37" name="Picture 36">
            <a:extLst>
              <a:ext uri="{FF2B5EF4-FFF2-40B4-BE49-F238E27FC236}">
                <a16:creationId xmlns:a16="http://schemas.microsoft.com/office/drawing/2014/main" id="{73FBABB4-5357-E291-488B-44686704FAE0}"/>
              </a:ext>
            </a:extLst>
          </p:cNvPr>
          <p:cNvPicPr>
            <a:picLocks noChangeAspect="1"/>
          </p:cNvPicPr>
          <p:nvPr/>
        </p:nvPicPr>
        <p:blipFill>
          <a:blip r:embed="rId3">
            <a:alphaModFix amt="5000"/>
          </a:blip>
          <a:stretch>
            <a:fillRect/>
          </a:stretch>
        </p:blipFill>
        <p:spPr>
          <a:xfrm>
            <a:off x="0" y="0"/>
            <a:ext cx="12192000" cy="6858000"/>
          </a:xfrm>
          <a:prstGeom prst="rect">
            <a:avLst/>
          </a:prstGeom>
        </p:spPr>
      </p:pic>
      <p:sp>
        <p:nvSpPr>
          <p:cNvPr id="17" name="Title 16">
            <a:extLst>
              <a:ext uri="{FF2B5EF4-FFF2-40B4-BE49-F238E27FC236}">
                <a16:creationId xmlns:a16="http://schemas.microsoft.com/office/drawing/2014/main" id="{09AE3E68-56BC-1958-4BA7-4D73B038387D}"/>
              </a:ext>
            </a:extLst>
          </p:cNvPr>
          <p:cNvSpPr>
            <a:spLocks noGrp="1"/>
          </p:cNvSpPr>
          <p:nvPr>
            <p:ph type="title"/>
          </p:nvPr>
        </p:nvSpPr>
        <p:spPr>
          <a:xfrm>
            <a:off x="495300" y="379786"/>
            <a:ext cx="11201400" cy="430887"/>
          </a:xfrm>
        </p:spPr>
        <p:txBody>
          <a:bodyPr/>
          <a:lstStyle/>
          <a:p>
            <a:r>
              <a:rPr lang="en-US" dirty="0">
                <a:solidFill>
                  <a:srgbClr val="FFFFFF"/>
                </a:solidFill>
              </a:rPr>
              <a:t>Agenda</a:t>
            </a:r>
            <a:endParaRPr lang="en-US" dirty="0"/>
          </a:p>
        </p:txBody>
      </p:sp>
      <p:sp>
        <p:nvSpPr>
          <p:cNvPr id="19" name="Text Placeholder 10">
            <a:extLst>
              <a:ext uri="{FF2B5EF4-FFF2-40B4-BE49-F238E27FC236}">
                <a16:creationId xmlns:a16="http://schemas.microsoft.com/office/drawing/2014/main" id="{3A872E3C-078A-E2BF-FE3F-2702A5E562E7}"/>
              </a:ext>
            </a:extLst>
          </p:cNvPr>
          <p:cNvSpPr txBox="1">
            <a:spLocks/>
          </p:cNvSpPr>
          <p:nvPr/>
        </p:nvSpPr>
        <p:spPr>
          <a:xfrm>
            <a:off x="991319" y="1497237"/>
            <a:ext cx="4919939" cy="4004879"/>
          </a:xfrm>
          <a:prstGeom prst="rect">
            <a:avLst/>
          </a:prstGeom>
        </p:spPr>
        <p:txBody>
          <a:bodyPr vert="horz" wrap="square" lIns="0" tIns="0" rIns="0" bIns="0" rtlCol="0">
            <a:spAutoFit/>
          </a:bodyPr>
          <a:lstStyle>
            <a:lvl1pPr marL="0" indent="0" algn="l" defTabSz="914400" rtl="0" eaLnBrk="1" latinLnBrk="0" hangingPunct="1">
              <a:lnSpc>
                <a:spcPct val="110000"/>
              </a:lnSpc>
              <a:spcBef>
                <a:spcPts val="900"/>
              </a:spcBef>
              <a:buFont typeface="Arial" panose="020B0604020202020204" pitchFamily="34" charset="0"/>
              <a:buNone/>
              <a:defRPr sz="1500" b="1" kern="1200" cap="none" spc="30" baseline="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4000"/>
              </a:lnSpc>
              <a:spcBef>
                <a:spcPts val="1800"/>
              </a:spcBef>
              <a:spcAft>
                <a:spcPts val="0"/>
              </a:spcAft>
              <a:buClrTx/>
              <a:buSzTx/>
              <a:buFont typeface="Arial" panose="020B0604020202020204" pitchFamily="34" charset="0"/>
              <a:buNone/>
              <a:tabLst/>
              <a:defRPr/>
            </a:pPr>
            <a:r>
              <a:rPr kumimoji="0" lang="en-US" sz="1800" b="1" i="0" u="none" strike="noStrike" kern="1200" cap="none" spc="3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t>Overview, Focuses and Strategic Vision</a:t>
            </a:r>
            <a:br>
              <a:rPr kumimoji="0" lang="en-US" sz="1800" b="1" i="0" u="none" strike="noStrike" kern="1200" cap="none" spc="3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br>
            <a:r>
              <a:rPr kumimoji="0" lang="en-US" sz="1400" b="0"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Ofer Druker, Chief Executive Officer </a:t>
            </a:r>
          </a:p>
          <a:p>
            <a:pPr marL="0" marR="0" lvl="0" indent="0" algn="l" defTabSz="914400" rtl="0" eaLnBrk="1" fontAlgn="auto" latinLnBrk="0" hangingPunct="1">
              <a:lnSpc>
                <a:spcPct val="114000"/>
              </a:lnSpc>
              <a:spcBef>
                <a:spcPts val="1800"/>
              </a:spcBef>
              <a:spcAft>
                <a:spcPts val="0"/>
              </a:spcAft>
              <a:buClrTx/>
              <a:buSzTx/>
              <a:buFont typeface="Arial" panose="020B0604020202020204" pitchFamily="34" charset="0"/>
              <a:buNone/>
              <a:tabLst/>
              <a:defRPr/>
            </a:pPr>
            <a:r>
              <a:rPr kumimoji="0" lang="en-US" sz="1800" b="1" i="0" u="none" strike="noStrike" kern="1200" cap="none" spc="3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t>Industry Outlook</a:t>
            </a:r>
            <a:br>
              <a:rPr kumimoji="0" lang="en-US" sz="1800" b="1" i="0" u="none" strike="noStrike" kern="1200" cap="none" spc="3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br>
            <a:r>
              <a:rPr kumimoji="0" lang="en-US" sz="1400" b="0"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Terry Kawaja, </a:t>
            </a:r>
            <a:r>
              <a:rPr lang="en-US" sz="1400" b="0" dirty="0">
                <a:solidFill>
                  <a:srgbClr val="FFFFFF"/>
                </a:solidFill>
              </a:rPr>
              <a:t>Chief Executive Officer, Luma Partners</a:t>
            </a:r>
          </a:p>
          <a:p>
            <a:pPr marL="0" marR="0" lvl="0" indent="0" algn="l" defTabSz="914400" rtl="0" eaLnBrk="1" fontAlgn="auto" latinLnBrk="0" hangingPunct="1">
              <a:lnSpc>
                <a:spcPct val="114000"/>
              </a:lnSpc>
              <a:spcBef>
                <a:spcPts val="1800"/>
              </a:spcBef>
              <a:spcAft>
                <a:spcPts val="0"/>
              </a:spcAft>
              <a:buClrTx/>
              <a:buSzTx/>
              <a:buFont typeface="Arial" panose="020B0604020202020204" pitchFamily="34" charset="0"/>
              <a:buNone/>
              <a:tabLst/>
              <a:defRPr/>
            </a:pPr>
            <a:r>
              <a:rPr kumimoji="0" lang="en-US" sz="1800" b="1" i="0" u="none" strike="noStrike" kern="1200" cap="none" spc="3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t>Product Suite Overview </a:t>
            </a:r>
            <a:br>
              <a:rPr kumimoji="0" lang="en-US" sz="1800" b="1" i="0" u="none" strike="noStrike" kern="1200" cap="none" spc="3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br>
            <a:r>
              <a:rPr kumimoji="0" lang="en-US" sz="1400" b="0"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Karim Rayes, Chief Product Officer </a:t>
            </a:r>
          </a:p>
          <a:p>
            <a:pPr marL="0" marR="0" lvl="0" indent="0" algn="l" defTabSz="914400" rtl="0" eaLnBrk="1" fontAlgn="auto" latinLnBrk="0" hangingPunct="1">
              <a:lnSpc>
                <a:spcPct val="114000"/>
              </a:lnSpc>
              <a:spcBef>
                <a:spcPts val="1800"/>
              </a:spcBef>
              <a:spcAft>
                <a:spcPts val="0"/>
              </a:spcAft>
              <a:buClrTx/>
              <a:buSzTx/>
              <a:buFont typeface="Arial" panose="020B0604020202020204" pitchFamily="34" charset="0"/>
              <a:buNone/>
              <a:tabLst/>
              <a:defRPr/>
            </a:pPr>
            <a:r>
              <a:rPr kumimoji="0" lang="en-US" sz="1800" b="1" i="0" u="none" strike="noStrike" kern="1200" cap="none" spc="3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t>Advertiser Journey Video Demonstration </a:t>
            </a:r>
          </a:p>
          <a:p>
            <a:pPr marL="0" marR="0" lvl="0" indent="0" algn="l" defTabSz="914400" rtl="0" eaLnBrk="1" fontAlgn="auto" latinLnBrk="0" hangingPunct="1">
              <a:lnSpc>
                <a:spcPct val="114000"/>
              </a:lnSpc>
              <a:spcBef>
                <a:spcPts val="1800"/>
              </a:spcBef>
              <a:spcAft>
                <a:spcPts val="0"/>
              </a:spcAft>
              <a:buClrTx/>
              <a:buSzTx/>
              <a:buFont typeface="Arial" panose="020B0604020202020204" pitchFamily="34" charset="0"/>
              <a:buNone/>
              <a:tabLst/>
              <a:defRPr/>
            </a:pPr>
            <a:r>
              <a:rPr kumimoji="0" lang="en-US" sz="1800" b="1" i="0" u="none" strike="noStrike" kern="1200" cap="none" spc="3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t>Upcoming Innovation </a:t>
            </a:r>
            <a:br>
              <a:rPr kumimoji="0" lang="en-US" sz="1800" b="1" i="0" u="none" strike="noStrike" kern="1200" cap="none" spc="3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br>
            <a:r>
              <a:rPr kumimoji="0" lang="en-US" sz="1400" b="0"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Karim Rayes, Chief Product Officer </a:t>
            </a:r>
          </a:p>
          <a:p>
            <a:pPr marL="0" marR="0" lvl="0" indent="0" algn="l" defTabSz="914400" rtl="0" eaLnBrk="1" fontAlgn="auto" latinLnBrk="0" hangingPunct="1">
              <a:lnSpc>
                <a:spcPct val="114000"/>
              </a:lnSpc>
              <a:spcBef>
                <a:spcPts val="1800"/>
              </a:spcBef>
              <a:spcAft>
                <a:spcPts val="0"/>
              </a:spcAft>
              <a:buClrTx/>
              <a:buSzTx/>
              <a:buFont typeface="Arial" panose="020B0604020202020204" pitchFamily="34" charset="0"/>
              <a:buNone/>
              <a:tabLst/>
              <a:defRPr/>
            </a:pPr>
            <a:r>
              <a:rPr kumimoji="0" lang="en-US" sz="1800" b="1" i="0" u="none" strike="noStrike" kern="1200" cap="none" spc="3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t>Break</a:t>
            </a:r>
          </a:p>
        </p:txBody>
      </p:sp>
      <p:sp>
        <p:nvSpPr>
          <p:cNvPr id="22" name="Text Placeholder 10">
            <a:extLst>
              <a:ext uri="{FF2B5EF4-FFF2-40B4-BE49-F238E27FC236}">
                <a16:creationId xmlns:a16="http://schemas.microsoft.com/office/drawing/2014/main" id="{7539C7EF-5637-6A36-8F72-96A3E32217A4}"/>
              </a:ext>
            </a:extLst>
          </p:cNvPr>
          <p:cNvSpPr txBox="1">
            <a:spLocks/>
          </p:cNvSpPr>
          <p:nvPr/>
        </p:nvSpPr>
        <p:spPr>
          <a:xfrm>
            <a:off x="6930107" y="1497237"/>
            <a:ext cx="5159224" cy="4772589"/>
          </a:xfrm>
          <a:prstGeom prst="rect">
            <a:avLst/>
          </a:prstGeom>
        </p:spPr>
        <p:txBody>
          <a:bodyPr vert="horz" wrap="square" lIns="0" tIns="0" rIns="0" bIns="0" rtlCol="0">
            <a:spAutoFit/>
          </a:bodyPr>
          <a:lstStyle>
            <a:lvl1pPr marL="0" indent="0" algn="l" defTabSz="914400" rtl="0" eaLnBrk="1" latinLnBrk="0" hangingPunct="1">
              <a:lnSpc>
                <a:spcPct val="110000"/>
              </a:lnSpc>
              <a:spcBef>
                <a:spcPts val="900"/>
              </a:spcBef>
              <a:buFont typeface="Arial" panose="020B0604020202020204" pitchFamily="34" charset="0"/>
              <a:buNone/>
              <a:defRPr sz="1500" b="1" kern="1200" cap="none" spc="30" baseline="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4000"/>
              </a:lnSpc>
              <a:spcBef>
                <a:spcPts val="2400"/>
              </a:spcBef>
              <a:spcAft>
                <a:spcPts val="200"/>
              </a:spcAft>
              <a:buClrTx/>
              <a:buSzTx/>
              <a:buFont typeface="Arial" panose="020B0604020202020204" pitchFamily="34" charset="0"/>
              <a:buNone/>
              <a:tabLst/>
              <a:defRPr/>
            </a:pPr>
            <a:r>
              <a:rPr kumimoji="0" lang="en-US" sz="1800" b="1" i="0" u="none" strike="noStrike" kern="1200" cap="none" spc="3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t>Customer Panel</a:t>
            </a:r>
            <a:br>
              <a:rPr kumimoji="0" lang="en-US" sz="1800" b="1" i="0" u="none" strike="noStrike" kern="1200" cap="none" spc="3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br>
            <a:r>
              <a:rPr kumimoji="0" lang="en-US" sz="1400" b="0"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Hosted by Kara Puccinelli, Chief Customer Officer </a:t>
            </a:r>
          </a:p>
          <a:p>
            <a:pPr marL="0" marR="0" lvl="0" indent="0" algn="l" defTabSz="914400" rtl="0" eaLnBrk="1" fontAlgn="auto" latinLnBrk="0" hangingPunct="1">
              <a:lnSpc>
                <a:spcPct val="114000"/>
              </a:lnSpc>
              <a:spcBef>
                <a:spcPts val="0"/>
              </a:spcBef>
              <a:spcAft>
                <a:spcPts val="0"/>
              </a:spcAft>
              <a:buClrTx/>
              <a:buSzTx/>
              <a:buFont typeface="Arial" panose="020B0604020202020204" pitchFamily="34" charset="0"/>
              <a:buNone/>
              <a:tabLst/>
              <a:defRPr/>
            </a:pPr>
            <a:r>
              <a:rPr kumimoji="0" lang="en-US" sz="1200" b="0" i="0" u="none" strike="noStrike" kern="1200" cap="none" spc="30" normalizeH="0" baseline="0" noProof="0" dirty="0">
                <a:ln>
                  <a:noFill/>
                </a:ln>
                <a:solidFill>
                  <a:srgbClr val="404C71">
                    <a:lumMod val="40000"/>
                    <a:lumOff val="60000"/>
                  </a:srgbClr>
                </a:solidFill>
                <a:effectLst/>
                <a:uLnTx/>
                <a:uFillTx/>
                <a:latin typeface="Arial" panose="020B0604020202020204" pitchFamily="34" charset="0"/>
                <a:ea typeface="+mn-ea"/>
                <a:cs typeface="Arial" panose="020B0604020202020204" pitchFamily="34" charset="0"/>
              </a:rPr>
              <a:t>Sean Odlum, </a:t>
            </a:r>
            <a:r>
              <a:rPr kumimoji="0" lang="en-US" sz="1200" b="0" i="0" u="none" strike="noStrike" kern="1200" cap="none" spc="30" normalizeH="0" baseline="0" noProof="0" dirty="0" err="1">
                <a:ln>
                  <a:noFill/>
                </a:ln>
                <a:solidFill>
                  <a:srgbClr val="404C71">
                    <a:lumMod val="40000"/>
                    <a:lumOff val="60000"/>
                  </a:srgbClr>
                </a:solidFill>
                <a:effectLst/>
                <a:uLnTx/>
                <a:uFillTx/>
                <a:latin typeface="Arial" panose="020B0604020202020204" pitchFamily="34" charset="0"/>
                <a:ea typeface="+mn-ea"/>
                <a:cs typeface="Arial" panose="020B0604020202020204" pitchFamily="34" charset="0"/>
              </a:rPr>
              <a:t>Tinuiti</a:t>
            </a:r>
            <a:br>
              <a:rPr kumimoji="0" lang="en-US" sz="1200" b="0" i="0" u="none" strike="noStrike" kern="1200" cap="none" spc="30" normalizeH="0" baseline="0" noProof="0" dirty="0">
                <a:ln>
                  <a:noFill/>
                </a:ln>
                <a:solidFill>
                  <a:srgbClr val="404C71">
                    <a:lumMod val="40000"/>
                    <a:lumOff val="60000"/>
                  </a:srgbClr>
                </a:solidFill>
                <a:effectLst/>
                <a:uLnTx/>
                <a:uFillTx/>
                <a:latin typeface="Arial" panose="020B0604020202020204" pitchFamily="34" charset="0"/>
                <a:ea typeface="+mn-ea"/>
                <a:cs typeface="Arial" panose="020B0604020202020204" pitchFamily="34" charset="0"/>
              </a:rPr>
            </a:br>
            <a:r>
              <a:rPr kumimoji="0" lang="en-US" sz="1200" b="0" i="0" u="none" strike="noStrike" kern="1200" cap="none" spc="30" normalizeH="0" baseline="0" noProof="0" dirty="0">
                <a:ln>
                  <a:noFill/>
                </a:ln>
                <a:solidFill>
                  <a:srgbClr val="404C71">
                    <a:lumMod val="40000"/>
                    <a:lumOff val="60000"/>
                  </a:srgbClr>
                </a:solidFill>
                <a:effectLst/>
                <a:uLnTx/>
                <a:uFillTx/>
                <a:latin typeface="Arial" panose="020B0604020202020204" pitchFamily="34" charset="0"/>
                <a:ea typeface="+mn-ea"/>
                <a:cs typeface="Arial" panose="020B0604020202020204" pitchFamily="34" charset="0"/>
              </a:rPr>
              <a:t>Anna Johnson, Precision Media and Marketing Analytics, Molson Coors </a:t>
            </a:r>
          </a:p>
          <a:p>
            <a:pPr marL="0" marR="0" lvl="0" indent="0" algn="l" defTabSz="914400" rtl="0" eaLnBrk="1" fontAlgn="auto" latinLnBrk="0" hangingPunct="1">
              <a:lnSpc>
                <a:spcPct val="114000"/>
              </a:lnSpc>
              <a:spcBef>
                <a:spcPts val="1800"/>
              </a:spcBef>
              <a:spcAft>
                <a:spcPts val="200"/>
              </a:spcAft>
              <a:buClrTx/>
              <a:buSzTx/>
              <a:buFont typeface="Arial" panose="020B0604020202020204" pitchFamily="34" charset="0"/>
              <a:buNone/>
              <a:tabLst/>
              <a:defRPr/>
            </a:pPr>
            <a:r>
              <a:rPr kumimoji="0" lang="en-US" sz="1800" b="1" i="0" u="none" strike="noStrike" kern="1200" cap="none" spc="3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t>Sales Strategy Panel</a:t>
            </a:r>
            <a:br>
              <a:rPr kumimoji="0" lang="en-US" sz="1800" b="1" i="0" u="none" strike="noStrike" kern="1200" cap="none" spc="3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br>
            <a:r>
              <a:rPr kumimoji="0" lang="en-US" sz="1400" b="0"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Hosted by Ben Kaplan, Chief Marketing Officer </a:t>
            </a:r>
          </a:p>
          <a:p>
            <a:pPr marL="0" marR="0" lvl="0" indent="0" algn="l" defTabSz="914400" rtl="0" eaLnBrk="1" fontAlgn="auto" latinLnBrk="0" hangingPunct="1">
              <a:lnSpc>
                <a:spcPct val="114000"/>
              </a:lnSpc>
              <a:spcBef>
                <a:spcPts val="0"/>
              </a:spcBef>
              <a:spcAft>
                <a:spcPts val="0"/>
              </a:spcAft>
              <a:buClrTx/>
              <a:buSzTx/>
              <a:buFont typeface="Arial" panose="020B0604020202020204" pitchFamily="34" charset="0"/>
              <a:buNone/>
              <a:tabLst/>
              <a:defRPr/>
            </a:pPr>
            <a:r>
              <a:rPr kumimoji="0" lang="en-US" sz="1200" b="0" i="0" u="none" strike="noStrike" kern="1200" cap="none" spc="30" normalizeH="0" baseline="0" noProof="0" dirty="0">
                <a:ln>
                  <a:noFill/>
                </a:ln>
                <a:solidFill>
                  <a:srgbClr val="404C71">
                    <a:lumMod val="40000"/>
                    <a:lumOff val="60000"/>
                  </a:srgbClr>
                </a:solidFill>
                <a:effectLst/>
                <a:uLnTx/>
                <a:uFillTx/>
                <a:latin typeface="Arial" panose="020B0604020202020204" pitchFamily="34" charset="0"/>
                <a:ea typeface="+mn-ea"/>
                <a:cs typeface="Arial" panose="020B0604020202020204" pitchFamily="34" charset="0"/>
              </a:rPr>
              <a:t>Chance Johnson, Chief Commercial Officer</a:t>
            </a:r>
            <a:br>
              <a:rPr kumimoji="0" lang="en-US" sz="1200" b="0" i="0" u="none" strike="noStrike" kern="1200" cap="none" spc="30" normalizeH="0" baseline="0" noProof="0" dirty="0">
                <a:ln>
                  <a:noFill/>
                </a:ln>
                <a:solidFill>
                  <a:srgbClr val="404C71">
                    <a:lumMod val="40000"/>
                    <a:lumOff val="60000"/>
                  </a:srgbClr>
                </a:solidFill>
                <a:effectLst/>
                <a:uLnTx/>
                <a:uFillTx/>
                <a:latin typeface="Arial" panose="020B0604020202020204" pitchFamily="34" charset="0"/>
                <a:ea typeface="+mn-ea"/>
                <a:cs typeface="Arial" panose="020B0604020202020204" pitchFamily="34" charset="0"/>
              </a:rPr>
            </a:br>
            <a:r>
              <a:rPr kumimoji="0" lang="en-US" sz="1200" b="0" i="0" u="none" strike="noStrike" kern="1200" cap="none" spc="30" normalizeH="0" baseline="0" noProof="0" dirty="0">
                <a:ln>
                  <a:noFill/>
                </a:ln>
                <a:solidFill>
                  <a:srgbClr val="404C71">
                    <a:lumMod val="40000"/>
                    <a:lumOff val="60000"/>
                  </a:srgbClr>
                </a:solidFill>
                <a:effectLst/>
                <a:uLnTx/>
                <a:uFillTx/>
                <a:latin typeface="Arial" panose="020B0604020202020204" pitchFamily="34" charset="0"/>
                <a:ea typeface="+mn-ea"/>
                <a:cs typeface="Arial" panose="020B0604020202020204" pitchFamily="34" charset="0"/>
              </a:rPr>
              <a:t>Kara Puccinelli, Chief Customer Officer </a:t>
            </a:r>
            <a:br>
              <a:rPr kumimoji="0" lang="en-US" sz="1200" b="0" i="0" u="none" strike="noStrike" kern="1200" cap="none" spc="30" normalizeH="0" baseline="0" noProof="0" dirty="0">
                <a:ln>
                  <a:noFill/>
                </a:ln>
                <a:solidFill>
                  <a:srgbClr val="404C71">
                    <a:lumMod val="40000"/>
                    <a:lumOff val="60000"/>
                  </a:srgbClr>
                </a:solidFill>
                <a:effectLst/>
                <a:uLnTx/>
                <a:uFillTx/>
                <a:latin typeface="Arial" panose="020B0604020202020204" pitchFamily="34" charset="0"/>
                <a:ea typeface="+mn-ea"/>
                <a:cs typeface="Arial" panose="020B0604020202020204" pitchFamily="34" charset="0"/>
              </a:rPr>
            </a:br>
            <a:r>
              <a:rPr kumimoji="0" lang="en-US" sz="1200" b="0" i="0" u="none" strike="noStrike" kern="1200" cap="none" spc="30" normalizeH="0" baseline="0" noProof="0" dirty="0">
                <a:ln>
                  <a:noFill/>
                </a:ln>
                <a:solidFill>
                  <a:srgbClr val="404C71">
                    <a:lumMod val="40000"/>
                    <a:lumOff val="60000"/>
                  </a:srgbClr>
                </a:solidFill>
                <a:effectLst/>
                <a:uLnTx/>
                <a:uFillTx/>
                <a:latin typeface="Arial" panose="020B0604020202020204" pitchFamily="34" charset="0"/>
                <a:ea typeface="+mn-ea"/>
                <a:cs typeface="Arial" panose="020B0604020202020204" pitchFamily="34" charset="0"/>
              </a:rPr>
              <a:t>Ken Suh, Chief Strategy Officer </a:t>
            </a:r>
            <a:br>
              <a:rPr kumimoji="0" lang="en-US" sz="1200" b="0" i="0" u="none" strike="noStrike" kern="1200" cap="none" spc="30" normalizeH="0" baseline="0" noProof="0" dirty="0">
                <a:ln>
                  <a:noFill/>
                </a:ln>
                <a:solidFill>
                  <a:srgbClr val="404C71">
                    <a:lumMod val="40000"/>
                    <a:lumOff val="60000"/>
                  </a:srgbClr>
                </a:solidFill>
                <a:effectLst/>
                <a:uLnTx/>
                <a:uFillTx/>
                <a:latin typeface="Arial" panose="020B0604020202020204" pitchFamily="34" charset="0"/>
                <a:ea typeface="+mn-ea"/>
                <a:cs typeface="Arial" panose="020B0604020202020204" pitchFamily="34" charset="0"/>
              </a:rPr>
            </a:br>
            <a:r>
              <a:rPr kumimoji="0" lang="en-US" sz="1200" b="0" i="0" u="none" strike="noStrike" kern="1200" cap="none" spc="30" normalizeH="0" baseline="0" noProof="0" dirty="0">
                <a:ln>
                  <a:noFill/>
                </a:ln>
                <a:solidFill>
                  <a:srgbClr val="404C71">
                    <a:lumMod val="40000"/>
                    <a:lumOff val="60000"/>
                  </a:srgbClr>
                </a:solidFill>
                <a:effectLst/>
                <a:uLnTx/>
                <a:uFillTx/>
                <a:latin typeface="Arial" panose="020B0604020202020204" pitchFamily="34" charset="0"/>
                <a:ea typeface="+mn-ea"/>
                <a:cs typeface="Arial" panose="020B0604020202020204" pitchFamily="34" charset="0"/>
              </a:rPr>
              <a:t>Steve Sottile, Chief Revenue Officer </a:t>
            </a:r>
          </a:p>
          <a:p>
            <a:pPr marL="0" marR="0" lvl="0" indent="0" algn="l" defTabSz="914400" rtl="0" eaLnBrk="1" fontAlgn="auto" latinLnBrk="0" hangingPunct="1">
              <a:lnSpc>
                <a:spcPct val="114000"/>
              </a:lnSpc>
              <a:spcBef>
                <a:spcPts val="1800"/>
              </a:spcBef>
              <a:spcAft>
                <a:spcPts val="0"/>
              </a:spcAft>
              <a:buClrTx/>
              <a:buSzTx/>
              <a:buFont typeface="Arial" panose="020B0604020202020204" pitchFamily="34" charset="0"/>
              <a:buNone/>
              <a:tabLst/>
              <a:defRPr/>
            </a:pPr>
            <a:r>
              <a:rPr kumimoji="0" lang="en-US" sz="1800" b="1" i="0" u="none" strike="noStrike" kern="1200" cap="none" spc="3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t>Financial Overview and Growth Outlook</a:t>
            </a:r>
            <a:r>
              <a:rPr kumimoji="0" lang="en-US" sz="1500" b="0"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br>
              <a:rPr kumimoji="0" lang="en-US" sz="1500" b="0"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br>
            <a:r>
              <a:rPr kumimoji="0" lang="en-US" sz="1400" b="0"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Sagi Niri, Chief Financial Officer </a:t>
            </a:r>
          </a:p>
          <a:p>
            <a:pPr marL="0" marR="0" lvl="0" indent="0" algn="l" defTabSz="914400" rtl="0" eaLnBrk="1" fontAlgn="auto" latinLnBrk="0" hangingPunct="1">
              <a:lnSpc>
                <a:spcPct val="114000"/>
              </a:lnSpc>
              <a:spcBef>
                <a:spcPts val="1800"/>
              </a:spcBef>
              <a:spcAft>
                <a:spcPts val="0"/>
              </a:spcAft>
              <a:buClrTx/>
              <a:buSzTx/>
              <a:buFont typeface="Arial" panose="020B0604020202020204" pitchFamily="34" charset="0"/>
              <a:buNone/>
              <a:tabLst/>
              <a:defRPr/>
            </a:pPr>
            <a:r>
              <a:rPr kumimoji="0" lang="en-US" sz="1800" b="1" i="0" u="none" strike="noStrike" kern="1200" cap="none" spc="3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t>Closing Remarks</a:t>
            </a:r>
            <a:br>
              <a:rPr kumimoji="0" lang="en-US" sz="1800" b="1" i="0" u="none" strike="noStrike" kern="1200" cap="none" spc="3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br>
            <a:r>
              <a:rPr kumimoji="0" lang="en-US" sz="1400" b="0"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Ofer Druker, Chief Executive Officer</a:t>
            </a:r>
          </a:p>
          <a:p>
            <a:pPr marL="0" marR="0" lvl="0" indent="0" algn="l" defTabSz="914400" rtl="0" eaLnBrk="1" fontAlgn="auto" latinLnBrk="0" hangingPunct="1">
              <a:lnSpc>
                <a:spcPct val="114000"/>
              </a:lnSpc>
              <a:spcBef>
                <a:spcPts val="1800"/>
              </a:spcBef>
              <a:spcAft>
                <a:spcPts val="0"/>
              </a:spcAft>
              <a:buClrTx/>
              <a:buSzTx/>
              <a:buFont typeface="Arial" panose="020B0604020202020204" pitchFamily="34" charset="0"/>
              <a:buNone/>
              <a:tabLst/>
              <a:defRPr/>
            </a:pPr>
            <a:r>
              <a:rPr kumimoji="0" lang="en-US" sz="1800" b="1" i="0" u="none" strike="noStrike" kern="1200" cap="none" spc="3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t>Q&amp;A </a:t>
            </a:r>
          </a:p>
        </p:txBody>
      </p:sp>
      <p:cxnSp>
        <p:nvCxnSpPr>
          <p:cNvPr id="10" name="Straight Connector 9">
            <a:extLst>
              <a:ext uri="{FF2B5EF4-FFF2-40B4-BE49-F238E27FC236}">
                <a16:creationId xmlns:a16="http://schemas.microsoft.com/office/drawing/2014/main" id="{33FD06BD-8B32-F036-E18A-1D768F1F6796}"/>
              </a:ext>
            </a:extLst>
          </p:cNvPr>
          <p:cNvCxnSpPr>
            <a:cxnSpLocks/>
            <a:stCxn id="3" idx="1"/>
            <a:endCxn id="4" idx="3"/>
          </p:cNvCxnSpPr>
          <p:nvPr/>
        </p:nvCxnSpPr>
        <p:spPr>
          <a:xfrm>
            <a:off x="661726" y="1720861"/>
            <a:ext cx="0" cy="3521297"/>
          </a:xfrm>
          <a:prstGeom prst="line">
            <a:avLst/>
          </a:prstGeom>
          <a:solidFill>
            <a:schemeClr val="bg1"/>
          </a:solidFill>
          <a:ln w="6350">
            <a:solidFill>
              <a:schemeClr val="accent3"/>
            </a:solidFill>
          </a:ln>
        </p:spPr>
        <p:style>
          <a:lnRef idx="1">
            <a:schemeClr val="accent1"/>
          </a:lnRef>
          <a:fillRef idx="0">
            <a:schemeClr val="accent1"/>
          </a:fillRef>
          <a:effectRef idx="0">
            <a:schemeClr val="accent1"/>
          </a:effectRef>
          <a:fontRef idx="minor">
            <a:schemeClr val="tx1"/>
          </a:fontRef>
        </p:style>
      </p:cxnSp>
      <p:sp>
        <p:nvSpPr>
          <p:cNvPr id="3" name="Rectangle: Top Corners Rounded 2">
            <a:extLst>
              <a:ext uri="{FF2B5EF4-FFF2-40B4-BE49-F238E27FC236}">
                <a16:creationId xmlns:a16="http://schemas.microsoft.com/office/drawing/2014/main" id="{3461B2E7-ECFD-DE73-8E11-229E44028E49}"/>
              </a:ext>
            </a:extLst>
          </p:cNvPr>
          <p:cNvSpPr/>
          <p:nvPr/>
        </p:nvSpPr>
        <p:spPr>
          <a:xfrm>
            <a:off x="581672" y="1560753"/>
            <a:ext cx="160108" cy="160108"/>
          </a:xfrm>
          <a:prstGeom prst="round2SameRect">
            <a:avLst>
              <a:gd name="adj1" fmla="val 50000"/>
              <a:gd name="adj2" fmla="val 0"/>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err="1">
              <a:ln>
                <a:noFill/>
              </a:ln>
              <a:solidFill>
                <a:srgbClr val="FFFFFF"/>
              </a:solidFill>
              <a:effectLst/>
              <a:uLnTx/>
              <a:uFillTx/>
              <a:latin typeface="Arial"/>
              <a:ea typeface="+mn-ea"/>
              <a:cs typeface="+mn-cs"/>
            </a:endParaRPr>
          </a:p>
        </p:txBody>
      </p:sp>
      <p:sp>
        <p:nvSpPr>
          <p:cNvPr id="4" name="Rectangle: Top Corners Rounded 3">
            <a:extLst>
              <a:ext uri="{FF2B5EF4-FFF2-40B4-BE49-F238E27FC236}">
                <a16:creationId xmlns:a16="http://schemas.microsoft.com/office/drawing/2014/main" id="{0EFFCAD9-0688-D846-E4F3-E97DBBB39126}"/>
              </a:ext>
            </a:extLst>
          </p:cNvPr>
          <p:cNvSpPr/>
          <p:nvPr/>
        </p:nvSpPr>
        <p:spPr>
          <a:xfrm>
            <a:off x="581672" y="5242158"/>
            <a:ext cx="160108" cy="160108"/>
          </a:xfrm>
          <a:prstGeom prst="round2SameRect">
            <a:avLst>
              <a:gd name="adj1" fmla="val 50000"/>
              <a:gd name="adj2" fmla="val 0"/>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err="1">
              <a:ln>
                <a:noFill/>
              </a:ln>
              <a:solidFill>
                <a:srgbClr val="FFFFFF"/>
              </a:solidFill>
              <a:effectLst/>
              <a:uLnTx/>
              <a:uFillTx/>
              <a:latin typeface="Arial"/>
              <a:ea typeface="+mn-ea"/>
              <a:cs typeface="+mn-cs"/>
            </a:endParaRPr>
          </a:p>
        </p:txBody>
      </p:sp>
      <p:sp>
        <p:nvSpPr>
          <p:cNvPr id="5" name="Rectangle: Top Corners Rounded 4">
            <a:extLst>
              <a:ext uri="{FF2B5EF4-FFF2-40B4-BE49-F238E27FC236}">
                <a16:creationId xmlns:a16="http://schemas.microsoft.com/office/drawing/2014/main" id="{0D2854EB-0917-3C19-8B5C-6AAAA20BF31B}"/>
              </a:ext>
            </a:extLst>
          </p:cNvPr>
          <p:cNvSpPr/>
          <p:nvPr/>
        </p:nvSpPr>
        <p:spPr>
          <a:xfrm>
            <a:off x="581672" y="4459520"/>
            <a:ext cx="160108" cy="160108"/>
          </a:xfrm>
          <a:prstGeom prst="round2SameRect">
            <a:avLst>
              <a:gd name="adj1" fmla="val 50000"/>
              <a:gd name="adj2" fmla="val 0"/>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err="1">
              <a:ln>
                <a:noFill/>
              </a:ln>
              <a:solidFill>
                <a:srgbClr val="FFFFFF"/>
              </a:solidFill>
              <a:effectLst/>
              <a:uLnTx/>
              <a:uFillTx/>
              <a:latin typeface="Arial"/>
              <a:ea typeface="+mn-ea"/>
              <a:cs typeface="+mn-cs"/>
            </a:endParaRPr>
          </a:p>
        </p:txBody>
      </p:sp>
      <p:sp>
        <p:nvSpPr>
          <p:cNvPr id="6" name="Rectangle: Top Corners Rounded 5">
            <a:extLst>
              <a:ext uri="{FF2B5EF4-FFF2-40B4-BE49-F238E27FC236}">
                <a16:creationId xmlns:a16="http://schemas.microsoft.com/office/drawing/2014/main" id="{BEB1535B-C3D7-AB60-027C-B3D4EB987B3A}"/>
              </a:ext>
            </a:extLst>
          </p:cNvPr>
          <p:cNvSpPr/>
          <p:nvPr/>
        </p:nvSpPr>
        <p:spPr>
          <a:xfrm>
            <a:off x="581672" y="3921361"/>
            <a:ext cx="160108" cy="160108"/>
          </a:xfrm>
          <a:prstGeom prst="round2SameRect">
            <a:avLst>
              <a:gd name="adj1" fmla="val 50000"/>
              <a:gd name="adj2" fmla="val 0"/>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err="1">
              <a:ln>
                <a:noFill/>
              </a:ln>
              <a:solidFill>
                <a:srgbClr val="FFFFFF"/>
              </a:solidFill>
              <a:effectLst/>
              <a:uLnTx/>
              <a:uFillTx/>
              <a:latin typeface="Arial"/>
              <a:ea typeface="+mn-ea"/>
              <a:cs typeface="+mn-cs"/>
            </a:endParaRPr>
          </a:p>
        </p:txBody>
      </p:sp>
      <p:sp>
        <p:nvSpPr>
          <p:cNvPr id="7" name="Rectangle: Top Corners Rounded 6">
            <a:extLst>
              <a:ext uri="{FF2B5EF4-FFF2-40B4-BE49-F238E27FC236}">
                <a16:creationId xmlns:a16="http://schemas.microsoft.com/office/drawing/2014/main" id="{8380C71E-DC99-C14F-7441-799B20D27BEA}"/>
              </a:ext>
            </a:extLst>
          </p:cNvPr>
          <p:cNvSpPr/>
          <p:nvPr/>
        </p:nvSpPr>
        <p:spPr>
          <a:xfrm>
            <a:off x="581672" y="3137132"/>
            <a:ext cx="160108" cy="160108"/>
          </a:xfrm>
          <a:prstGeom prst="round2SameRect">
            <a:avLst>
              <a:gd name="adj1" fmla="val 50000"/>
              <a:gd name="adj2" fmla="val 0"/>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err="1">
              <a:ln>
                <a:noFill/>
              </a:ln>
              <a:solidFill>
                <a:srgbClr val="FFFFFF"/>
              </a:solidFill>
              <a:effectLst/>
              <a:uLnTx/>
              <a:uFillTx/>
              <a:latin typeface="Arial"/>
              <a:ea typeface="+mn-ea"/>
              <a:cs typeface="+mn-cs"/>
            </a:endParaRPr>
          </a:p>
        </p:txBody>
      </p:sp>
      <p:sp>
        <p:nvSpPr>
          <p:cNvPr id="8" name="Rectangle: Top Corners Rounded 7">
            <a:extLst>
              <a:ext uri="{FF2B5EF4-FFF2-40B4-BE49-F238E27FC236}">
                <a16:creationId xmlns:a16="http://schemas.microsoft.com/office/drawing/2014/main" id="{139AE69F-AFA6-FDDE-E935-151B2F0E2184}"/>
              </a:ext>
            </a:extLst>
          </p:cNvPr>
          <p:cNvSpPr/>
          <p:nvPr/>
        </p:nvSpPr>
        <p:spPr>
          <a:xfrm>
            <a:off x="581672" y="2352118"/>
            <a:ext cx="160108" cy="160108"/>
          </a:xfrm>
          <a:prstGeom prst="round2SameRect">
            <a:avLst>
              <a:gd name="adj1" fmla="val 50000"/>
              <a:gd name="adj2" fmla="val 0"/>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err="1">
              <a:ln>
                <a:noFill/>
              </a:ln>
              <a:solidFill>
                <a:srgbClr val="FFFFFF"/>
              </a:solidFill>
              <a:effectLst/>
              <a:uLnTx/>
              <a:uFillTx/>
              <a:latin typeface="Arial"/>
              <a:ea typeface="+mn-ea"/>
              <a:cs typeface="+mn-cs"/>
            </a:endParaRPr>
          </a:p>
        </p:txBody>
      </p:sp>
      <p:cxnSp>
        <p:nvCxnSpPr>
          <p:cNvPr id="15" name="Straight Connector 14">
            <a:extLst>
              <a:ext uri="{FF2B5EF4-FFF2-40B4-BE49-F238E27FC236}">
                <a16:creationId xmlns:a16="http://schemas.microsoft.com/office/drawing/2014/main" id="{4D40EB5E-30F3-B9DB-E129-7F23A010E7F2}"/>
              </a:ext>
            </a:extLst>
          </p:cNvPr>
          <p:cNvCxnSpPr>
            <a:cxnSpLocks/>
            <a:stCxn id="16" idx="1"/>
            <a:endCxn id="18" idx="3"/>
          </p:cNvCxnSpPr>
          <p:nvPr/>
        </p:nvCxnSpPr>
        <p:spPr>
          <a:xfrm>
            <a:off x="6600514" y="1720861"/>
            <a:ext cx="0" cy="4276807"/>
          </a:xfrm>
          <a:prstGeom prst="line">
            <a:avLst/>
          </a:prstGeom>
          <a:ln w="63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6" name="Rectangle: Top Corners Rounded 15">
            <a:extLst>
              <a:ext uri="{FF2B5EF4-FFF2-40B4-BE49-F238E27FC236}">
                <a16:creationId xmlns:a16="http://schemas.microsoft.com/office/drawing/2014/main" id="{B9CE3449-FF2E-3D3E-AE5B-794E3D5B82CB}"/>
              </a:ext>
            </a:extLst>
          </p:cNvPr>
          <p:cNvSpPr/>
          <p:nvPr/>
        </p:nvSpPr>
        <p:spPr>
          <a:xfrm>
            <a:off x="6520460" y="1560753"/>
            <a:ext cx="160108" cy="160108"/>
          </a:xfrm>
          <a:prstGeom prst="round2SameRect">
            <a:avLst>
              <a:gd name="adj1" fmla="val 50000"/>
              <a:gd name="adj2" fmla="val 0"/>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err="1">
              <a:ln>
                <a:noFill/>
              </a:ln>
              <a:solidFill>
                <a:srgbClr val="FFFFFF"/>
              </a:solidFill>
              <a:effectLst/>
              <a:uLnTx/>
              <a:uFillTx/>
              <a:latin typeface="Arial"/>
              <a:ea typeface="+mn-ea"/>
              <a:cs typeface="+mn-cs"/>
            </a:endParaRPr>
          </a:p>
        </p:txBody>
      </p:sp>
      <p:sp>
        <p:nvSpPr>
          <p:cNvPr id="18" name="Rectangle: Top Corners Rounded 17">
            <a:extLst>
              <a:ext uri="{FF2B5EF4-FFF2-40B4-BE49-F238E27FC236}">
                <a16:creationId xmlns:a16="http://schemas.microsoft.com/office/drawing/2014/main" id="{C5915709-B85A-BBC4-369C-EFEF03060F5A}"/>
              </a:ext>
            </a:extLst>
          </p:cNvPr>
          <p:cNvSpPr/>
          <p:nvPr/>
        </p:nvSpPr>
        <p:spPr>
          <a:xfrm>
            <a:off x="6520460" y="5997668"/>
            <a:ext cx="160108" cy="160108"/>
          </a:xfrm>
          <a:prstGeom prst="round2SameRect">
            <a:avLst>
              <a:gd name="adj1" fmla="val 50000"/>
              <a:gd name="adj2" fmla="val 0"/>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err="1">
              <a:ln>
                <a:noFill/>
              </a:ln>
              <a:solidFill>
                <a:srgbClr val="FFFFFF"/>
              </a:solidFill>
              <a:effectLst/>
              <a:uLnTx/>
              <a:uFillTx/>
              <a:latin typeface="Arial"/>
              <a:ea typeface="+mn-ea"/>
              <a:cs typeface="+mn-cs"/>
            </a:endParaRPr>
          </a:p>
        </p:txBody>
      </p:sp>
      <p:sp>
        <p:nvSpPr>
          <p:cNvPr id="20" name="Rectangle: Top Corners Rounded 19">
            <a:extLst>
              <a:ext uri="{FF2B5EF4-FFF2-40B4-BE49-F238E27FC236}">
                <a16:creationId xmlns:a16="http://schemas.microsoft.com/office/drawing/2014/main" id="{DC8BD2F2-B432-8953-2EF0-DD3331052D38}"/>
              </a:ext>
            </a:extLst>
          </p:cNvPr>
          <p:cNvSpPr/>
          <p:nvPr/>
        </p:nvSpPr>
        <p:spPr>
          <a:xfrm>
            <a:off x="6520460" y="5218210"/>
            <a:ext cx="160108" cy="160108"/>
          </a:xfrm>
          <a:prstGeom prst="round2SameRect">
            <a:avLst>
              <a:gd name="adj1" fmla="val 50000"/>
              <a:gd name="adj2" fmla="val 0"/>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err="1">
              <a:ln>
                <a:noFill/>
              </a:ln>
              <a:solidFill>
                <a:srgbClr val="FFFFFF"/>
              </a:solidFill>
              <a:effectLst/>
              <a:uLnTx/>
              <a:uFillTx/>
              <a:latin typeface="Arial"/>
              <a:ea typeface="+mn-ea"/>
              <a:cs typeface="+mn-cs"/>
            </a:endParaRPr>
          </a:p>
        </p:txBody>
      </p:sp>
      <p:sp>
        <p:nvSpPr>
          <p:cNvPr id="21" name="Rectangle: Top Corners Rounded 20">
            <a:extLst>
              <a:ext uri="{FF2B5EF4-FFF2-40B4-BE49-F238E27FC236}">
                <a16:creationId xmlns:a16="http://schemas.microsoft.com/office/drawing/2014/main" id="{6E729E68-3431-B23B-29F7-3FF0DDE88DD5}"/>
              </a:ext>
            </a:extLst>
          </p:cNvPr>
          <p:cNvSpPr/>
          <p:nvPr/>
        </p:nvSpPr>
        <p:spPr>
          <a:xfrm>
            <a:off x="6520460" y="4434261"/>
            <a:ext cx="160108" cy="160108"/>
          </a:xfrm>
          <a:prstGeom prst="round2SameRect">
            <a:avLst>
              <a:gd name="adj1" fmla="val 50000"/>
              <a:gd name="adj2" fmla="val 0"/>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err="1">
              <a:ln>
                <a:noFill/>
              </a:ln>
              <a:solidFill>
                <a:srgbClr val="FFFFFF"/>
              </a:solidFill>
              <a:effectLst/>
              <a:uLnTx/>
              <a:uFillTx/>
              <a:latin typeface="Arial"/>
              <a:ea typeface="+mn-ea"/>
              <a:cs typeface="+mn-cs"/>
            </a:endParaRPr>
          </a:p>
        </p:txBody>
      </p:sp>
      <p:sp>
        <p:nvSpPr>
          <p:cNvPr id="25" name="Rectangle: Top Corners Rounded 24">
            <a:extLst>
              <a:ext uri="{FF2B5EF4-FFF2-40B4-BE49-F238E27FC236}">
                <a16:creationId xmlns:a16="http://schemas.microsoft.com/office/drawing/2014/main" id="{46E306B6-1EC8-D830-E31F-850516329089}"/>
              </a:ext>
            </a:extLst>
          </p:cNvPr>
          <p:cNvSpPr/>
          <p:nvPr/>
        </p:nvSpPr>
        <p:spPr>
          <a:xfrm>
            <a:off x="6520460" y="2793399"/>
            <a:ext cx="160108" cy="160108"/>
          </a:xfrm>
          <a:prstGeom prst="round2SameRect">
            <a:avLst>
              <a:gd name="adj1" fmla="val 50000"/>
              <a:gd name="adj2" fmla="val 0"/>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err="1">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284608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F633E3-89BB-DD2D-B193-AA535185907B}"/>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97DC26BE-D0DF-0A23-FE41-83461F282302}"/>
              </a:ext>
            </a:extLst>
          </p:cNvPr>
          <p:cNvSpPr>
            <a:spLocks noGrp="1"/>
          </p:cNvSpPr>
          <p:nvPr>
            <p:ph type="title"/>
          </p:nvPr>
        </p:nvSpPr>
        <p:spPr>
          <a:xfrm>
            <a:off x="495300" y="379786"/>
            <a:ext cx="11201400" cy="430887"/>
          </a:xfrm>
        </p:spPr>
        <p:txBody>
          <a:bodyPr/>
          <a:lstStyle/>
          <a:p>
            <a:r>
              <a:rPr lang="en-US" dirty="0"/>
              <a:t>Forward-Looking Statements </a:t>
            </a:r>
          </a:p>
        </p:txBody>
      </p:sp>
      <p:sp>
        <p:nvSpPr>
          <p:cNvPr id="7" name="Text Placeholder 6">
            <a:extLst>
              <a:ext uri="{FF2B5EF4-FFF2-40B4-BE49-F238E27FC236}">
                <a16:creationId xmlns:a16="http://schemas.microsoft.com/office/drawing/2014/main" id="{C5FD9FBB-B35F-5D1F-8F72-08CBDFEDBB73}"/>
              </a:ext>
            </a:extLst>
          </p:cNvPr>
          <p:cNvSpPr>
            <a:spLocks noGrp="1"/>
          </p:cNvSpPr>
          <p:nvPr>
            <p:ph type="body" sz="quarter" idx="12"/>
          </p:nvPr>
        </p:nvSpPr>
        <p:spPr>
          <a:xfrm>
            <a:off x="495300" y="1082059"/>
            <a:ext cx="11247120" cy="4788170"/>
          </a:xfrm>
        </p:spPr>
        <p:txBody>
          <a:bodyPr/>
          <a:lstStyle/>
          <a:p>
            <a:pPr marL="0" indent="0" algn="just">
              <a:buNone/>
            </a:pPr>
            <a:r>
              <a:rPr lang="en-US" sz="1000" dirty="0"/>
              <a:t>This presentation has been prepared by Nexxen International Ltd. (the "Company" or "Nexxen"). This presentation and the accompanying oral presentation contain forward-looking statements. These statements may relate to, but are not limited to: statements regarding anticipated financial results for full year 2025 and beyond; anticipated benefits of Nexxen’s strategic transactions and commercial partnerships; anticipated features and benefits of Nexxen’s products and service offerings, including anticipated benefits relating to the launch of </a:t>
            </a:r>
            <a:r>
              <a:rPr lang="en-US" sz="1000" dirty="0" err="1"/>
              <a:t>nexAI</a:t>
            </a:r>
            <a:r>
              <a:rPr lang="en-US" sz="1000" dirty="0"/>
              <a:t>; Nexxen’s positioning for accelerated growth and continued future growth; Nexxen’s medium- to long-term prospects; management’s belief that Nexxen is well-positioned to benefit from future industry growth trends and Company-specific catalysts; the Company’s plans with respect to its cash reserves as well as ongoing and future share repurchase programs; the anticipated impact of the Company’s Generative AI initiative and its ability to contribute to the Company’s growth; management’s expectations to continue investments in technology, data and Generative AI throughout 2025, and the anticipated impact of these investments; the anticipated benefits related to Nexxen’s strategic partnership with, and investment in, VIDAA; as well as any other statements related to Nexxen’s future financial results and operating performance. These statements are neither promises nor guarantees but involve known and unknown risks, uncertainties and other important factors that may cause Nexxen’s actual results, performance or achievements to be materially different from its expectations expressed or implied by the forward-looking statements, including, but not limited to, the following: negative global economic conditions, including risks related to tariff impacts or policy shifts (including trade negotiations or enforcement actions) that could materially affect market sentiment, consumer behavior and advertising demand; global conflicts and war, including the war and hostilities between Israel and Hamas, Hezbollah, the Houthis in Yemen and Iran, and how those conditions may adversely impact Nexxen’s business, customers and the markets in which Nexxen competes; changes in industry trends; and other negative developments in Nexxen’s business or unfavorable legislative or regulatory developments. Nexxen cautions you not to place undue reliance on these forward-looking statements. For a more detailed discussion of these factors, and other factors that could cause actual results to vary materially, interested parties should review the risk factors listed in the Company’s most recent Annual Report on Form 20-F, filed with the U.S. Securities and Exchange Commission (www.sec.gov) on March 5, 2025. Any forward-looking statements made by Nexxen in this presentation speak only as of the date of this presentation, and Nexxen does not intend to update these forward-looking statements after the date of this presentation, except as required by law.</a:t>
            </a:r>
          </a:p>
          <a:p>
            <a:pPr marL="0" indent="0" algn="just">
              <a:buNone/>
            </a:pPr>
            <a:r>
              <a:rPr lang="en-US" sz="1000" dirty="0"/>
              <a:t>In addition to financial information presented in accordance with the International Financial Reporting Standards (“IFRS”), this presentation includes certain non-IFRS financial measures, including, but not limited to, Contribution ex-TAC, Adjusted EBITDA, Adjusted EBITDA Margin, Non-IFRS Net Income, and Non-IFRS Diluted Earnings per share. These non-IFRS financial measures are not intended to be considered in isolation from, as substitutes for, or as superior to, the corresponding financial measures prepared in accordance with IFRS. You are encouraged to evaluate these adjustments and review the reconciliation of these non-IFRS financial measures to their most comparable IFRS measures, and the reasons we consider them appropriate. It is important to note that the particular items we exclude from, or include in, our non-IFRS financial measures may differ from the items excluded from, or included in, similar non-IFRS financial measures used by other companies. </a:t>
            </a:r>
          </a:p>
          <a:p>
            <a:pPr marL="0" indent="0" algn="just">
              <a:buNone/>
            </a:pPr>
            <a:r>
              <a:rPr lang="en-US" sz="1000" dirty="0"/>
              <a:t>This presentation contains statistical data, estimates, and forecasts that are based on independent industry publications or other publicly available information, as well as other information based on our internal sources. This information involves many assumptions and limitations, and you are cautioned not to give undue weight to these estimates. We have not independently verified the accuracy or completeness of the data contained in these industry publications and other publicly available information. Accordingly, we make no representations as to the accuracy or completeness of that data nor do we undertake to update such data after the date of this presentation. Nexxen, and the Nexxen logo are trademarks of Nexxen International Ltd. in the United States and other countries. All other trademarks are the property of their respective owners and are used for reference purposes only. Such use should not be construed as an endorsement of the platform and products of Nexxen. The use of the word “partner” or “partnership” in this presentation does not mean a legal partner or legal partnership.</a:t>
            </a:r>
          </a:p>
        </p:txBody>
      </p:sp>
    </p:spTree>
    <p:extLst>
      <p:ext uri="{BB962C8B-B14F-4D97-AF65-F5344CB8AC3E}">
        <p14:creationId xmlns:p14="http://schemas.microsoft.com/office/powerpoint/2010/main" val="1906127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EB24BB91-0C28-8F78-ADA1-F107C5279241}"/>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198D6691-892E-E51C-BABE-A86487D98CB2}"/>
              </a:ext>
            </a:extLst>
          </p:cNvPr>
          <p:cNvGrpSpPr>
            <a:grpSpLocks/>
          </p:cNvGrpSpPr>
          <p:nvPr/>
        </p:nvGrpSpPr>
        <p:grpSpPr>
          <a:xfrm>
            <a:off x="0" y="400913"/>
            <a:ext cx="12192000" cy="6457086"/>
            <a:chOff x="0" y="400913"/>
            <a:chExt cx="12192000" cy="6457086"/>
          </a:xfrm>
        </p:grpSpPr>
        <p:pic>
          <p:nvPicPr>
            <p:cNvPr id="4" name="Picture 3">
              <a:extLst>
                <a:ext uri="{FF2B5EF4-FFF2-40B4-BE49-F238E27FC236}">
                  <a16:creationId xmlns:a16="http://schemas.microsoft.com/office/drawing/2014/main" id="{703820E9-BE86-E3F9-E0D6-00560339499C}"/>
                </a:ext>
              </a:extLst>
            </p:cNvPr>
            <p:cNvPicPr>
              <a:picLocks noChangeAspect="1"/>
            </p:cNvPicPr>
            <p:nvPr/>
          </p:nvPicPr>
          <p:blipFill>
            <a:blip r:embed="rId3">
              <a:alphaModFix/>
            </a:blip>
            <a:srcRect t="361" b="1"/>
            <a:stretch/>
          </p:blipFill>
          <p:spPr>
            <a:xfrm>
              <a:off x="0" y="2150669"/>
              <a:ext cx="12192000" cy="4707330"/>
            </a:xfrm>
            <a:prstGeom prst="rect">
              <a:avLst/>
            </a:prstGeom>
            <a:solidFill>
              <a:schemeClr val="accent1"/>
            </a:solidFill>
          </p:spPr>
        </p:pic>
        <p:sp>
          <p:nvSpPr>
            <p:cNvPr id="10" name="Rectangle 9">
              <a:extLst>
                <a:ext uri="{FF2B5EF4-FFF2-40B4-BE49-F238E27FC236}">
                  <a16:creationId xmlns:a16="http://schemas.microsoft.com/office/drawing/2014/main" id="{94884532-E8AF-BBE9-B0AB-81852E75C563}"/>
                </a:ext>
              </a:extLst>
            </p:cNvPr>
            <p:cNvSpPr>
              <a:spLocks/>
            </p:cNvSpPr>
            <p:nvPr/>
          </p:nvSpPr>
          <p:spPr>
            <a:xfrm>
              <a:off x="6011406" y="3944821"/>
              <a:ext cx="6180594" cy="261612"/>
            </a:xfrm>
            <a:prstGeom prst="rect">
              <a:avLst/>
            </a:prstGeom>
            <a:gradFill>
              <a:gsLst>
                <a:gs pos="100000">
                  <a:srgbClr val="190740">
                    <a:alpha val="75000"/>
                  </a:srgbClr>
                </a:gs>
                <a:gs pos="0">
                  <a:schemeClr val="accent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7" name="TextBox 6">
              <a:extLst>
                <a:ext uri="{FF2B5EF4-FFF2-40B4-BE49-F238E27FC236}">
                  <a16:creationId xmlns:a16="http://schemas.microsoft.com/office/drawing/2014/main" id="{F9EB4467-CF3D-6D53-2C16-5142EFC06D8C}"/>
                </a:ext>
              </a:extLst>
            </p:cNvPr>
            <p:cNvSpPr txBox="1">
              <a:spLocks/>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pic>
          <p:nvPicPr>
            <p:cNvPr id="8" name="Graphic 7">
              <a:extLst>
                <a:ext uri="{FF2B5EF4-FFF2-40B4-BE49-F238E27FC236}">
                  <a16:creationId xmlns:a16="http://schemas.microsoft.com/office/drawing/2014/main" id="{2491BD83-AD02-FCD2-9836-8498488B7C2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79425" y="400913"/>
              <a:ext cx="1717675" cy="420656"/>
            </a:xfrm>
            <a:prstGeom prst="rect">
              <a:avLst/>
            </a:prstGeom>
          </p:spPr>
        </p:pic>
      </p:grpSp>
      <p:sp>
        <p:nvSpPr>
          <p:cNvPr id="9" name="Title 4">
            <a:extLst>
              <a:ext uri="{FF2B5EF4-FFF2-40B4-BE49-F238E27FC236}">
                <a16:creationId xmlns:a16="http://schemas.microsoft.com/office/drawing/2014/main" id="{FD04BFDD-8E9F-7C39-4070-15E8F52CF6C5}"/>
              </a:ext>
            </a:extLst>
          </p:cNvPr>
          <p:cNvSpPr txBox="1">
            <a:spLocks/>
          </p:cNvSpPr>
          <p:nvPr/>
        </p:nvSpPr>
        <p:spPr>
          <a:xfrm>
            <a:off x="495301" y="2003402"/>
            <a:ext cx="5145104" cy="1231106"/>
          </a:xfrm>
          <a:prstGeom prst="rect">
            <a:avLst/>
          </a:prstGeom>
        </p:spPr>
        <p:txBody>
          <a:bodyPr vert="horz" wrap="square" lIns="0" tIns="0" rIns="0" bIns="0" rtlCol="0" anchor="b" anchorCtr="0">
            <a:spAutoFit/>
          </a:bodyPr>
          <a:lstStyle>
            <a:lvl1pPr algn="l" defTabSz="914400" rtl="0" eaLnBrk="1" latinLnBrk="0" hangingPunct="1">
              <a:lnSpc>
                <a:spcPct val="100000"/>
              </a:lnSpc>
              <a:spcBef>
                <a:spcPct val="0"/>
              </a:spcBef>
              <a:buNone/>
              <a:defRPr sz="3000" b="0" kern="1200" spc="30" baseline="0">
                <a:solidFill>
                  <a:srgbClr val="FFFFFF"/>
                </a:solidFill>
                <a:latin typeface="Poppins ExtraLight" panose="00000300000000000000" pitchFamily="2" charset="0"/>
                <a:ea typeface="+mj-ea"/>
                <a:cs typeface="Poppins ExtraLight" panose="00000300000000000000"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000" b="0" i="0" u="none" strike="noStrike" kern="1200" cap="none" spc="30" normalizeH="0" baseline="0" noProof="0" dirty="0">
                <a:ln>
                  <a:noFill/>
                </a:ln>
                <a:solidFill>
                  <a:srgbClr val="FFFFFF"/>
                </a:solidFill>
                <a:effectLst/>
                <a:uLnTx/>
                <a:uFillTx/>
                <a:latin typeface="Poppins ExtraLight" panose="00000300000000000000" pitchFamily="2" charset="0"/>
                <a:ea typeface="+mj-ea"/>
                <a:cs typeface="Poppins ExtraLight" panose="00000300000000000000" pitchFamily="2" charset="0"/>
              </a:rPr>
              <a:t>Overview, Focuses and Strategic Vision</a:t>
            </a:r>
          </a:p>
        </p:txBody>
      </p:sp>
      <p:sp>
        <p:nvSpPr>
          <p:cNvPr id="5" name="TextBox 4">
            <a:extLst>
              <a:ext uri="{FF2B5EF4-FFF2-40B4-BE49-F238E27FC236}">
                <a16:creationId xmlns:a16="http://schemas.microsoft.com/office/drawing/2014/main" id="{FD21C59C-CA24-777C-37C2-CDBDD8ABB87F}"/>
              </a:ext>
            </a:extLst>
          </p:cNvPr>
          <p:cNvSpPr txBox="1"/>
          <p:nvPr/>
        </p:nvSpPr>
        <p:spPr>
          <a:xfrm>
            <a:off x="8911386" y="2262090"/>
            <a:ext cx="2517256" cy="711990"/>
          </a:xfrm>
          <a:prstGeom prst="rect">
            <a:avLst/>
          </a:prstGeom>
          <a:noFill/>
          <a:effectLst/>
        </p:spPr>
        <p:txBody>
          <a:bodyPr wrap="square" lIns="91440" tIns="45720" rIns="91440" bIns="45720" rtlCol="0" anchor="ctr" anchorCtr="0">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8CF585"/>
                </a:solidFill>
                <a:effectLst/>
                <a:uLnTx/>
                <a:uFillTx/>
                <a:latin typeface="Arial"/>
                <a:ea typeface="+mn-ea"/>
                <a:cs typeface="+mn-cs"/>
              </a:rPr>
              <a:t>OFER DRUKER</a:t>
            </a: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a:ea typeface="+mn-ea"/>
                <a:cs typeface="+mn-cs"/>
              </a:rPr>
              <a:t>Chief Executive Officer </a:t>
            </a:r>
          </a:p>
        </p:txBody>
      </p:sp>
      <p:pic>
        <p:nvPicPr>
          <p:cNvPr id="6" name="Picture 5">
            <a:extLst>
              <a:ext uri="{FF2B5EF4-FFF2-40B4-BE49-F238E27FC236}">
                <a16:creationId xmlns:a16="http://schemas.microsoft.com/office/drawing/2014/main" id="{7634356F-97F8-34E6-26F4-CC6B05C3497D}"/>
              </a:ext>
            </a:extLst>
          </p:cNvPr>
          <p:cNvPicPr>
            <a:picLocks noChangeAspect="1"/>
          </p:cNvPicPr>
          <p:nvPr/>
        </p:nvPicPr>
        <p:blipFill rotWithShape="1">
          <a:blip r:embed="rId6"/>
          <a:srcRect l="10056" t="436" r="4753" b="14372"/>
          <a:stretch/>
        </p:blipFill>
        <p:spPr>
          <a:xfrm>
            <a:off x="6189981" y="1375370"/>
            <a:ext cx="2485430" cy="2485430"/>
          </a:xfrm>
          <a:prstGeom prst="ellipse">
            <a:avLst/>
          </a:prstGeom>
          <a:ln w="41275">
            <a:solidFill>
              <a:schemeClr val="accent4"/>
            </a:solidFill>
          </a:ln>
        </p:spPr>
      </p:pic>
    </p:spTree>
    <p:extLst>
      <p:ext uri="{BB962C8B-B14F-4D97-AF65-F5344CB8AC3E}">
        <p14:creationId xmlns:p14="http://schemas.microsoft.com/office/powerpoint/2010/main" val="1071929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gradFill>
          <a:gsLst>
            <a:gs pos="30000">
              <a:srgbClr val="190740"/>
            </a:gs>
            <a:gs pos="100000">
              <a:schemeClr val="accent2"/>
            </a:gs>
          </a:gsLst>
          <a:lin ang="2700000" scaled="1"/>
        </a:gradFill>
        <a:effectLst/>
      </p:bgPr>
    </p:bg>
    <p:spTree>
      <p:nvGrpSpPr>
        <p:cNvPr id="1" name="">
          <a:extLst>
            <a:ext uri="{FF2B5EF4-FFF2-40B4-BE49-F238E27FC236}">
              <a16:creationId xmlns:a16="http://schemas.microsoft.com/office/drawing/2014/main" id="{28003E22-A48F-B81F-5844-D4884E6463DC}"/>
            </a:ext>
          </a:extLst>
        </p:cNvPr>
        <p:cNvGrpSpPr/>
        <p:nvPr/>
      </p:nvGrpSpPr>
      <p:grpSpPr>
        <a:xfrm>
          <a:off x="0" y="0"/>
          <a:ext cx="0" cy="0"/>
          <a:chOff x="0" y="0"/>
          <a:chExt cx="0" cy="0"/>
        </a:xfrm>
      </p:grpSpPr>
      <p:pic>
        <p:nvPicPr>
          <p:cNvPr id="26" name="Picture 25">
            <a:extLst>
              <a:ext uri="{FF2B5EF4-FFF2-40B4-BE49-F238E27FC236}">
                <a16:creationId xmlns:a16="http://schemas.microsoft.com/office/drawing/2014/main" id="{0E5CD467-3949-BFBC-C5F1-9089DEBAF21C}"/>
              </a:ext>
            </a:extLst>
          </p:cNvPr>
          <p:cNvPicPr>
            <a:picLocks noChangeAspect="1"/>
          </p:cNvPicPr>
          <p:nvPr/>
        </p:nvPicPr>
        <p:blipFill>
          <a:blip r:embed="rId3">
            <a:alphaModFix amt="18000"/>
          </a:blip>
          <a:stretch>
            <a:fillRect/>
          </a:stretch>
        </p:blipFill>
        <p:spPr>
          <a:xfrm>
            <a:off x="0" y="0"/>
            <a:ext cx="12192000" cy="6858000"/>
          </a:xfrm>
          <a:prstGeom prst="rect">
            <a:avLst/>
          </a:prstGeom>
        </p:spPr>
      </p:pic>
      <p:sp>
        <p:nvSpPr>
          <p:cNvPr id="20" name="Text Placeholder 9">
            <a:extLst>
              <a:ext uri="{FF2B5EF4-FFF2-40B4-BE49-F238E27FC236}">
                <a16:creationId xmlns:a16="http://schemas.microsoft.com/office/drawing/2014/main" id="{B95FA071-519F-6512-6F5E-F10CBA9E3F42}"/>
              </a:ext>
            </a:extLst>
          </p:cNvPr>
          <p:cNvSpPr txBox="1">
            <a:spLocks/>
          </p:cNvSpPr>
          <p:nvPr/>
        </p:nvSpPr>
        <p:spPr>
          <a:xfrm>
            <a:off x="1937387" y="2605958"/>
            <a:ext cx="8352160" cy="651460"/>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4000" b="1" i="0" u="none" strike="noStrike" kern="1200" cap="none" spc="0" normalizeH="0" baseline="0" noProof="0" dirty="0">
                <a:ln>
                  <a:noFill/>
                </a:ln>
                <a:solidFill>
                  <a:srgbClr val="FFFFFF"/>
                </a:solidFill>
                <a:effectLst/>
                <a:uLnTx/>
                <a:uFillTx/>
                <a:latin typeface="Poppins" panose="00000500000000000000" pitchFamily="2" charset="0"/>
                <a:ea typeface="+mn-ea"/>
                <a:cs typeface="Poppins" panose="00000500000000000000" pitchFamily="2" charset="0"/>
              </a:rPr>
              <a:t>Who We Are </a:t>
            </a:r>
          </a:p>
        </p:txBody>
      </p:sp>
      <p:sp>
        <p:nvSpPr>
          <p:cNvPr id="2" name="Freeform: Shape 1">
            <a:extLst>
              <a:ext uri="{FF2B5EF4-FFF2-40B4-BE49-F238E27FC236}">
                <a16:creationId xmlns:a16="http://schemas.microsoft.com/office/drawing/2014/main" id="{BA485701-1510-C21A-0FE2-191F02B7860B}"/>
              </a:ext>
            </a:extLst>
          </p:cNvPr>
          <p:cNvSpPr/>
          <p:nvPr/>
        </p:nvSpPr>
        <p:spPr>
          <a:xfrm>
            <a:off x="0" y="359935"/>
            <a:ext cx="12192000" cy="1774081"/>
          </a:xfrm>
          <a:custGeom>
            <a:avLst/>
            <a:gdLst>
              <a:gd name="connsiteX0" fmla="*/ 6098451 w 12192000"/>
              <a:gd name="connsiteY0" fmla="*/ 0 h 6498064"/>
              <a:gd name="connsiteX1" fmla="*/ 6136044 w 12192000"/>
              <a:gd name="connsiteY1" fmla="*/ 0 h 6498064"/>
              <a:gd name="connsiteX2" fmla="*/ 8842854 w 12192000"/>
              <a:gd name="connsiteY2" fmla="*/ 317103 h 6498064"/>
              <a:gd name="connsiteX3" fmla="*/ 9070059 w 12192000"/>
              <a:gd name="connsiteY3" fmla="*/ 374310 h 6498064"/>
              <a:gd name="connsiteX4" fmla="*/ 10892578 w 12192000"/>
              <a:gd name="connsiteY4" fmla="*/ 1003612 h 6498064"/>
              <a:gd name="connsiteX5" fmla="*/ 12053413 w 12192000"/>
              <a:gd name="connsiteY5" fmla="*/ 1667801 h 6498064"/>
              <a:gd name="connsiteX6" fmla="*/ 12192000 w 12192000"/>
              <a:gd name="connsiteY6" fmla="*/ 1770450 h 6498064"/>
              <a:gd name="connsiteX7" fmla="*/ 12192000 w 12192000"/>
              <a:gd name="connsiteY7" fmla="*/ 6498064 h 6498064"/>
              <a:gd name="connsiteX8" fmla="*/ 0 w 12192000"/>
              <a:gd name="connsiteY8" fmla="*/ 6498064 h 6498064"/>
              <a:gd name="connsiteX9" fmla="*/ 0 w 12192000"/>
              <a:gd name="connsiteY9" fmla="*/ 1774081 h 6498064"/>
              <a:gd name="connsiteX10" fmla="*/ 143490 w 12192000"/>
              <a:gd name="connsiteY10" fmla="*/ 1667801 h 6498064"/>
              <a:gd name="connsiteX11" fmla="*/ 1304323 w 12192000"/>
              <a:gd name="connsiteY11" fmla="*/ 1003612 h 6498064"/>
              <a:gd name="connsiteX12" fmla="*/ 3126846 w 12192000"/>
              <a:gd name="connsiteY12" fmla="*/ 374310 h 6498064"/>
              <a:gd name="connsiteX13" fmla="*/ 3354047 w 12192000"/>
              <a:gd name="connsiteY13" fmla="*/ 317103 h 6498064"/>
              <a:gd name="connsiteX14" fmla="*/ 6098451 w 12192000"/>
              <a:gd name="connsiteY14" fmla="*/ 0 h 6498064"/>
              <a:gd name="connsiteX0" fmla="*/ 0 w 12283440"/>
              <a:gd name="connsiteY0" fmla="*/ 6498064 h 6589504"/>
              <a:gd name="connsiteX1" fmla="*/ 0 w 12283440"/>
              <a:gd name="connsiteY1" fmla="*/ 1774081 h 6589504"/>
              <a:gd name="connsiteX2" fmla="*/ 143490 w 12283440"/>
              <a:gd name="connsiteY2" fmla="*/ 1667801 h 6589504"/>
              <a:gd name="connsiteX3" fmla="*/ 1304323 w 12283440"/>
              <a:gd name="connsiteY3" fmla="*/ 1003612 h 6589504"/>
              <a:gd name="connsiteX4" fmla="*/ 3126846 w 12283440"/>
              <a:gd name="connsiteY4" fmla="*/ 374310 h 6589504"/>
              <a:gd name="connsiteX5" fmla="*/ 3354047 w 12283440"/>
              <a:gd name="connsiteY5" fmla="*/ 317103 h 6589504"/>
              <a:gd name="connsiteX6" fmla="*/ 6098451 w 12283440"/>
              <a:gd name="connsiteY6" fmla="*/ 0 h 6589504"/>
              <a:gd name="connsiteX7" fmla="*/ 6136044 w 12283440"/>
              <a:gd name="connsiteY7" fmla="*/ 0 h 6589504"/>
              <a:gd name="connsiteX8" fmla="*/ 8842854 w 12283440"/>
              <a:gd name="connsiteY8" fmla="*/ 317103 h 6589504"/>
              <a:gd name="connsiteX9" fmla="*/ 9070059 w 12283440"/>
              <a:gd name="connsiteY9" fmla="*/ 374310 h 6589504"/>
              <a:gd name="connsiteX10" fmla="*/ 10892578 w 12283440"/>
              <a:gd name="connsiteY10" fmla="*/ 1003612 h 6589504"/>
              <a:gd name="connsiteX11" fmla="*/ 12053413 w 12283440"/>
              <a:gd name="connsiteY11" fmla="*/ 1667801 h 6589504"/>
              <a:gd name="connsiteX12" fmla="*/ 12192000 w 12283440"/>
              <a:gd name="connsiteY12" fmla="*/ 1770450 h 6589504"/>
              <a:gd name="connsiteX13" fmla="*/ 12283440 w 12283440"/>
              <a:gd name="connsiteY13" fmla="*/ 6589504 h 6589504"/>
              <a:gd name="connsiteX0" fmla="*/ 0 w 12283440"/>
              <a:gd name="connsiteY0" fmla="*/ 1774081 h 6589504"/>
              <a:gd name="connsiteX1" fmla="*/ 143490 w 12283440"/>
              <a:gd name="connsiteY1" fmla="*/ 1667801 h 6589504"/>
              <a:gd name="connsiteX2" fmla="*/ 1304323 w 12283440"/>
              <a:gd name="connsiteY2" fmla="*/ 1003612 h 6589504"/>
              <a:gd name="connsiteX3" fmla="*/ 3126846 w 12283440"/>
              <a:gd name="connsiteY3" fmla="*/ 374310 h 6589504"/>
              <a:gd name="connsiteX4" fmla="*/ 3354047 w 12283440"/>
              <a:gd name="connsiteY4" fmla="*/ 317103 h 6589504"/>
              <a:gd name="connsiteX5" fmla="*/ 6098451 w 12283440"/>
              <a:gd name="connsiteY5" fmla="*/ 0 h 6589504"/>
              <a:gd name="connsiteX6" fmla="*/ 6136044 w 12283440"/>
              <a:gd name="connsiteY6" fmla="*/ 0 h 6589504"/>
              <a:gd name="connsiteX7" fmla="*/ 8842854 w 12283440"/>
              <a:gd name="connsiteY7" fmla="*/ 317103 h 6589504"/>
              <a:gd name="connsiteX8" fmla="*/ 9070059 w 12283440"/>
              <a:gd name="connsiteY8" fmla="*/ 374310 h 6589504"/>
              <a:gd name="connsiteX9" fmla="*/ 10892578 w 12283440"/>
              <a:gd name="connsiteY9" fmla="*/ 1003612 h 6589504"/>
              <a:gd name="connsiteX10" fmla="*/ 12053413 w 12283440"/>
              <a:gd name="connsiteY10" fmla="*/ 1667801 h 6589504"/>
              <a:gd name="connsiteX11" fmla="*/ 12192000 w 12283440"/>
              <a:gd name="connsiteY11" fmla="*/ 1770450 h 6589504"/>
              <a:gd name="connsiteX12" fmla="*/ 12283440 w 12283440"/>
              <a:gd name="connsiteY12" fmla="*/ 6589504 h 6589504"/>
              <a:gd name="connsiteX0" fmla="*/ 0 w 12192000"/>
              <a:gd name="connsiteY0" fmla="*/ 1774081 h 1774081"/>
              <a:gd name="connsiteX1" fmla="*/ 143490 w 12192000"/>
              <a:gd name="connsiteY1" fmla="*/ 1667801 h 1774081"/>
              <a:gd name="connsiteX2" fmla="*/ 1304323 w 12192000"/>
              <a:gd name="connsiteY2" fmla="*/ 1003612 h 1774081"/>
              <a:gd name="connsiteX3" fmla="*/ 3126846 w 12192000"/>
              <a:gd name="connsiteY3" fmla="*/ 374310 h 1774081"/>
              <a:gd name="connsiteX4" fmla="*/ 3354047 w 12192000"/>
              <a:gd name="connsiteY4" fmla="*/ 317103 h 1774081"/>
              <a:gd name="connsiteX5" fmla="*/ 6098451 w 12192000"/>
              <a:gd name="connsiteY5" fmla="*/ 0 h 1774081"/>
              <a:gd name="connsiteX6" fmla="*/ 6136044 w 12192000"/>
              <a:gd name="connsiteY6" fmla="*/ 0 h 1774081"/>
              <a:gd name="connsiteX7" fmla="*/ 8842854 w 12192000"/>
              <a:gd name="connsiteY7" fmla="*/ 317103 h 1774081"/>
              <a:gd name="connsiteX8" fmla="*/ 9070059 w 12192000"/>
              <a:gd name="connsiteY8" fmla="*/ 374310 h 1774081"/>
              <a:gd name="connsiteX9" fmla="*/ 10892578 w 12192000"/>
              <a:gd name="connsiteY9" fmla="*/ 1003612 h 1774081"/>
              <a:gd name="connsiteX10" fmla="*/ 12053413 w 12192000"/>
              <a:gd name="connsiteY10" fmla="*/ 1667801 h 1774081"/>
              <a:gd name="connsiteX11" fmla="*/ 12192000 w 12192000"/>
              <a:gd name="connsiteY11" fmla="*/ 1770450 h 1774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1774081">
                <a:moveTo>
                  <a:pt x="0" y="1774081"/>
                </a:moveTo>
                <a:lnTo>
                  <a:pt x="143490" y="1667801"/>
                </a:lnTo>
                <a:cubicBezTo>
                  <a:pt x="513867" y="1404330"/>
                  <a:pt x="900795" y="1182901"/>
                  <a:pt x="1304323" y="1003612"/>
                </a:cubicBezTo>
                <a:cubicBezTo>
                  <a:pt x="1925451" y="727374"/>
                  <a:pt x="2533504" y="518150"/>
                  <a:pt x="3126846" y="374310"/>
                </a:cubicBezTo>
                <a:lnTo>
                  <a:pt x="3354047" y="317103"/>
                </a:lnTo>
                <a:cubicBezTo>
                  <a:pt x="4223626" y="111148"/>
                  <a:pt x="5143874" y="0"/>
                  <a:pt x="6098451" y="0"/>
                </a:cubicBezTo>
                <a:lnTo>
                  <a:pt x="6136044" y="0"/>
                </a:lnTo>
                <a:cubicBezTo>
                  <a:pt x="7075909" y="3269"/>
                  <a:pt x="7984718" y="112784"/>
                  <a:pt x="8842854" y="317103"/>
                </a:cubicBezTo>
                <a:lnTo>
                  <a:pt x="9070059" y="374310"/>
                </a:lnTo>
                <a:cubicBezTo>
                  <a:pt x="9663397" y="518150"/>
                  <a:pt x="10271450" y="727374"/>
                  <a:pt x="10892578" y="1003612"/>
                </a:cubicBezTo>
                <a:cubicBezTo>
                  <a:pt x="11296107" y="1182901"/>
                  <a:pt x="11683036" y="1404330"/>
                  <a:pt x="12053413" y="1667801"/>
                </a:cubicBezTo>
                <a:lnTo>
                  <a:pt x="12192000" y="1770450"/>
                </a:lnTo>
              </a:path>
            </a:pathLst>
          </a:custGeom>
          <a:noFill/>
          <a:ln w="101600" cap="sq">
            <a:solidFill>
              <a:schemeClr val="bg2"/>
            </a:solidFill>
            <a:prstDash val="solid"/>
            <a:round/>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grpSp>
        <p:nvGrpSpPr>
          <p:cNvPr id="4" name="Group 3">
            <a:extLst>
              <a:ext uri="{FF2B5EF4-FFF2-40B4-BE49-F238E27FC236}">
                <a16:creationId xmlns:a16="http://schemas.microsoft.com/office/drawing/2014/main" id="{B683D412-9CCE-5ACB-447D-AE95A0FAEEDD}"/>
              </a:ext>
            </a:extLst>
          </p:cNvPr>
          <p:cNvGrpSpPr/>
          <p:nvPr/>
        </p:nvGrpSpPr>
        <p:grpSpPr>
          <a:xfrm>
            <a:off x="5617844" y="879923"/>
            <a:ext cx="956310" cy="1362643"/>
            <a:chOff x="5687884" y="1183642"/>
            <a:chExt cx="816232" cy="1163045"/>
          </a:xfrm>
        </p:grpSpPr>
        <p:pic>
          <p:nvPicPr>
            <p:cNvPr id="5" name="Graphic 4">
              <a:extLst>
                <a:ext uri="{FF2B5EF4-FFF2-40B4-BE49-F238E27FC236}">
                  <a16:creationId xmlns:a16="http://schemas.microsoft.com/office/drawing/2014/main" id="{4C4DCB9E-0A7D-B339-30FD-C8DA75EA6AA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687884" y="1183642"/>
              <a:ext cx="816232" cy="816232"/>
            </a:xfrm>
            <a:prstGeom prst="rect">
              <a:avLst/>
            </a:prstGeom>
          </p:spPr>
        </p:pic>
        <p:sp>
          <p:nvSpPr>
            <p:cNvPr id="11" name="Rectangle 10">
              <a:extLst>
                <a:ext uri="{FF2B5EF4-FFF2-40B4-BE49-F238E27FC236}">
                  <a16:creationId xmlns:a16="http://schemas.microsoft.com/office/drawing/2014/main" id="{C9C40669-3896-DD9F-0AF2-3E21B8AB0BD7}"/>
                </a:ext>
              </a:extLst>
            </p:cNvPr>
            <p:cNvSpPr/>
            <p:nvPr/>
          </p:nvSpPr>
          <p:spPr>
            <a:xfrm>
              <a:off x="5787772" y="2225039"/>
              <a:ext cx="618743" cy="12164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grpSp>
      <p:grpSp>
        <p:nvGrpSpPr>
          <p:cNvPr id="13" name="Group 12">
            <a:extLst>
              <a:ext uri="{FF2B5EF4-FFF2-40B4-BE49-F238E27FC236}">
                <a16:creationId xmlns:a16="http://schemas.microsoft.com/office/drawing/2014/main" id="{48F33FB8-C151-07F9-6C50-DE7245FFADC3}"/>
              </a:ext>
            </a:extLst>
          </p:cNvPr>
          <p:cNvGrpSpPr>
            <a:grpSpLocks noGrp="1" noUngrp="1" noRot="1" noMove="1" noResize="1"/>
          </p:cNvGrpSpPr>
          <p:nvPr/>
        </p:nvGrpSpPr>
        <p:grpSpPr>
          <a:xfrm>
            <a:off x="495300" y="6415613"/>
            <a:ext cx="11443746" cy="290222"/>
            <a:chOff x="495300" y="6415613"/>
            <a:chExt cx="11443746" cy="290222"/>
          </a:xfrm>
        </p:grpSpPr>
        <p:pic>
          <p:nvPicPr>
            <p:cNvPr id="15" name="Graphic 14">
              <a:extLst>
                <a:ext uri="{FF2B5EF4-FFF2-40B4-BE49-F238E27FC236}">
                  <a16:creationId xmlns:a16="http://schemas.microsoft.com/office/drawing/2014/main" id="{9A5FBFE3-3851-4E63-6906-AC69318E3F04}"/>
                </a:ext>
              </a:extLst>
            </p:cNvPr>
            <p:cNvPicPr>
              <a:picLocks noGrp="1" noRot="1" noChangeAspect="1" noMove="1" noResize="1" noEditPoints="1" noAdjustHandles="1" noChangeArrowheads="1" noChangeShapeType="1" noCrop="1"/>
            </p:cNvPicPr>
            <p:nvPr userDrawn="1"/>
          </p:nvPicPr>
          <p:blipFill>
            <a:blip r:embed="rId6">
              <a:extLst>
                <a:ext uri="{96DAC541-7B7A-43D3-8B79-37D633B846F1}">
                  <asvg:svgBlip xmlns:asvg="http://schemas.microsoft.com/office/drawing/2016/SVG/main" r:embed="rId7"/>
                </a:ext>
              </a:extLst>
            </a:blip>
            <a:stretch>
              <a:fillRect/>
            </a:stretch>
          </p:blipFill>
          <p:spPr>
            <a:xfrm>
              <a:off x="10753974" y="6415613"/>
              <a:ext cx="1185072" cy="290222"/>
            </a:xfrm>
            <a:prstGeom prst="rect">
              <a:avLst/>
            </a:prstGeom>
          </p:spPr>
        </p:pic>
        <p:sp>
          <p:nvSpPr>
            <p:cNvPr id="16" name="TextBox 15">
              <a:extLst>
                <a:ext uri="{FF2B5EF4-FFF2-40B4-BE49-F238E27FC236}">
                  <a16:creationId xmlns:a16="http://schemas.microsoft.com/office/drawing/2014/main" id="{B02BE279-3A92-6922-4AB0-E48E98BA9A19}"/>
                </a:ext>
              </a:extLst>
            </p:cNvPr>
            <p:cNvSpPr txBox="1">
              <a:spLocks noGrp="1" noRot="1" noMove="1" noResize="1" noEditPoints="1" noAdjustHandles="1" noChangeArrowheads="1" noChangeShapeType="1"/>
            </p:cNvSpPr>
            <p:nvPr userDrawn="1"/>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grpSp>
      <p:sp>
        <p:nvSpPr>
          <p:cNvPr id="27" name="Text Placeholder 1048">
            <a:extLst>
              <a:ext uri="{FF2B5EF4-FFF2-40B4-BE49-F238E27FC236}">
                <a16:creationId xmlns:a16="http://schemas.microsoft.com/office/drawing/2014/main" id="{C546ACA7-77CF-98AA-D7C6-E9F750E9DDA3}"/>
              </a:ext>
            </a:extLst>
          </p:cNvPr>
          <p:cNvSpPr txBox="1">
            <a:spLocks/>
          </p:cNvSpPr>
          <p:nvPr/>
        </p:nvSpPr>
        <p:spPr>
          <a:xfrm>
            <a:off x="1025754" y="3720663"/>
            <a:ext cx="10423296" cy="2202792"/>
          </a:xfrm>
          <a:prstGeom prst="roundRect">
            <a:avLst>
              <a:gd name="adj" fmla="val 50000"/>
            </a:avLst>
          </a:prstGeom>
          <a:solidFill>
            <a:schemeClr val="accent1">
              <a:alpha val="21000"/>
            </a:schemeClr>
          </a:solidFill>
          <a:ln w="15875">
            <a:solidFill>
              <a:schemeClr val="bg2"/>
            </a:solidFill>
          </a:ln>
        </p:spPr>
        <p:txBody>
          <a:bodyPr vert="horz" wrap="square" lIns="274320" tIns="0" rIns="274320" bIns="18288" rtlCol="0" anchor="ctr" anchorCtr="0">
            <a:no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28000"/>
              </a:lnSpc>
              <a:spcBef>
                <a:spcPts val="900"/>
              </a:spcBef>
              <a:spcAft>
                <a:spcPts val="0"/>
              </a:spcAft>
              <a:buClrTx/>
              <a:buSzTx/>
              <a:buFont typeface="Arial" panose="020B0604020202020204" pitchFamily="34" charset="0"/>
              <a:buNone/>
              <a:tabLst/>
              <a:defRPr/>
            </a:pPr>
            <a:r>
              <a:rPr kumimoji="0" lang="en-US" sz="2100" b="1" i="0" u="none" strike="noStrike" kern="1200" cap="none" spc="0" normalizeH="0" baseline="0" noProof="0" dirty="0">
                <a:ln>
                  <a:noFill/>
                </a:ln>
                <a:solidFill>
                  <a:srgbClr val="8CF585"/>
                </a:solidFill>
                <a:effectLst/>
                <a:uLnTx/>
                <a:uFillTx/>
                <a:latin typeface="Poppins SemiBold" panose="00000700000000000000" pitchFamily="2" charset="0"/>
                <a:ea typeface="+mn-ea"/>
                <a:cs typeface="Poppins SemiBold" panose="00000700000000000000" pitchFamily="2" charset="0"/>
              </a:rPr>
              <a:t>Nexxen is an end-to-end AdTech platform </a:t>
            </a:r>
            <a:r>
              <a:rPr kumimoji="0" lang="en-US" sz="2100" b="0" i="0" u="none" strike="noStrike" kern="1200" cap="none" spc="0" normalizeH="0" baseline="0" noProof="0" dirty="0">
                <a:ln>
                  <a:noFill/>
                </a:ln>
                <a:solidFill>
                  <a:srgbClr val="FFFFFF"/>
                </a:solidFill>
                <a:effectLst/>
                <a:uLnTx/>
                <a:uFillTx/>
                <a:latin typeface="Poppins" panose="00000500000000000000" pitchFamily="2" charset="0"/>
                <a:ea typeface="+mn-ea"/>
                <a:cs typeface="Poppins" panose="00000500000000000000" pitchFamily="2" charset="0"/>
              </a:rPr>
              <a:t>that empowers advertisers, agencies, and digital publishers through </a:t>
            </a:r>
            <a:r>
              <a:rPr kumimoji="0" lang="en-US" sz="2100" b="1" i="0" u="none" strike="noStrike" kern="1200" cap="none" spc="0" normalizeH="0" baseline="0" noProof="0" dirty="0">
                <a:ln>
                  <a:noFill/>
                </a:ln>
                <a:solidFill>
                  <a:srgbClr val="8CF585"/>
                </a:solidFill>
                <a:effectLst/>
                <a:uLnTx/>
                <a:uFillTx/>
                <a:latin typeface="Poppins SemiBold" panose="00000700000000000000" pitchFamily="2" charset="0"/>
                <a:ea typeface="+mn-ea"/>
                <a:cs typeface="Poppins SemiBold" panose="00000700000000000000" pitchFamily="2" charset="0"/>
              </a:rPr>
              <a:t>interconnected data, AI and technology </a:t>
            </a:r>
            <a:r>
              <a:rPr kumimoji="0" lang="en-US" sz="2100" b="0" i="0" u="none" strike="noStrike" kern="1200" cap="none" spc="0" normalizeH="0" baseline="0" noProof="0" dirty="0">
                <a:ln>
                  <a:noFill/>
                </a:ln>
                <a:solidFill>
                  <a:srgbClr val="FFFFFF"/>
                </a:solidFill>
                <a:effectLst/>
                <a:uLnTx/>
                <a:uFillTx/>
                <a:latin typeface="Poppins" panose="00000500000000000000" pitchFamily="2" charset="0"/>
                <a:ea typeface="+mn-ea"/>
                <a:cs typeface="Poppins" panose="00000500000000000000" pitchFamily="2" charset="0"/>
              </a:rPr>
              <a:t>to maximize performance across </a:t>
            </a:r>
            <a:r>
              <a:rPr kumimoji="0" lang="en-US" sz="2100" b="1" i="0" u="none" strike="noStrike" kern="1200" cap="none" spc="0" normalizeH="0" baseline="0" noProof="0" dirty="0">
                <a:ln>
                  <a:noFill/>
                </a:ln>
                <a:solidFill>
                  <a:srgbClr val="8CF585"/>
                </a:solidFill>
                <a:effectLst/>
                <a:uLnTx/>
                <a:uFillTx/>
                <a:latin typeface="Poppins SemiBold" panose="00000700000000000000" pitchFamily="2" charset="0"/>
                <a:ea typeface="+mn-ea"/>
                <a:cs typeface="Poppins SemiBold" panose="00000700000000000000" pitchFamily="2" charset="0"/>
              </a:rPr>
              <a:t>programmatic video, CTV and omnichannel advertising</a:t>
            </a:r>
          </a:p>
        </p:txBody>
      </p:sp>
    </p:spTree>
    <p:extLst>
      <p:ext uri="{BB962C8B-B14F-4D97-AF65-F5344CB8AC3E}">
        <p14:creationId xmlns:p14="http://schemas.microsoft.com/office/powerpoint/2010/main" val="19220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1000">
              <a:srgbClr val="190740"/>
            </a:gs>
            <a:gs pos="100000">
              <a:schemeClr val="accent2"/>
            </a:gs>
          </a:gsLst>
          <a:lin ang="2700000" scaled="0"/>
        </a:gradFill>
        <a:effectLst/>
      </p:bgPr>
    </p:bg>
    <p:spTree>
      <p:nvGrpSpPr>
        <p:cNvPr id="1" name="">
          <a:extLst>
            <a:ext uri="{FF2B5EF4-FFF2-40B4-BE49-F238E27FC236}">
              <a16:creationId xmlns:a16="http://schemas.microsoft.com/office/drawing/2014/main" id="{DC26481B-0EC8-E5EA-C224-9EDDB40E3A6D}"/>
            </a:ext>
          </a:extLst>
        </p:cNvPr>
        <p:cNvGrpSpPr/>
        <p:nvPr/>
      </p:nvGrpSpPr>
      <p:grpSpPr>
        <a:xfrm>
          <a:off x="0" y="0"/>
          <a:ext cx="0" cy="0"/>
          <a:chOff x="0" y="0"/>
          <a:chExt cx="0" cy="0"/>
        </a:xfrm>
      </p:grpSpPr>
      <p:sp>
        <p:nvSpPr>
          <p:cNvPr id="45" name="Title 44">
            <a:extLst>
              <a:ext uri="{FF2B5EF4-FFF2-40B4-BE49-F238E27FC236}">
                <a16:creationId xmlns:a16="http://schemas.microsoft.com/office/drawing/2014/main" id="{B7216FF5-4262-2446-F637-C9079A845024}"/>
              </a:ext>
            </a:extLst>
          </p:cNvPr>
          <p:cNvSpPr>
            <a:spLocks noGrp="1"/>
          </p:cNvSpPr>
          <p:nvPr>
            <p:ph type="title"/>
          </p:nvPr>
        </p:nvSpPr>
        <p:spPr>
          <a:xfrm>
            <a:off x="495300" y="379786"/>
            <a:ext cx="11201400" cy="430887"/>
          </a:xfrm>
        </p:spPr>
        <p:txBody>
          <a:bodyPr/>
          <a:lstStyle/>
          <a:p>
            <a:r>
              <a:rPr lang="en-US" dirty="0"/>
              <a:t>Unified Data- and AI- Driven End-to-End Platform &amp; Product Suite Focused on CTV &amp; Video</a:t>
            </a:r>
          </a:p>
        </p:txBody>
      </p:sp>
      <p:sp>
        <p:nvSpPr>
          <p:cNvPr id="73" name="Freeform: Shape 72">
            <a:extLst>
              <a:ext uri="{FF2B5EF4-FFF2-40B4-BE49-F238E27FC236}">
                <a16:creationId xmlns:a16="http://schemas.microsoft.com/office/drawing/2014/main" id="{4FE1C694-24E4-57C8-AA9B-E14E94D0FEAC}"/>
              </a:ext>
            </a:extLst>
          </p:cNvPr>
          <p:cNvSpPr/>
          <p:nvPr/>
        </p:nvSpPr>
        <p:spPr>
          <a:xfrm>
            <a:off x="0" y="1645995"/>
            <a:ext cx="12192000" cy="1219927"/>
          </a:xfrm>
          <a:custGeom>
            <a:avLst/>
            <a:gdLst>
              <a:gd name="connsiteX0" fmla="*/ 6095999 w 12192000"/>
              <a:gd name="connsiteY0" fmla="*/ 0 h 2238954"/>
              <a:gd name="connsiteX1" fmla="*/ 11892626 w 12192000"/>
              <a:gd name="connsiteY1" fmla="*/ 1096540 h 2238954"/>
              <a:gd name="connsiteX2" fmla="*/ 12192000 w 12192000"/>
              <a:gd name="connsiteY2" fmla="*/ 1219927 h 2238954"/>
              <a:gd name="connsiteX3" fmla="*/ 12192000 w 12192000"/>
              <a:gd name="connsiteY3" fmla="*/ 2238954 h 2238954"/>
              <a:gd name="connsiteX4" fmla="*/ 0 w 12192000"/>
              <a:gd name="connsiteY4" fmla="*/ 2238954 h 2238954"/>
              <a:gd name="connsiteX5" fmla="*/ 0 w 12192000"/>
              <a:gd name="connsiteY5" fmla="*/ 1219926 h 2238954"/>
              <a:gd name="connsiteX6" fmla="*/ 299372 w 12192000"/>
              <a:gd name="connsiteY6" fmla="*/ 1096540 h 2238954"/>
              <a:gd name="connsiteX7" fmla="*/ 6095999 w 12192000"/>
              <a:gd name="connsiteY7" fmla="*/ 0 h 2238954"/>
              <a:gd name="connsiteX0" fmla="*/ 0 w 12283440"/>
              <a:gd name="connsiteY0" fmla="*/ 2238954 h 2330394"/>
              <a:gd name="connsiteX1" fmla="*/ 0 w 12283440"/>
              <a:gd name="connsiteY1" fmla="*/ 1219926 h 2330394"/>
              <a:gd name="connsiteX2" fmla="*/ 299372 w 12283440"/>
              <a:gd name="connsiteY2" fmla="*/ 1096540 h 2330394"/>
              <a:gd name="connsiteX3" fmla="*/ 6095999 w 12283440"/>
              <a:gd name="connsiteY3" fmla="*/ 0 h 2330394"/>
              <a:gd name="connsiteX4" fmla="*/ 11892626 w 12283440"/>
              <a:gd name="connsiteY4" fmla="*/ 1096540 h 2330394"/>
              <a:gd name="connsiteX5" fmla="*/ 12192000 w 12283440"/>
              <a:gd name="connsiteY5" fmla="*/ 1219927 h 2330394"/>
              <a:gd name="connsiteX6" fmla="*/ 12283440 w 12283440"/>
              <a:gd name="connsiteY6" fmla="*/ 2330394 h 2330394"/>
              <a:gd name="connsiteX0" fmla="*/ 0 w 12192000"/>
              <a:gd name="connsiteY0" fmla="*/ 2238954 h 2238954"/>
              <a:gd name="connsiteX1" fmla="*/ 0 w 12192000"/>
              <a:gd name="connsiteY1" fmla="*/ 1219926 h 2238954"/>
              <a:gd name="connsiteX2" fmla="*/ 299372 w 12192000"/>
              <a:gd name="connsiteY2" fmla="*/ 1096540 h 2238954"/>
              <a:gd name="connsiteX3" fmla="*/ 6095999 w 12192000"/>
              <a:gd name="connsiteY3" fmla="*/ 0 h 2238954"/>
              <a:gd name="connsiteX4" fmla="*/ 11892626 w 12192000"/>
              <a:gd name="connsiteY4" fmla="*/ 1096540 h 2238954"/>
              <a:gd name="connsiteX5" fmla="*/ 12192000 w 12192000"/>
              <a:gd name="connsiteY5" fmla="*/ 1219927 h 2238954"/>
              <a:gd name="connsiteX0" fmla="*/ 0 w 12192000"/>
              <a:gd name="connsiteY0" fmla="*/ 1219926 h 1219927"/>
              <a:gd name="connsiteX1" fmla="*/ 299372 w 12192000"/>
              <a:gd name="connsiteY1" fmla="*/ 1096540 h 1219927"/>
              <a:gd name="connsiteX2" fmla="*/ 6095999 w 12192000"/>
              <a:gd name="connsiteY2" fmla="*/ 0 h 1219927"/>
              <a:gd name="connsiteX3" fmla="*/ 11892626 w 12192000"/>
              <a:gd name="connsiteY3" fmla="*/ 1096540 h 1219927"/>
              <a:gd name="connsiteX4" fmla="*/ 12192000 w 12192000"/>
              <a:gd name="connsiteY4" fmla="*/ 1219927 h 12199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1219927">
                <a:moveTo>
                  <a:pt x="0" y="1219926"/>
                </a:moveTo>
                <a:lnTo>
                  <a:pt x="299372" y="1096540"/>
                </a:lnTo>
                <a:cubicBezTo>
                  <a:pt x="2094213" y="388794"/>
                  <a:pt x="4049702" y="0"/>
                  <a:pt x="6095999" y="0"/>
                </a:cubicBezTo>
                <a:cubicBezTo>
                  <a:pt x="8142296" y="0"/>
                  <a:pt x="10097785" y="388794"/>
                  <a:pt x="11892626" y="1096540"/>
                </a:cubicBezTo>
                <a:lnTo>
                  <a:pt x="12192000" y="1219927"/>
                </a:lnTo>
              </a:path>
            </a:pathLst>
          </a:custGeom>
          <a:noFill/>
          <a:ln w="57150" cap="sq">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Poppins" pitchFamily="2" charset="77"/>
              <a:ea typeface="+mn-ea"/>
              <a:cs typeface="Poppins" pitchFamily="2" charset="77"/>
            </a:endParaRPr>
          </a:p>
        </p:txBody>
      </p:sp>
      <p:pic>
        <p:nvPicPr>
          <p:cNvPr id="8" name="Picture 7">
            <a:extLst>
              <a:ext uri="{FF2B5EF4-FFF2-40B4-BE49-F238E27FC236}">
                <a16:creationId xmlns:a16="http://schemas.microsoft.com/office/drawing/2014/main" id="{5FC2AF8E-5C0A-6A2F-B47A-DC4B69E1D847}"/>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100000"/>
                    </a14:imgEffect>
                  </a14:imgLayer>
                </a14:imgProps>
              </a:ext>
            </a:extLst>
          </a:blip>
          <a:srcRect l="-14692" r="-14692"/>
          <a:stretch/>
        </p:blipFill>
        <p:spPr>
          <a:xfrm>
            <a:off x="4604037" y="1477526"/>
            <a:ext cx="2133600" cy="403514"/>
          </a:xfrm>
          <a:prstGeom prst="rect">
            <a:avLst/>
          </a:prstGeom>
          <a:gradFill>
            <a:gsLst>
              <a:gs pos="1000">
                <a:srgbClr val="261E50"/>
              </a:gs>
              <a:gs pos="100000">
                <a:srgbClr val="2B2656"/>
              </a:gs>
            </a:gsLst>
            <a:lin ang="0" scaled="0"/>
          </a:gradFill>
        </p:spPr>
      </p:pic>
      <p:grpSp>
        <p:nvGrpSpPr>
          <p:cNvPr id="2" name="Group 1">
            <a:extLst>
              <a:ext uri="{FF2B5EF4-FFF2-40B4-BE49-F238E27FC236}">
                <a16:creationId xmlns:a16="http://schemas.microsoft.com/office/drawing/2014/main" id="{54DFE97D-83B7-3660-92A6-A58CE29052F7}"/>
              </a:ext>
            </a:extLst>
          </p:cNvPr>
          <p:cNvGrpSpPr/>
          <p:nvPr/>
        </p:nvGrpSpPr>
        <p:grpSpPr>
          <a:xfrm>
            <a:off x="1227668" y="4816623"/>
            <a:ext cx="9618132" cy="453473"/>
            <a:chOff x="734060" y="4546379"/>
            <a:chExt cx="10719540" cy="674028"/>
          </a:xfrm>
          <a:solidFill>
            <a:schemeClr val="accent1"/>
          </a:solidFill>
        </p:grpSpPr>
        <p:sp>
          <p:nvSpPr>
            <p:cNvPr id="3" name="Rectangle: Rounded Corners 2">
              <a:extLst>
                <a:ext uri="{FF2B5EF4-FFF2-40B4-BE49-F238E27FC236}">
                  <a16:creationId xmlns:a16="http://schemas.microsoft.com/office/drawing/2014/main" id="{C25C04A9-D248-4A7D-85AF-00093D8093E7}"/>
                </a:ext>
              </a:extLst>
            </p:cNvPr>
            <p:cNvSpPr/>
            <p:nvPr/>
          </p:nvSpPr>
          <p:spPr>
            <a:xfrm>
              <a:off x="734060" y="4556539"/>
              <a:ext cx="3193520" cy="663868"/>
            </a:xfrm>
            <a:prstGeom prst="roundRect">
              <a:avLst>
                <a:gd name="adj" fmla="val 50000"/>
              </a:avLst>
            </a:pr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FFFFFF"/>
                  </a:solidFill>
                  <a:effectLst/>
                  <a:uLnTx/>
                  <a:uFillTx/>
                  <a:latin typeface="Poppins" pitchFamily="2" charset="77"/>
                  <a:ea typeface="+mn-ea"/>
                  <a:cs typeface="Poppins" pitchFamily="2" charset="77"/>
                </a:rPr>
                <a:t>MORE FLEXIBILITY</a:t>
              </a:r>
            </a:p>
          </p:txBody>
        </p:sp>
        <p:sp>
          <p:nvSpPr>
            <p:cNvPr id="20" name="Rectangle: Rounded Corners 19">
              <a:extLst>
                <a:ext uri="{FF2B5EF4-FFF2-40B4-BE49-F238E27FC236}">
                  <a16:creationId xmlns:a16="http://schemas.microsoft.com/office/drawing/2014/main" id="{A5C3C332-B263-F139-A724-B2843C5591EB}"/>
                </a:ext>
              </a:extLst>
            </p:cNvPr>
            <p:cNvSpPr/>
            <p:nvPr/>
          </p:nvSpPr>
          <p:spPr>
            <a:xfrm>
              <a:off x="4497070" y="4556539"/>
              <a:ext cx="3193520" cy="663868"/>
            </a:xfrm>
            <a:prstGeom prst="roundRect">
              <a:avLst>
                <a:gd name="adj" fmla="val 50000"/>
              </a:avLst>
            </a:pr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FFFFFF"/>
                  </a:solidFill>
                  <a:effectLst/>
                  <a:uLnTx/>
                  <a:uFillTx/>
                  <a:latin typeface="Poppins" pitchFamily="2" charset="77"/>
                  <a:ea typeface="+mn-ea"/>
                  <a:cs typeface="Poppins" pitchFamily="2" charset="77"/>
                </a:rPr>
                <a:t>BROADER TRANSPARENCY</a:t>
              </a:r>
            </a:p>
          </p:txBody>
        </p:sp>
        <p:sp>
          <p:nvSpPr>
            <p:cNvPr id="22" name="Rectangle: Rounded Corners 21">
              <a:extLst>
                <a:ext uri="{FF2B5EF4-FFF2-40B4-BE49-F238E27FC236}">
                  <a16:creationId xmlns:a16="http://schemas.microsoft.com/office/drawing/2014/main" id="{587A748A-461B-B20E-3BF4-EE3E5F3100BA}"/>
                </a:ext>
              </a:extLst>
            </p:cNvPr>
            <p:cNvSpPr/>
            <p:nvPr/>
          </p:nvSpPr>
          <p:spPr>
            <a:xfrm>
              <a:off x="8260080" y="4546379"/>
              <a:ext cx="3193520" cy="663868"/>
            </a:xfrm>
            <a:prstGeom prst="roundRect">
              <a:avLst>
                <a:gd name="adj" fmla="val 50000"/>
              </a:avLst>
            </a:pr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FFFFFF"/>
                  </a:solidFill>
                  <a:effectLst/>
                  <a:uLnTx/>
                  <a:uFillTx/>
                  <a:latin typeface="Poppins" pitchFamily="2" charset="77"/>
                  <a:ea typeface="+mn-ea"/>
                  <a:cs typeface="Poppins" pitchFamily="2" charset="77"/>
                </a:rPr>
                <a:t>GREATER EFFICIENCY</a:t>
              </a:r>
            </a:p>
          </p:txBody>
        </p:sp>
      </p:grpSp>
      <p:sp>
        <p:nvSpPr>
          <p:cNvPr id="41" name="Text Placeholder 6">
            <a:extLst>
              <a:ext uri="{FF2B5EF4-FFF2-40B4-BE49-F238E27FC236}">
                <a16:creationId xmlns:a16="http://schemas.microsoft.com/office/drawing/2014/main" id="{0D38FDF4-85F9-FDB8-7602-FD7444774C1C}"/>
              </a:ext>
            </a:extLst>
          </p:cNvPr>
          <p:cNvSpPr txBox="1">
            <a:spLocks/>
          </p:cNvSpPr>
          <p:nvPr/>
        </p:nvSpPr>
        <p:spPr>
          <a:xfrm>
            <a:off x="573409" y="5514768"/>
            <a:ext cx="10831192" cy="682503"/>
          </a:xfrm>
          <a:prstGeom prst="rect">
            <a:avLst/>
          </a:prstGeom>
        </p:spPr>
        <p:txBody>
          <a:bodyPr lIns="0" tIns="0" rIns="0" bIns="0"/>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srgbClr val="8CF585"/>
                </a:solidFill>
                <a:effectLst/>
                <a:uLnTx/>
                <a:uFillTx/>
                <a:latin typeface="Arial"/>
                <a:ea typeface="+mn-ea"/>
                <a:cs typeface="+mn-cs"/>
              </a:rPr>
              <a:t>Nexxen holistically serves the advertising ecosystem through an array of interconnected technology and data solutions including a </a:t>
            </a:r>
            <a:r>
              <a:rPr kumimoji="0" lang="en-US" sz="1400" b="1" i="0" u="none" strike="noStrike" kern="1200" cap="none" spc="0" normalizeH="0" baseline="0" noProof="0" dirty="0">
                <a:ln>
                  <a:noFill/>
                </a:ln>
                <a:solidFill>
                  <a:srgbClr val="8CF585"/>
                </a:solidFill>
                <a:effectLst/>
                <a:uLnTx/>
                <a:uFillTx/>
                <a:latin typeface="Arial"/>
                <a:ea typeface="+mn-ea"/>
                <a:cs typeface="+mn-cs"/>
              </a:rPr>
              <a:t>Demand Side Platform </a:t>
            </a:r>
            <a:r>
              <a:rPr kumimoji="0" lang="en-US" sz="1400" b="0" i="0" u="none" strike="noStrike" kern="1200" cap="none" spc="0" normalizeH="0" baseline="0" noProof="0" dirty="0">
                <a:ln>
                  <a:noFill/>
                </a:ln>
                <a:solidFill>
                  <a:srgbClr val="8CF585"/>
                </a:solidFill>
                <a:effectLst/>
                <a:uLnTx/>
                <a:uFillTx/>
                <a:latin typeface="Arial"/>
                <a:ea typeface="+mn-ea"/>
                <a:cs typeface="+mn-cs"/>
              </a:rPr>
              <a:t>(“DSP”), </a:t>
            </a:r>
            <a:r>
              <a:rPr kumimoji="0" lang="en-US" sz="1400" b="1" i="0" u="none" strike="noStrike" kern="1200" cap="none" spc="0" normalizeH="0" baseline="0" noProof="0" dirty="0">
                <a:ln>
                  <a:noFill/>
                </a:ln>
                <a:solidFill>
                  <a:srgbClr val="8CF585"/>
                </a:solidFill>
                <a:effectLst/>
                <a:uLnTx/>
                <a:uFillTx/>
                <a:latin typeface="Arial"/>
                <a:ea typeface="+mn-ea"/>
                <a:cs typeface="+mn-cs"/>
              </a:rPr>
              <a:t>Supply Side Platform </a:t>
            </a:r>
            <a:r>
              <a:rPr kumimoji="0" lang="en-US" sz="1400" b="0" i="0" u="none" strike="noStrike" kern="1200" cap="none" spc="0" normalizeH="0" baseline="0" noProof="0" dirty="0">
                <a:ln>
                  <a:noFill/>
                </a:ln>
                <a:solidFill>
                  <a:srgbClr val="8CF585"/>
                </a:solidFill>
                <a:effectLst/>
                <a:uLnTx/>
                <a:uFillTx/>
                <a:latin typeface="Arial"/>
                <a:ea typeface="+mn-ea"/>
                <a:cs typeface="+mn-cs"/>
              </a:rPr>
              <a:t>(“SSP”), </a:t>
            </a:r>
            <a:r>
              <a:rPr kumimoji="0" lang="en-US" sz="1400" b="1" i="0" u="none" strike="noStrike" kern="1200" cap="none" spc="0" normalizeH="0" baseline="0" noProof="0" dirty="0">
                <a:ln>
                  <a:noFill/>
                </a:ln>
                <a:solidFill>
                  <a:srgbClr val="8CF585"/>
                </a:solidFill>
                <a:effectLst/>
                <a:uLnTx/>
                <a:uFillTx/>
                <a:latin typeface="Arial"/>
                <a:ea typeface="+mn-ea"/>
                <a:cs typeface="+mn-cs"/>
              </a:rPr>
              <a:t>Data Platform</a:t>
            </a:r>
            <a:r>
              <a:rPr kumimoji="0" lang="en-US" sz="1400" b="0" i="0" u="none" strike="noStrike" kern="1200" cap="none" spc="0" normalizeH="0" baseline="0" noProof="0" dirty="0">
                <a:ln>
                  <a:noFill/>
                </a:ln>
                <a:solidFill>
                  <a:srgbClr val="8CF585"/>
                </a:solidFill>
                <a:effectLst/>
                <a:uLnTx/>
                <a:uFillTx/>
                <a:latin typeface="Arial"/>
                <a:ea typeface="+mn-ea"/>
                <a:cs typeface="+mn-cs"/>
              </a:rPr>
              <a:t>, </a:t>
            </a:r>
            <a:r>
              <a:rPr kumimoji="0" lang="en-US" sz="1400" b="1" i="0" u="none" strike="noStrike" kern="1200" cap="none" spc="0" normalizeH="0" baseline="0" noProof="0" dirty="0">
                <a:ln>
                  <a:noFill/>
                </a:ln>
                <a:solidFill>
                  <a:srgbClr val="8CF585"/>
                </a:solidFill>
                <a:effectLst/>
                <a:uLnTx/>
                <a:uFillTx/>
                <a:latin typeface="Arial"/>
                <a:ea typeface="+mn-ea"/>
                <a:cs typeface="+mn-cs"/>
              </a:rPr>
              <a:t>CTV Ad Server</a:t>
            </a:r>
            <a:r>
              <a:rPr kumimoji="0" lang="en-US" sz="1400" b="0" i="0" u="none" strike="noStrike" kern="1200" cap="none" spc="0" normalizeH="0" baseline="0" noProof="0" dirty="0">
                <a:ln>
                  <a:noFill/>
                </a:ln>
                <a:solidFill>
                  <a:srgbClr val="8CF585"/>
                </a:solidFill>
                <a:effectLst/>
                <a:uLnTx/>
                <a:uFillTx/>
                <a:latin typeface="Arial"/>
                <a:ea typeface="+mn-ea"/>
                <a:cs typeface="+mn-cs"/>
              </a:rPr>
              <a:t>, and in-house </a:t>
            </a:r>
            <a:r>
              <a:rPr kumimoji="0" lang="en-US" sz="1400" b="1" i="0" u="none" strike="noStrike" kern="1200" cap="none" spc="0" normalizeH="0" baseline="0" noProof="0" dirty="0">
                <a:ln>
                  <a:noFill/>
                </a:ln>
                <a:solidFill>
                  <a:srgbClr val="8CF585"/>
                </a:solidFill>
                <a:effectLst/>
                <a:uLnTx/>
                <a:uFillTx/>
                <a:latin typeface="Arial"/>
                <a:ea typeface="+mn-ea"/>
                <a:cs typeface="+mn-cs"/>
              </a:rPr>
              <a:t>creative studio</a:t>
            </a:r>
          </a:p>
        </p:txBody>
      </p:sp>
      <p:sp>
        <p:nvSpPr>
          <p:cNvPr id="23" name="TextBox 22">
            <a:extLst>
              <a:ext uri="{FF2B5EF4-FFF2-40B4-BE49-F238E27FC236}">
                <a16:creationId xmlns:a16="http://schemas.microsoft.com/office/drawing/2014/main" id="{C31C0673-6D2D-D9FA-3EC5-793C56EAD9ED}"/>
              </a:ext>
            </a:extLst>
          </p:cNvPr>
          <p:cNvSpPr txBox="1"/>
          <p:nvPr/>
        </p:nvSpPr>
        <p:spPr>
          <a:xfrm>
            <a:off x="1253227" y="3342202"/>
            <a:ext cx="861958" cy="184666"/>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8CF585"/>
                </a:solidFill>
                <a:effectLst/>
                <a:uLnTx/>
                <a:uFillTx/>
                <a:latin typeface="Poppins" pitchFamily="2" charset="77"/>
                <a:ea typeface="+mn-ea"/>
                <a:cs typeface="Poppins" pitchFamily="2" charset="77"/>
              </a:rPr>
              <a:t>Advertisers</a:t>
            </a:r>
          </a:p>
        </p:txBody>
      </p:sp>
      <p:sp>
        <p:nvSpPr>
          <p:cNvPr id="26" name="TextBox 25">
            <a:extLst>
              <a:ext uri="{FF2B5EF4-FFF2-40B4-BE49-F238E27FC236}">
                <a16:creationId xmlns:a16="http://schemas.microsoft.com/office/drawing/2014/main" id="{C265D21D-7A25-439F-D264-515DDEAD92F2}"/>
              </a:ext>
            </a:extLst>
          </p:cNvPr>
          <p:cNvSpPr txBox="1"/>
          <p:nvPr/>
        </p:nvSpPr>
        <p:spPr>
          <a:xfrm>
            <a:off x="9848630" y="3265201"/>
            <a:ext cx="1207698" cy="401648"/>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8CF585"/>
                </a:solidFill>
                <a:effectLst/>
                <a:uLnTx/>
                <a:uFillTx/>
                <a:latin typeface="Poppins" pitchFamily="2" charset="77"/>
                <a:ea typeface="+mn-ea"/>
                <a:cs typeface="Poppins" pitchFamily="2" charset="77"/>
              </a:rPr>
              <a:t>Publishers</a:t>
            </a:r>
            <a:br>
              <a:rPr kumimoji="0" lang="en-US" sz="1200" b="0" i="0" u="none" strike="noStrike" kern="1200" cap="none" spc="0" normalizeH="0" baseline="0" noProof="0" dirty="0">
                <a:ln>
                  <a:noFill/>
                </a:ln>
                <a:solidFill>
                  <a:srgbClr val="8CF585"/>
                </a:solidFill>
                <a:effectLst/>
                <a:uLnTx/>
                <a:uFillTx/>
                <a:latin typeface="Poppins" pitchFamily="2" charset="77"/>
                <a:ea typeface="+mn-ea"/>
                <a:cs typeface="Poppins" pitchFamily="2" charset="77"/>
              </a:rPr>
            </a:br>
            <a:r>
              <a:rPr kumimoji="0" lang="en-US" sz="1200" b="0" i="0" u="none" strike="noStrike" kern="1200" cap="none" spc="0" normalizeH="0" baseline="0" noProof="0" dirty="0">
                <a:ln>
                  <a:noFill/>
                </a:ln>
                <a:solidFill>
                  <a:srgbClr val="8CF585"/>
                </a:solidFill>
                <a:effectLst/>
                <a:uLnTx/>
                <a:uFillTx/>
                <a:latin typeface="Poppins" pitchFamily="2" charset="77"/>
                <a:ea typeface="+mn-ea"/>
                <a:cs typeface="Poppins" pitchFamily="2" charset="77"/>
              </a:rPr>
              <a:t>&amp; Broadcasters</a:t>
            </a:r>
          </a:p>
        </p:txBody>
      </p:sp>
      <p:cxnSp>
        <p:nvCxnSpPr>
          <p:cNvPr id="12" name="Straight Connector 11">
            <a:extLst>
              <a:ext uri="{FF2B5EF4-FFF2-40B4-BE49-F238E27FC236}">
                <a16:creationId xmlns:a16="http://schemas.microsoft.com/office/drawing/2014/main" id="{6160DDA0-E513-4A25-393D-BBB6409AC606}"/>
              </a:ext>
            </a:extLst>
          </p:cNvPr>
          <p:cNvCxnSpPr>
            <a:cxnSpLocks/>
          </p:cNvCxnSpPr>
          <p:nvPr/>
        </p:nvCxnSpPr>
        <p:spPr>
          <a:xfrm>
            <a:off x="2159000" y="2978964"/>
            <a:ext cx="7874000"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sp>
        <p:nvSpPr>
          <p:cNvPr id="29" name="Rounded Rectangle 9">
            <a:extLst>
              <a:ext uri="{FF2B5EF4-FFF2-40B4-BE49-F238E27FC236}">
                <a16:creationId xmlns:a16="http://schemas.microsoft.com/office/drawing/2014/main" id="{557C35DE-7164-0ED7-202D-5DBD4AF5FE37}"/>
              </a:ext>
            </a:extLst>
          </p:cNvPr>
          <p:cNvSpPr/>
          <p:nvPr/>
        </p:nvSpPr>
        <p:spPr>
          <a:xfrm>
            <a:off x="2504018" y="2644876"/>
            <a:ext cx="882197" cy="668174"/>
          </a:xfrm>
          <a:prstGeom prst="roundRect">
            <a:avLst>
              <a:gd name="adj" fmla="val 14944"/>
            </a:avLst>
          </a:prstGeom>
          <a:solidFill>
            <a:schemeClr val="accent2"/>
          </a:solidFill>
          <a:ln w="31750">
            <a:no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FFFFFF"/>
                </a:solidFill>
                <a:effectLst/>
                <a:uLnTx/>
                <a:uFillTx/>
                <a:latin typeface="Poppins" pitchFamily="2" charset="77"/>
                <a:ea typeface="+mn-ea"/>
                <a:cs typeface="Poppins" pitchFamily="2" charset="77"/>
              </a:rPr>
              <a:t>CROSS-</a:t>
            </a:r>
          </a:p>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FFFFFF"/>
                </a:solidFill>
                <a:effectLst/>
                <a:uLnTx/>
                <a:uFillTx/>
                <a:latin typeface="Poppins" pitchFamily="2" charset="77"/>
                <a:ea typeface="+mn-ea"/>
                <a:cs typeface="Poppins" pitchFamily="2" charset="77"/>
              </a:rPr>
              <a:t>SCREEN</a:t>
            </a:r>
          </a:p>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FFFFFF"/>
                </a:solidFill>
                <a:effectLst/>
                <a:uLnTx/>
                <a:uFillTx/>
                <a:latin typeface="Poppins" pitchFamily="2" charset="77"/>
                <a:ea typeface="+mn-ea"/>
                <a:cs typeface="Poppins" pitchFamily="2" charset="77"/>
              </a:rPr>
              <a:t>TV PLANNER</a:t>
            </a:r>
          </a:p>
        </p:txBody>
      </p:sp>
      <p:sp>
        <p:nvSpPr>
          <p:cNvPr id="30" name="Rounded Rectangle 9">
            <a:extLst>
              <a:ext uri="{FF2B5EF4-FFF2-40B4-BE49-F238E27FC236}">
                <a16:creationId xmlns:a16="http://schemas.microsoft.com/office/drawing/2014/main" id="{D5DABBC8-67CF-48B9-15AF-3F774D094A09}"/>
              </a:ext>
            </a:extLst>
          </p:cNvPr>
          <p:cNvSpPr/>
          <p:nvPr/>
        </p:nvSpPr>
        <p:spPr>
          <a:xfrm>
            <a:off x="7881036" y="2644876"/>
            <a:ext cx="882197" cy="668174"/>
          </a:xfrm>
          <a:prstGeom prst="roundRect">
            <a:avLst>
              <a:gd name="adj" fmla="val 14944"/>
            </a:avLst>
          </a:prstGeom>
          <a:solidFill>
            <a:schemeClr val="accent2"/>
          </a:solidFill>
          <a:ln w="31750">
            <a:no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FFFFFF"/>
                </a:solidFill>
                <a:effectLst/>
                <a:uLnTx/>
                <a:uFillTx/>
                <a:latin typeface="Poppins" pitchFamily="2" charset="77"/>
                <a:ea typeface="+mn-ea"/>
                <a:cs typeface="Poppins" pitchFamily="2" charset="77"/>
              </a:rPr>
              <a:t>AD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FFFFFF"/>
                </a:solidFill>
                <a:effectLst/>
                <a:uLnTx/>
                <a:uFillTx/>
                <a:latin typeface="Poppins" pitchFamily="2" charset="77"/>
                <a:ea typeface="+mn-ea"/>
                <a:cs typeface="Poppins" pitchFamily="2" charset="77"/>
              </a:rPr>
              <a:t>SERVER</a:t>
            </a:r>
          </a:p>
        </p:txBody>
      </p:sp>
      <p:sp>
        <p:nvSpPr>
          <p:cNvPr id="31" name="Rounded Rectangle 9">
            <a:extLst>
              <a:ext uri="{FF2B5EF4-FFF2-40B4-BE49-F238E27FC236}">
                <a16:creationId xmlns:a16="http://schemas.microsoft.com/office/drawing/2014/main" id="{07C884A2-07FB-B34C-C196-DE5404BEAB66}"/>
              </a:ext>
            </a:extLst>
          </p:cNvPr>
          <p:cNvSpPr/>
          <p:nvPr/>
        </p:nvSpPr>
        <p:spPr>
          <a:xfrm>
            <a:off x="8968505" y="2644876"/>
            <a:ext cx="882197" cy="668174"/>
          </a:xfrm>
          <a:prstGeom prst="roundRect">
            <a:avLst>
              <a:gd name="adj" fmla="val 14944"/>
            </a:avLst>
          </a:prstGeom>
          <a:solidFill>
            <a:schemeClr val="accent2"/>
          </a:solidFill>
          <a:ln w="31750">
            <a:no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FFFFFF"/>
                </a:solidFill>
                <a:effectLst/>
                <a:uLnTx/>
                <a:uFillTx/>
                <a:latin typeface="Poppins" pitchFamily="2" charset="77"/>
                <a:ea typeface="+mn-ea"/>
                <a:cs typeface="Poppins" pitchFamily="2" charset="77"/>
              </a:rPr>
              <a:t>CROSS-</a:t>
            </a:r>
          </a:p>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FFFFFF"/>
                </a:solidFill>
                <a:effectLst/>
                <a:uLnTx/>
                <a:uFillTx/>
                <a:latin typeface="Poppins" pitchFamily="2" charset="77"/>
                <a:ea typeface="+mn-ea"/>
                <a:cs typeface="Poppins" pitchFamily="2" charset="77"/>
              </a:rPr>
              <a:t>PLATFORM</a:t>
            </a:r>
          </a:p>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FFFFFF"/>
                </a:solidFill>
                <a:effectLst/>
                <a:uLnTx/>
                <a:uFillTx/>
                <a:latin typeface="Poppins" pitchFamily="2" charset="77"/>
                <a:ea typeface="+mn-ea"/>
                <a:cs typeface="Poppins" pitchFamily="2" charset="77"/>
              </a:rPr>
              <a:t>TV PLANNER</a:t>
            </a:r>
          </a:p>
        </p:txBody>
      </p:sp>
      <p:pic>
        <p:nvPicPr>
          <p:cNvPr id="49" name="Graphic 48">
            <a:extLst>
              <a:ext uri="{FF2B5EF4-FFF2-40B4-BE49-F238E27FC236}">
                <a16:creationId xmlns:a16="http://schemas.microsoft.com/office/drawing/2014/main" id="{3FCBCA4B-9E5D-271C-5ED8-6AB99AADEADB}"/>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1407167" y="2714523"/>
            <a:ext cx="613242" cy="613242"/>
          </a:xfrm>
          <a:prstGeom prst="rect">
            <a:avLst/>
          </a:prstGeom>
        </p:spPr>
      </p:pic>
      <p:pic>
        <p:nvPicPr>
          <p:cNvPr id="50" name="Graphic 49">
            <a:extLst>
              <a:ext uri="{FF2B5EF4-FFF2-40B4-BE49-F238E27FC236}">
                <a16:creationId xmlns:a16="http://schemas.microsoft.com/office/drawing/2014/main" id="{70446521-5E7C-7BD8-145D-E5C1FDD6DE80}"/>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10150358" y="2660753"/>
            <a:ext cx="613242" cy="613242"/>
          </a:xfrm>
          <a:prstGeom prst="rect">
            <a:avLst/>
          </a:prstGeom>
        </p:spPr>
      </p:pic>
      <p:grpSp>
        <p:nvGrpSpPr>
          <p:cNvPr id="58" name="Group 57">
            <a:extLst>
              <a:ext uri="{FF2B5EF4-FFF2-40B4-BE49-F238E27FC236}">
                <a16:creationId xmlns:a16="http://schemas.microsoft.com/office/drawing/2014/main" id="{007B9BB9-6BEA-3E2F-955D-EB3DE72F2321}"/>
              </a:ext>
            </a:extLst>
          </p:cNvPr>
          <p:cNvGrpSpPr/>
          <p:nvPr/>
        </p:nvGrpSpPr>
        <p:grpSpPr>
          <a:xfrm>
            <a:off x="3778436" y="2371286"/>
            <a:ext cx="3783780" cy="1858581"/>
            <a:chOff x="3710702" y="2371286"/>
            <a:chExt cx="3783780" cy="1858581"/>
          </a:xfrm>
        </p:grpSpPr>
        <p:grpSp>
          <p:nvGrpSpPr>
            <p:cNvPr id="57" name="Group 56">
              <a:extLst>
                <a:ext uri="{FF2B5EF4-FFF2-40B4-BE49-F238E27FC236}">
                  <a16:creationId xmlns:a16="http://schemas.microsoft.com/office/drawing/2014/main" id="{512D67FB-B896-B9F9-7A11-A32B1640303A}"/>
                </a:ext>
              </a:extLst>
            </p:cNvPr>
            <p:cNvGrpSpPr/>
            <p:nvPr/>
          </p:nvGrpSpPr>
          <p:grpSpPr>
            <a:xfrm>
              <a:off x="3777939" y="3769337"/>
              <a:ext cx="1086918" cy="460530"/>
              <a:chOff x="3777939" y="3807437"/>
              <a:chExt cx="1086918" cy="460530"/>
            </a:xfrm>
          </p:grpSpPr>
          <p:grpSp>
            <p:nvGrpSpPr>
              <p:cNvPr id="51" name="Group 50">
                <a:extLst>
                  <a:ext uri="{FF2B5EF4-FFF2-40B4-BE49-F238E27FC236}">
                    <a16:creationId xmlns:a16="http://schemas.microsoft.com/office/drawing/2014/main" id="{573CAA17-7A71-6F3D-3A2D-774DBE2609DE}"/>
                  </a:ext>
                </a:extLst>
              </p:cNvPr>
              <p:cNvGrpSpPr/>
              <p:nvPr/>
            </p:nvGrpSpPr>
            <p:grpSpPr>
              <a:xfrm>
                <a:off x="3777939" y="3970337"/>
                <a:ext cx="1086918" cy="297630"/>
                <a:chOff x="4319864" y="4271782"/>
                <a:chExt cx="1086918" cy="297630"/>
              </a:xfrm>
            </p:grpSpPr>
            <p:pic>
              <p:nvPicPr>
                <p:cNvPr id="61" name="Picture 6" descr="About Us — Dandelion Inc.">
                  <a:extLst>
                    <a:ext uri="{FF2B5EF4-FFF2-40B4-BE49-F238E27FC236}">
                      <a16:creationId xmlns:a16="http://schemas.microsoft.com/office/drawing/2014/main" id="{15A297D6-A724-4356-514A-122B26403441}"/>
                    </a:ext>
                  </a:extLst>
                </p:cNvPr>
                <p:cNvPicPr>
                  <a:picLocks noChangeAspect="1" noChangeArrowheads="1"/>
                </p:cNvPicPr>
                <p:nvPr/>
              </p:nvPicPr>
              <p:blipFill rotWithShape="1">
                <a:blip r:embed="rId9">
                  <a:extLst>
                    <a:ext uri="{BEBA8EAE-BF5A-486C-A8C5-ECC9F3942E4B}">
                      <a14:imgProps xmlns:a14="http://schemas.microsoft.com/office/drawing/2010/main">
                        <a14:imgLayer r:embed="rId10">
                          <a14:imgEffect>
                            <a14:brightnessContrast bright="100000"/>
                          </a14:imgEffect>
                        </a14:imgLayer>
                      </a14:imgProps>
                    </a:ext>
                    <a:ext uri="{28A0092B-C50C-407E-A947-70E740481C1C}">
                      <a14:useLocalDpi xmlns:a14="http://schemas.microsoft.com/office/drawing/2010/main" val="0"/>
                    </a:ext>
                  </a:extLst>
                </a:blip>
                <a:srcRect l="17589"/>
                <a:stretch/>
              </p:blipFill>
              <p:spPr bwMode="auto">
                <a:xfrm>
                  <a:off x="4511040" y="4271782"/>
                  <a:ext cx="895742" cy="297630"/>
                </a:xfrm>
                <a:prstGeom prst="rect">
                  <a:avLst/>
                </a:prstGeom>
                <a:noFill/>
                <a:extLst>
                  <a:ext uri="{909E8E84-426E-40DD-AFC4-6F175D3DCCD1}">
                    <a14:hiddenFill xmlns:a14="http://schemas.microsoft.com/office/drawing/2010/main">
                      <a:solidFill>
                        <a:srgbClr val="FFFFFF"/>
                      </a:solidFill>
                    </a14:hiddenFill>
                  </a:ext>
                </a:extLst>
              </p:spPr>
            </p:pic>
            <p:pic>
              <p:nvPicPr>
                <p:cNvPr id="62" name="Picture 6" descr="About Us — Dandelion Inc.">
                  <a:extLst>
                    <a:ext uri="{FF2B5EF4-FFF2-40B4-BE49-F238E27FC236}">
                      <a16:creationId xmlns:a16="http://schemas.microsoft.com/office/drawing/2014/main" id="{23129BF4-78E0-B1A8-F42D-559BEE5451C0}"/>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r="81710"/>
                <a:stretch/>
              </p:blipFill>
              <p:spPr bwMode="auto">
                <a:xfrm>
                  <a:off x="4319864" y="4271782"/>
                  <a:ext cx="198796" cy="297630"/>
                </a:xfrm>
                <a:prstGeom prst="rect">
                  <a:avLst/>
                </a:prstGeom>
                <a:noFill/>
                <a:extLst>
                  <a:ext uri="{909E8E84-426E-40DD-AFC4-6F175D3DCCD1}">
                    <a14:hiddenFill xmlns:a14="http://schemas.microsoft.com/office/drawing/2010/main">
                      <a:solidFill>
                        <a:srgbClr val="FFFFFF"/>
                      </a:solidFill>
                    </a14:hiddenFill>
                  </a:ext>
                </a:extLst>
              </p:spPr>
            </p:pic>
          </p:grpSp>
          <p:pic>
            <p:nvPicPr>
              <p:cNvPr id="52" name="Picture 51">
                <a:extLst>
                  <a:ext uri="{FF2B5EF4-FFF2-40B4-BE49-F238E27FC236}">
                    <a16:creationId xmlns:a16="http://schemas.microsoft.com/office/drawing/2014/main" id="{798C2CC4-3150-2596-891A-7E4CB38471C3}"/>
                  </a:ext>
                </a:extLst>
              </p:cNvPr>
              <p:cNvPicPr>
                <a:picLocks noChangeAspect="1"/>
              </p:cNvPicPr>
              <p:nvPr/>
            </p:nvPicPr>
            <p:blipFill>
              <a:blip r:embed="rId12"/>
              <a:stretch>
                <a:fillRect/>
              </a:stretch>
            </p:blipFill>
            <p:spPr>
              <a:xfrm>
                <a:off x="3961326" y="3807437"/>
                <a:ext cx="720145" cy="91933"/>
              </a:xfrm>
              <a:prstGeom prst="rect">
                <a:avLst/>
              </a:prstGeom>
            </p:spPr>
          </p:pic>
        </p:grpSp>
        <p:grpSp>
          <p:nvGrpSpPr>
            <p:cNvPr id="56" name="Group 55">
              <a:extLst>
                <a:ext uri="{FF2B5EF4-FFF2-40B4-BE49-F238E27FC236}">
                  <a16:creationId xmlns:a16="http://schemas.microsoft.com/office/drawing/2014/main" id="{98F02E3D-723A-6CBC-3505-0C6B7CF08C3E}"/>
                </a:ext>
              </a:extLst>
            </p:cNvPr>
            <p:cNvGrpSpPr/>
            <p:nvPr/>
          </p:nvGrpSpPr>
          <p:grpSpPr>
            <a:xfrm>
              <a:off x="6563485" y="3761728"/>
              <a:ext cx="623756" cy="365460"/>
              <a:chOff x="6563485" y="3799828"/>
              <a:chExt cx="623756" cy="365460"/>
            </a:xfrm>
          </p:grpSpPr>
          <p:pic>
            <p:nvPicPr>
              <p:cNvPr id="37" name="Graphic 36">
                <a:extLst>
                  <a:ext uri="{FF2B5EF4-FFF2-40B4-BE49-F238E27FC236}">
                    <a16:creationId xmlns:a16="http://schemas.microsoft.com/office/drawing/2014/main" id="{81A21622-5CD5-66F3-3560-2240CA989A64}"/>
                  </a:ext>
                </a:extLst>
              </p:cNvPr>
              <p:cNvPicPr>
                <a:picLocks noChangeAspect="1"/>
              </p:cNvPicPr>
              <p:nvPr/>
            </p:nvPicPr>
            <p:blipFill>
              <a:blip r:embed="rId13">
                <a:lum/>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6651430" y="3799828"/>
                <a:ext cx="447866" cy="152131"/>
              </a:xfrm>
              <a:prstGeom prst="rect">
                <a:avLst/>
              </a:prstGeom>
            </p:spPr>
          </p:pic>
          <p:pic>
            <p:nvPicPr>
              <p:cNvPr id="53" name="Graphic 52">
                <a:extLst>
                  <a:ext uri="{FF2B5EF4-FFF2-40B4-BE49-F238E27FC236}">
                    <a16:creationId xmlns:a16="http://schemas.microsoft.com/office/drawing/2014/main" id="{244EF7FD-D674-B00F-1EDB-FFEBDC3C9D9C}"/>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6563485" y="4073017"/>
                <a:ext cx="623756" cy="92271"/>
              </a:xfrm>
              <a:prstGeom prst="rect">
                <a:avLst/>
              </a:prstGeom>
            </p:spPr>
          </p:pic>
        </p:grpSp>
        <p:grpSp>
          <p:nvGrpSpPr>
            <p:cNvPr id="48" name="Group 47">
              <a:extLst>
                <a:ext uri="{FF2B5EF4-FFF2-40B4-BE49-F238E27FC236}">
                  <a16:creationId xmlns:a16="http://schemas.microsoft.com/office/drawing/2014/main" id="{F0B5CD6C-8E54-B012-BAC2-9A0C5892CFAA}"/>
                </a:ext>
              </a:extLst>
            </p:cNvPr>
            <p:cNvGrpSpPr/>
            <p:nvPr/>
          </p:nvGrpSpPr>
          <p:grpSpPr>
            <a:xfrm>
              <a:off x="3710702" y="2371286"/>
              <a:ext cx="3783780" cy="1196060"/>
              <a:chOff x="3710702" y="2276036"/>
              <a:chExt cx="3783780" cy="1196060"/>
            </a:xfrm>
          </p:grpSpPr>
          <p:sp>
            <p:nvSpPr>
              <p:cNvPr id="16" name="Rectangle 15">
                <a:extLst>
                  <a:ext uri="{FF2B5EF4-FFF2-40B4-BE49-F238E27FC236}">
                    <a16:creationId xmlns:a16="http://schemas.microsoft.com/office/drawing/2014/main" id="{4F3686F1-192C-469B-179F-D319839D83F3}"/>
                  </a:ext>
                </a:extLst>
              </p:cNvPr>
              <p:cNvSpPr/>
              <p:nvPr/>
            </p:nvSpPr>
            <p:spPr>
              <a:xfrm>
                <a:off x="4451350" y="2349038"/>
                <a:ext cx="2158999" cy="1050057"/>
              </a:xfrm>
              <a:prstGeom prst="rect">
                <a:avLst/>
              </a:prstGeom>
              <a:solidFill>
                <a:schemeClr val="tx2"/>
              </a:solidFill>
              <a:ln w="4762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dirty="0">
                  <a:ln>
                    <a:noFill/>
                  </a:ln>
                  <a:solidFill>
                    <a:srgbClr val="FFFFFF"/>
                  </a:solidFill>
                  <a:effectLst/>
                  <a:uLnTx/>
                  <a:uFillTx/>
                  <a:latin typeface="Arial"/>
                  <a:ea typeface="+mn-ea"/>
                  <a:cs typeface="+mn-cs"/>
                </a:endParaRPr>
              </a:p>
            </p:txBody>
          </p:sp>
          <p:grpSp>
            <p:nvGrpSpPr>
              <p:cNvPr id="47" name="Group 46">
                <a:extLst>
                  <a:ext uri="{FF2B5EF4-FFF2-40B4-BE49-F238E27FC236}">
                    <a16:creationId xmlns:a16="http://schemas.microsoft.com/office/drawing/2014/main" id="{DBC9D385-5E95-C186-EE22-E6175AA837A4}"/>
                  </a:ext>
                </a:extLst>
              </p:cNvPr>
              <p:cNvGrpSpPr/>
              <p:nvPr/>
            </p:nvGrpSpPr>
            <p:grpSpPr>
              <a:xfrm>
                <a:off x="5004559" y="2276036"/>
                <a:ext cx="1196065" cy="1196060"/>
                <a:chOff x="4998210" y="2276036"/>
                <a:chExt cx="1196065" cy="1196060"/>
              </a:xfrm>
            </p:grpSpPr>
            <p:sp>
              <p:nvSpPr>
                <p:cNvPr id="34" name="Oval 33">
                  <a:extLst>
                    <a:ext uri="{FF2B5EF4-FFF2-40B4-BE49-F238E27FC236}">
                      <a16:creationId xmlns:a16="http://schemas.microsoft.com/office/drawing/2014/main" id="{DF622126-0EAE-5000-CEF4-F2091D5DE668}"/>
                    </a:ext>
                  </a:extLst>
                </p:cNvPr>
                <p:cNvSpPr/>
                <p:nvPr/>
              </p:nvSpPr>
              <p:spPr>
                <a:xfrm>
                  <a:off x="4998210" y="2276036"/>
                  <a:ext cx="1196065" cy="1196060"/>
                </a:xfrm>
                <a:prstGeom prst="ellipse">
                  <a:avLst/>
                </a:prstGeom>
                <a:solidFill>
                  <a:schemeClr val="tx2"/>
                </a:solidFill>
                <a:ln w="53975">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dirty="0">
                    <a:ln>
                      <a:noFill/>
                    </a:ln>
                    <a:solidFill>
                      <a:srgbClr val="FFFFFF"/>
                    </a:solidFill>
                    <a:effectLst/>
                    <a:uLnTx/>
                    <a:uFillTx/>
                    <a:latin typeface="Arial"/>
                    <a:ea typeface="+mn-ea"/>
                    <a:cs typeface="+mn-cs"/>
                  </a:endParaRPr>
                </a:p>
              </p:txBody>
            </p:sp>
            <p:sp>
              <p:nvSpPr>
                <p:cNvPr id="35" name="TextBox 34">
                  <a:extLst>
                    <a:ext uri="{FF2B5EF4-FFF2-40B4-BE49-F238E27FC236}">
                      <a16:creationId xmlns:a16="http://schemas.microsoft.com/office/drawing/2014/main" id="{BB081C1D-5F25-5BC1-6B78-1E2A5C2CA182}"/>
                    </a:ext>
                  </a:extLst>
                </p:cNvPr>
                <p:cNvSpPr txBox="1"/>
                <p:nvPr/>
              </p:nvSpPr>
              <p:spPr>
                <a:xfrm>
                  <a:off x="5252581" y="2935925"/>
                  <a:ext cx="687318" cy="297089"/>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Arial"/>
                      <a:ea typeface="+mn-ea"/>
                      <a:cs typeface="Poppins SemiBold" panose="00000700000000000000" pitchFamily="2" charset="0"/>
                    </a:rPr>
                    <a:t>DATA PLATFORM </a:t>
                  </a:r>
                </a:p>
              </p:txBody>
            </p:sp>
            <p:pic>
              <p:nvPicPr>
                <p:cNvPr id="36" name="Picture 35">
                  <a:extLst>
                    <a:ext uri="{FF2B5EF4-FFF2-40B4-BE49-F238E27FC236}">
                      <a16:creationId xmlns:a16="http://schemas.microsoft.com/office/drawing/2014/main" id="{1373A805-1036-D816-6E8E-937A08324F16}"/>
                    </a:ext>
                  </a:extLst>
                </p:cNvPr>
                <p:cNvPicPr>
                  <a:picLocks noChangeAspect="1"/>
                </p:cNvPicPr>
                <p:nvPr/>
              </p:nvPicPr>
              <p:blipFill>
                <a:blip r:embed="rId17"/>
                <a:stretch>
                  <a:fillRect/>
                </a:stretch>
              </p:blipFill>
              <p:spPr>
                <a:xfrm>
                  <a:off x="5450980" y="2531665"/>
                  <a:ext cx="290522" cy="345680"/>
                </a:xfrm>
                <a:prstGeom prst="rect">
                  <a:avLst/>
                </a:prstGeom>
              </p:spPr>
            </p:pic>
          </p:grpSp>
          <p:grpSp>
            <p:nvGrpSpPr>
              <p:cNvPr id="44" name="Group 43">
                <a:extLst>
                  <a:ext uri="{FF2B5EF4-FFF2-40B4-BE49-F238E27FC236}">
                    <a16:creationId xmlns:a16="http://schemas.microsoft.com/office/drawing/2014/main" id="{02172529-2C1F-1047-21B4-50B37B911894}"/>
                  </a:ext>
                </a:extLst>
              </p:cNvPr>
              <p:cNvGrpSpPr/>
              <p:nvPr/>
            </p:nvGrpSpPr>
            <p:grpSpPr>
              <a:xfrm>
                <a:off x="6446662" y="2349038"/>
                <a:ext cx="1047820" cy="1050057"/>
                <a:chOff x="6218062" y="2349038"/>
                <a:chExt cx="1047820" cy="1050057"/>
              </a:xfrm>
            </p:grpSpPr>
            <p:sp>
              <p:nvSpPr>
                <p:cNvPr id="33" name="Graphic 14">
                  <a:extLst>
                    <a:ext uri="{FF2B5EF4-FFF2-40B4-BE49-F238E27FC236}">
                      <a16:creationId xmlns:a16="http://schemas.microsoft.com/office/drawing/2014/main" id="{3BFD5E9C-09C5-A95B-F78D-347664D717FD}"/>
                    </a:ext>
                  </a:extLst>
                </p:cNvPr>
                <p:cNvSpPr/>
                <p:nvPr/>
              </p:nvSpPr>
              <p:spPr>
                <a:xfrm flipH="1">
                  <a:off x="6218062" y="2349038"/>
                  <a:ext cx="1047820" cy="1050057"/>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solidFill>
                  <a:schemeClr val="tx2"/>
                </a:solidFill>
                <a:ln w="4762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dirty="0">
                    <a:ln>
                      <a:noFill/>
                    </a:ln>
                    <a:solidFill>
                      <a:srgbClr val="FFFFFF"/>
                    </a:solidFill>
                    <a:effectLst/>
                    <a:uLnTx/>
                    <a:uFillTx/>
                    <a:latin typeface="Arial"/>
                    <a:ea typeface="+mn-ea"/>
                    <a:cs typeface="+mn-cs"/>
                  </a:endParaRPr>
                </a:p>
              </p:txBody>
            </p:sp>
            <p:sp>
              <p:nvSpPr>
                <p:cNvPr id="38" name="TextBox 37">
                  <a:extLst>
                    <a:ext uri="{FF2B5EF4-FFF2-40B4-BE49-F238E27FC236}">
                      <a16:creationId xmlns:a16="http://schemas.microsoft.com/office/drawing/2014/main" id="{59E0CDA3-29F2-CDB8-A0F2-FEF03D6E9A25}"/>
                    </a:ext>
                  </a:extLst>
                </p:cNvPr>
                <p:cNvSpPr txBox="1"/>
                <p:nvPr/>
              </p:nvSpPr>
              <p:spPr>
                <a:xfrm>
                  <a:off x="6308289" y="2935925"/>
                  <a:ext cx="687318" cy="297089"/>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Arial"/>
                      <a:ea typeface="+mn-ea"/>
                      <a:cs typeface="Poppins SemiBold" panose="00000700000000000000" pitchFamily="2" charset="0"/>
                    </a:rPr>
                    <a:t>SUPPLY PLATFORM </a:t>
                  </a:r>
                </a:p>
              </p:txBody>
            </p:sp>
            <p:pic>
              <p:nvPicPr>
                <p:cNvPr id="39" name="Picture 38">
                  <a:extLst>
                    <a:ext uri="{FF2B5EF4-FFF2-40B4-BE49-F238E27FC236}">
                      <a16:creationId xmlns:a16="http://schemas.microsoft.com/office/drawing/2014/main" id="{352596A4-2349-CEED-286F-EF3121AB27FF}"/>
                    </a:ext>
                  </a:extLst>
                </p:cNvPr>
                <p:cNvPicPr>
                  <a:picLocks noChangeAspect="1"/>
                </p:cNvPicPr>
                <p:nvPr/>
              </p:nvPicPr>
              <p:blipFill>
                <a:blip r:embed="rId18"/>
                <a:stretch>
                  <a:fillRect/>
                </a:stretch>
              </p:blipFill>
              <p:spPr>
                <a:xfrm>
                  <a:off x="6506687" y="2531666"/>
                  <a:ext cx="290522" cy="345680"/>
                </a:xfrm>
                <a:prstGeom prst="rect">
                  <a:avLst/>
                </a:prstGeom>
              </p:spPr>
            </p:pic>
          </p:grpSp>
          <p:grpSp>
            <p:nvGrpSpPr>
              <p:cNvPr id="46" name="Group 45">
                <a:extLst>
                  <a:ext uri="{FF2B5EF4-FFF2-40B4-BE49-F238E27FC236}">
                    <a16:creationId xmlns:a16="http://schemas.microsoft.com/office/drawing/2014/main" id="{FF174F76-894D-18EE-DA43-D6305B201B63}"/>
                  </a:ext>
                </a:extLst>
              </p:cNvPr>
              <p:cNvGrpSpPr/>
              <p:nvPr/>
            </p:nvGrpSpPr>
            <p:grpSpPr>
              <a:xfrm>
                <a:off x="3710702" y="2349038"/>
                <a:ext cx="1047820" cy="1050057"/>
                <a:chOff x="3926602" y="2349038"/>
                <a:chExt cx="1047820" cy="1050057"/>
              </a:xfrm>
            </p:grpSpPr>
            <p:sp>
              <p:nvSpPr>
                <p:cNvPr id="32" name="Graphic 14">
                  <a:extLst>
                    <a:ext uri="{FF2B5EF4-FFF2-40B4-BE49-F238E27FC236}">
                      <a16:creationId xmlns:a16="http://schemas.microsoft.com/office/drawing/2014/main" id="{5E3B9BB7-BDEB-A539-D2D1-A01EDFFF52F0}"/>
                    </a:ext>
                  </a:extLst>
                </p:cNvPr>
                <p:cNvSpPr/>
                <p:nvPr/>
              </p:nvSpPr>
              <p:spPr>
                <a:xfrm>
                  <a:off x="3926602" y="2349038"/>
                  <a:ext cx="1047820" cy="1050057"/>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solidFill>
                  <a:schemeClr val="tx2"/>
                </a:solidFill>
                <a:ln w="4762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dirty="0">
                    <a:ln>
                      <a:noFill/>
                    </a:ln>
                    <a:solidFill>
                      <a:srgbClr val="FFFFFF"/>
                    </a:solidFill>
                    <a:effectLst/>
                    <a:uLnTx/>
                    <a:uFillTx/>
                    <a:latin typeface="Arial"/>
                    <a:ea typeface="+mn-ea"/>
                    <a:cs typeface="+mn-cs"/>
                  </a:endParaRPr>
                </a:p>
              </p:txBody>
            </p:sp>
            <p:sp>
              <p:nvSpPr>
                <p:cNvPr id="40" name="TextBox 39">
                  <a:extLst>
                    <a:ext uri="{FF2B5EF4-FFF2-40B4-BE49-F238E27FC236}">
                      <a16:creationId xmlns:a16="http://schemas.microsoft.com/office/drawing/2014/main" id="{52F2A40E-15EE-836D-4043-E102112CACE6}"/>
                    </a:ext>
                  </a:extLst>
                </p:cNvPr>
                <p:cNvSpPr txBox="1"/>
                <p:nvPr/>
              </p:nvSpPr>
              <p:spPr>
                <a:xfrm>
                  <a:off x="4196875" y="2935924"/>
                  <a:ext cx="687318" cy="297089"/>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Arial"/>
                      <a:ea typeface="+mn-ea"/>
                      <a:cs typeface="Poppins SemiBold" panose="00000700000000000000" pitchFamily="2" charset="0"/>
                    </a:rPr>
                    <a:t>DEMAND PLATFORM </a:t>
                  </a:r>
                </a:p>
              </p:txBody>
            </p:sp>
            <p:pic>
              <p:nvPicPr>
                <p:cNvPr id="42" name="Picture 41">
                  <a:extLst>
                    <a:ext uri="{FF2B5EF4-FFF2-40B4-BE49-F238E27FC236}">
                      <a16:creationId xmlns:a16="http://schemas.microsoft.com/office/drawing/2014/main" id="{A197FD7B-9441-9362-E875-340FF8080F94}"/>
                    </a:ext>
                  </a:extLst>
                </p:cNvPr>
                <p:cNvPicPr>
                  <a:picLocks noChangeAspect="1"/>
                </p:cNvPicPr>
                <p:nvPr/>
              </p:nvPicPr>
              <p:blipFill>
                <a:blip r:embed="rId19"/>
                <a:stretch>
                  <a:fillRect/>
                </a:stretch>
              </p:blipFill>
              <p:spPr>
                <a:xfrm>
                  <a:off x="4395274" y="2531665"/>
                  <a:ext cx="290522" cy="345679"/>
                </a:xfrm>
                <a:prstGeom prst="rect">
                  <a:avLst/>
                </a:prstGeom>
              </p:spPr>
            </p:pic>
          </p:grpSp>
        </p:grpSp>
      </p:grpSp>
      <p:grpSp>
        <p:nvGrpSpPr>
          <p:cNvPr id="27" name="Group 26">
            <a:extLst>
              <a:ext uri="{FF2B5EF4-FFF2-40B4-BE49-F238E27FC236}">
                <a16:creationId xmlns:a16="http://schemas.microsoft.com/office/drawing/2014/main" id="{B237A52D-F4C7-E3D4-7CAF-DE9D830141DC}"/>
              </a:ext>
            </a:extLst>
          </p:cNvPr>
          <p:cNvGrpSpPr/>
          <p:nvPr/>
        </p:nvGrpSpPr>
        <p:grpSpPr>
          <a:xfrm>
            <a:off x="1036227" y="3786442"/>
            <a:ext cx="1133887" cy="568045"/>
            <a:chOff x="1036227" y="3786442"/>
            <a:chExt cx="1133887" cy="568045"/>
          </a:xfrm>
        </p:grpSpPr>
        <p:pic>
          <p:nvPicPr>
            <p:cNvPr id="18" name="Picture 10" descr="Omnicom Media Group - Great Place to Work">
              <a:extLst>
                <a:ext uri="{FF2B5EF4-FFF2-40B4-BE49-F238E27FC236}">
                  <a16:creationId xmlns:a16="http://schemas.microsoft.com/office/drawing/2014/main" id="{C2D46364-5D8E-4FC6-29D5-6F342C2BF0EB}"/>
                </a:ext>
              </a:extLst>
            </p:cNvPr>
            <p:cNvPicPr>
              <a:picLocks noChangeAspect="1" noChangeArrowheads="1"/>
            </p:cNvPicPr>
            <p:nvPr/>
          </p:nvPicPr>
          <p:blipFill rotWithShape="1">
            <a:blip r:embed="rId20">
              <a:extLst>
                <a:ext uri="{BEBA8EAE-BF5A-486C-A8C5-ECC9F3942E4B}">
                  <a14:imgProps xmlns:a14="http://schemas.microsoft.com/office/drawing/2010/main">
                    <a14:imgLayer r:embed="rId21">
                      <a14:imgEffect>
                        <a14:brightnessContrast bright="100000"/>
                      </a14:imgEffect>
                    </a14:imgLayer>
                  </a14:imgProps>
                </a:ext>
                <a:ext uri="{28A0092B-C50C-407E-A947-70E740481C1C}">
                  <a14:useLocalDpi xmlns:a14="http://schemas.microsoft.com/office/drawing/2010/main" val="0"/>
                </a:ext>
              </a:extLst>
            </a:blip>
            <a:srcRect l="9200" t="28512" r="9200" b="15049"/>
            <a:stretch/>
          </p:blipFill>
          <p:spPr bwMode="auto">
            <a:xfrm>
              <a:off x="1707853" y="3786442"/>
              <a:ext cx="400494" cy="213990"/>
            </a:xfrm>
            <a:prstGeom prst="rect">
              <a:avLst/>
            </a:prstGeom>
            <a:noFill/>
            <a:extLst>
              <a:ext uri="{909E8E84-426E-40DD-AFC4-6F175D3DCCD1}">
                <a14:hiddenFill xmlns:a14="http://schemas.microsoft.com/office/drawing/2010/main">
                  <a:solidFill>
                    <a:srgbClr val="FFFFFF"/>
                  </a:solidFill>
                </a14:hiddenFill>
              </a:ext>
            </a:extLst>
          </p:spPr>
        </p:pic>
        <p:grpSp>
          <p:nvGrpSpPr>
            <p:cNvPr id="19" name="Group 18">
              <a:extLst>
                <a:ext uri="{FF2B5EF4-FFF2-40B4-BE49-F238E27FC236}">
                  <a16:creationId xmlns:a16="http://schemas.microsoft.com/office/drawing/2014/main" id="{9ECF7F44-60E9-EA40-BA2A-CCA88A93010C}"/>
                </a:ext>
              </a:extLst>
            </p:cNvPr>
            <p:cNvGrpSpPr/>
            <p:nvPr/>
          </p:nvGrpSpPr>
          <p:grpSpPr>
            <a:xfrm>
              <a:off x="1036227" y="4026370"/>
              <a:ext cx="683576" cy="328117"/>
              <a:chOff x="776289" y="4417139"/>
              <a:chExt cx="683576" cy="328117"/>
            </a:xfrm>
          </p:grpSpPr>
          <p:pic>
            <p:nvPicPr>
              <p:cNvPr id="24" name="Picture 12" descr="Publicis Groupe Holding Complete List">
                <a:extLst>
                  <a:ext uri="{FF2B5EF4-FFF2-40B4-BE49-F238E27FC236}">
                    <a16:creationId xmlns:a16="http://schemas.microsoft.com/office/drawing/2014/main" id="{5B0C3157-3D4E-6325-27F6-80005ED4C8FB}"/>
                  </a:ext>
                </a:extLst>
              </p:cNvPr>
              <p:cNvPicPr>
                <a:picLocks noChangeAspect="1" noChangeArrowheads="1"/>
              </p:cNvPicPr>
              <p:nvPr/>
            </p:nvPicPr>
            <p:blipFill rotWithShape="1">
              <a:blip r:embed="rId22">
                <a:extLst>
                  <a:ext uri="{28A0092B-C50C-407E-A947-70E740481C1C}">
                    <a14:useLocalDpi xmlns:a14="http://schemas.microsoft.com/office/drawing/2010/main" val="0"/>
                  </a:ext>
                </a:extLst>
              </a:blip>
              <a:srcRect b="34998"/>
              <a:stretch/>
            </p:blipFill>
            <p:spPr bwMode="auto">
              <a:xfrm>
                <a:off x="776289" y="4417139"/>
                <a:ext cx="683576" cy="213281"/>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12" descr="Publicis Groupe Holding Complete List">
                <a:extLst>
                  <a:ext uri="{FF2B5EF4-FFF2-40B4-BE49-F238E27FC236}">
                    <a16:creationId xmlns:a16="http://schemas.microsoft.com/office/drawing/2014/main" id="{728E0435-C6C9-95BA-0563-824741358902}"/>
                  </a:ext>
                </a:extLst>
              </p:cNvPr>
              <p:cNvPicPr>
                <a:picLocks noChangeAspect="1" noChangeArrowheads="1"/>
              </p:cNvPicPr>
              <p:nvPr/>
            </p:nvPicPr>
            <p:blipFill rotWithShape="1">
              <a:blip r:embed="rId23">
                <a:extLst>
                  <a:ext uri="{BEBA8EAE-BF5A-486C-A8C5-ECC9F3942E4B}">
                    <a14:imgProps xmlns:a14="http://schemas.microsoft.com/office/drawing/2010/main">
                      <a14:imgLayer r:embed="rId24">
                        <a14:imgEffect>
                          <a14:brightnessContrast bright="100000"/>
                        </a14:imgEffect>
                      </a14:imgLayer>
                    </a14:imgProps>
                  </a:ext>
                  <a:ext uri="{28A0092B-C50C-407E-A947-70E740481C1C}">
                    <a14:useLocalDpi xmlns:a14="http://schemas.microsoft.com/office/drawing/2010/main" val="0"/>
                  </a:ext>
                </a:extLst>
              </a:blip>
              <a:srcRect t="63453"/>
              <a:stretch/>
            </p:blipFill>
            <p:spPr bwMode="auto">
              <a:xfrm>
                <a:off x="776289" y="4625340"/>
                <a:ext cx="683576" cy="119916"/>
              </a:xfrm>
              <a:prstGeom prst="rect">
                <a:avLst/>
              </a:prstGeom>
              <a:noFill/>
              <a:extLst>
                <a:ext uri="{909E8E84-426E-40DD-AFC4-6F175D3DCCD1}">
                  <a14:hiddenFill xmlns:a14="http://schemas.microsoft.com/office/drawing/2010/main">
                    <a:solidFill>
                      <a:srgbClr val="FFFFFF"/>
                    </a:solidFill>
                  </a14:hiddenFill>
                </a:ext>
              </a:extLst>
            </p:spPr>
          </p:pic>
        </p:grpSp>
        <p:pic>
          <p:nvPicPr>
            <p:cNvPr id="21" name="Picture 20">
              <a:extLst>
                <a:ext uri="{FF2B5EF4-FFF2-40B4-BE49-F238E27FC236}">
                  <a16:creationId xmlns:a16="http://schemas.microsoft.com/office/drawing/2014/main" id="{C8615158-354D-444B-FF78-7CA372583B82}"/>
                </a:ext>
              </a:extLst>
            </p:cNvPr>
            <p:cNvPicPr>
              <a:picLocks noChangeAspect="1"/>
            </p:cNvPicPr>
            <p:nvPr/>
          </p:nvPicPr>
          <p:blipFill>
            <a:blip r:embed="rId25">
              <a:extLst>
                <a:ext uri="{BEBA8EAE-BF5A-486C-A8C5-ECC9F3942E4B}">
                  <a14:imgProps xmlns:a14="http://schemas.microsoft.com/office/drawing/2010/main">
                    <a14:imgLayer r:embed="rId26">
                      <a14:imgEffect>
                        <a14:brightnessContrast bright="100000"/>
                      </a14:imgEffect>
                    </a14:imgLayer>
                  </a14:imgProps>
                </a:ext>
              </a:extLst>
            </a:blip>
            <a:stretch>
              <a:fillRect/>
            </a:stretch>
          </p:blipFill>
          <p:spPr>
            <a:xfrm>
              <a:off x="1298958" y="3803736"/>
              <a:ext cx="281939" cy="138767"/>
            </a:xfrm>
            <a:prstGeom prst="rect">
              <a:avLst/>
            </a:prstGeom>
          </p:spPr>
        </p:pic>
        <p:pic>
          <p:nvPicPr>
            <p:cNvPr id="1028" name="Picture 4">
              <a:extLst>
                <a:ext uri="{FF2B5EF4-FFF2-40B4-BE49-F238E27FC236}">
                  <a16:creationId xmlns:a16="http://schemas.microsoft.com/office/drawing/2014/main" id="{F429D553-3F4C-8F3C-415F-5BDEFED79751}"/>
                </a:ext>
              </a:extLst>
            </p:cNvPr>
            <p:cNvPicPr>
              <a:picLocks noChangeAspect="1" noChangeArrowheads="1"/>
            </p:cNvPicPr>
            <p:nvPr/>
          </p:nvPicPr>
          <p:blipFill>
            <a:blip r:embed="rId27">
              <a:extLst>
                <a:ext uri="{BEBA8EAE-BF5A-486C-A8C5-ECC9F3942E4B}">
                  <a14:imgProps xmlns:a14="http://schemas.microsoft.com/office/drawing/2010/main">
                    <a14:imgLayer r:embed="rId28">
                      <a14:imgEffect>
                        <a14:brightnessContrast bright="100000"/>
                      </a14:imgEffect>
                    </a14:imgLayer>
                  </a14:imgProps>
                </a:ext>
                <a:ext uri="{28A0092B-C50C-407E-A947-70E740481C1C}">
                  <a14:useLocalDpi xmlns:a14="http://schemas.microsoft.com/office/drawing/2010/main" val="0"/>
                </a:ext>
              </a:extLst>
            </a:blip>
            <a:srcRect/>
            <a:stretch>
              <a:fillRect/>
            </a:stretch>
          </p:blipFill>
          <p:spPr bwMode="auto">
            <a:xfrm>
              <a:off x="1637298" y="4144943"/>
              <a:ext cx="532816" cy="15235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8" name="Group 27">
            <a:extLst>
              <a:ext uri="{FF2B5EF4-FFF2-40B4-BE49-F238E27FC236}">
                <a16:creationId xmlns:a16="http://schemas.microsoft.com/office/drawing/2014/main" id="{3EC0838D-3C50-AAAF-562D-9C1BE507FCDE}"/>
              </a:ext>
            </a:extLst>
          </p:cNvPr>
          <p:cNvGrpSpPr/>
          <p:nvPr/>
        </p:nvGrpSpPr>
        <p:grpSpPr>
          <a:xfrm>
            <a:off x="10054816" y="3822374"/>
            <a:ext cx="889734" cy="679776"/>
            <a:chOff x="10054816" y="3822374"/>
            <a:chExt cx="889734" cy="679776"/>
          </a:xfrm>
        </p:grpSpPr>
        <p:pic>
          <p:nvPicPr>
            <p:cNvPr id="9" name="Picture 2">
              <a:extLst>
                <a:ext uri="{FF2B5EF4-FFF2-40B4-BE49-F238E27FC236}">
                  <a16:creationId xmlns:a16="http://schemas.microsoft.com/office/drawing/2014/main" id="{782E5BCF-426A-D858-8DB6-3C4A98A018F6}"/>
                </a:ext>
              </a:extLst>
            </p:cNvPr>
            <p:cNvPicPr>
              <a:picLocks noChangeAspect="1" noChangeArrowheads="1"/>
            </p:cNvPicPr>
            <p:nvPr/>
          </p:nvPicPr>
          <p:blipFill>
            <a:blip r:embed="rId29">
              <a:extLst>
                <a:ext uri="{BEBA8EAE-BF5A-486C-A8C5-ECC9F3942E4B}">
                  <a14:imgProps xmlns:a14="http://schemas.microsoft.com/office/drawing/2010/main">
                    <a14:imgLayer r:embed="rId30">
                      <a14:imgEffect>
                        <a14:brightnessContrast bright="100000"/>
                      </a14:imgEffect>
                    </a14:imgLayer>
                  </a14:imgProps>
                </a:ext>
                <a:ext uri="{28A0092B-C50C-407E-A947-70E740481C1C}">
                  <a14:useLocalDpi xmlns:a14="http://schemas.microsoft.com/office/drawing/2010/main" val="0"/>
                </a:ext>
              </a:extLst>
            </a:blip>
            <a:srcRect/>
            <a:stretch>
              <a:fillRect/>
            </a:stretch>
          </p:blipFill>
          <p:spPr bwMode="auto">
            <a:xfrm>
              <a:off x="10145667" y="3822374"/>
              <a:ext cx="671531" cy="102827"/>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6">
              <a:extLst>
                <a:ext uri="{FF2B5EF4-FFF2-40B4-BE49-F238E27FC236}">
                  <a16:creationId xmlns:a16="http://schemas.microsoft.com/office/drawing/2014/main" id="{3C28190F-F17A-B6C0-794F-52096650E46C}"/>
                </a:ext>
              </a:extLst>
            </p:cNvPr>
            <p:cNvPicPr>
              <a:picLocks noChangeAspect="1" noChangeArrowheads="1"/>
            </p:cNvPicPr>
            <p:nvPr/>
          </p:nvPicPr>
          <p:blipFill>
            <a:blip r:embed="rId31">
              <a:extLst>
                <a:ext uri="{BEBA8EAE-BF5A-486C-A8C5-ECC9F3942E4B}">
                  <a14:imgProps xmlns:a14="http://schemas.microsoft.com/office/drawing/2010/main">
                    <a14:imgLayer r:embed="rId32">
                      <a14:imgEffect>
                        <a14:brightnessContrast bright="100000"/>
                      </a14:imgEffect>
                    </a14:imgLayer>
                  </a14:imgProps>
                </a:ext>
                <a:ext uri="{28A0092B-C50C-407E-A947-70E740481C1C}">
                  <a14:useLocalDpi xmlns:a14="http://schemas.microsoft.com/office/drawing/2010/main" val="0"/>
                </a:ext>
              </a:extLst>
            </a:blip>
            <a:srcRect/>
            <a:stretch>
              <a:fillRect/>
            </a:stretch>
          </p:blipFill>
          <p:spPr bwMode="auto">
            <a:xfrm>
              <a:off x="10054816" y="4043578"/>
              <a:ext cx="313486" cy="135068"/>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9865026B-C4DC-B15B-F1E6-2F9C483308BA}"/>
                </a:ext>
              </a:extLst>
            </p:cNvPr>
            <p:cNvPicPr>
              <a:picLocks noChangeAspect="1"/>
            </p:cNvPicPr>
            <p:nvPr/>
          </p:nvPicPr>
          <p:blipFill>
            <a:blip r:embed="rId33"/>
            <a:stretch>
              <a:fillRect/>
            </a:stretch>
          </p:blipFill>
          <p:spPr>
            <a:xfrm>
              <a:off x="10594641" y="4265660"/>
              <a:ext cx="317526" cy="236490"/>
            </a:xfrm>
            <a:prstGeom prst="rect">
              <a:avLst/>
            </a:prstGeom>
          </p:spPr>
        </p:pic>
        <p:pic>
          <p:nvPicPr>
            <p:cNvPr id="13" name="Picture 12">
              <a:extLst>
                <a:ext uri="{FF2B5EF4-FFF2-40B4-BE49-F238E27FC236}">
                  <a16:creationId xmlns:a16="http://schemas.microsoft.com/office/drawing/2014/main" id="{03F43D8A-9E5D-62BC-BE66-E4AAB56857EB}"/>
                </a:ext>
              </a:extLst>
            </p:cNvPr>
            <p:cNvPicPr>
              <a:picLocks noChangeAspect="1"/>
            </p:cNvPicPr>
            <p:nvPr/>
          </p:nvPicPr>
          <p:blipFill>
            <a:blip r:embed="rId34"/>
            <a:stretch>
              <a:fillRect/>
            </a:stretch>
          </p:blipFill>
          <p:spPr>
            <a:xfrm>
              <a:off x="10486101" y="4010025"/>
              <a:ext cx="458449" cy="210338"/>
            </a:xfrm>
            <a:prstGeom prst="rect">
              <a:avLst/>
            </a:prstGeom>
          </p:spPr>
        </p:pic>
        <p:pic>
          <p:nvPicPr>
            <p:cNvPr id="1032" name="Picture 8">
              <a:extLst>
                <a:ext uri="{FF2B5EF4-FFF2-40B4-BE49-F238E27FC236}">
                  <a16:creationId xmlns:a16="http://schemas.microsoft.com/office/drawing/2014/main" id="{E4EAF011-849C-F1A6-CD25-21402C1955D9}"/>
                </a:ext>
              </a:extLst>
            </p:cNvPr>
            <p:cNvPicPr>
              <a:picLocks noChangeAspect="1" noChangeArrowheads="1"/>
            </p:cNvPicPr>
            <p:nvPr/>
          </p:nvPicPr>
          <p:blipFill>
            <a:blip r:embed="rId35">
              <a:extLst>
                <a:ext uri="{BEBA8EAE-BF5A-486C-A8C5-ECC9F3942E4B}">
                  <a14:imgProps xmlns:a14="http://schemas.microsoft.com/office/drawing/2010/main">
                    <a14:imgLayer r:embed="rId36">
                      <a14:imgEffect>
                        <a14:brightnessContrast bright="100000"/>
                      </a14:imgEffect>
                    </a14:imgLayer>
                  </a14:imgProps>
                </a:ext>
                <a:ext uri="{28A0092B-C50C-407E-A947-70E740481C1C}">
                  <a14:useLocalDpi xmlns:a14="http://schemas.microsoft.com/office/drawing/2010/main" val="0"/>
                </a:ext>
              </a:extLst>
            </a:blip>
            <a:srcRect/>
            <a:stretch>
              <a:fillRect/>
            </a:stretch>
          </p:blipFill>
          <p:spPr bwMode="auto">
            <a:xfrm>
              <a:off x="10083801" y="4314827"/>
              <a:ext cx="419099" cy="122674"/>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818625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gradFill>
          <a:gsLst>
            <a:gs pos="0">
              <a:srgbClr val="190740"/>
            </a:gs>
            <a:gs pos="100000">
              <a:schemeClr val="accent2"/>
            </a:gs>
          </a:gsLst>
          <a:lin ang="15000000" scaled="0"/>
        </a:gradFill>
        <a:effectLst/>
      </p:bgPr>
    </p:bg>
    <p:spTree>
      <p:nvGrpSpPr>
        <p:cNvPr id="1" name="">
          <a:extLst>
            <a:ext uri="{FF2B5EF4-FFF2-40B4-BE49-F238E27FC236}">
              <a16:creationId xmlns:a16="http://schemas.microsoft.com/office/drawing/2014/main" id="{7B13AB20-77F8-DFC4-2C59-6A5D81F7D5C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7953532B-9681-58D9-D349-3ACCBE735AF6}"/>
              </a:ext>
            </a:extLst>
          </p:cNvPr>
          <p:cNvPicPr>
            <a:picLocks noChangeAspect="1"/>
          </p:cNvPicPr>
          <p:nvPr/>
        </p:nvPicPr>
        <p:blipFill>
          <a:blip r:embed="rId3">
            <a:alphaModFix amt="9000"/>
            <a:duotone>
              <a:schemeClr val="accent1">
                <a:shade val="45000"/>
                <a:satMod val="135000"/>
              </a:schemeClr>
              <a:prstClr val="white"/>
            </a:duotone>
          </a:blip>
          <a:stretch>
            <a:fillRect/>
          </a:stretch>
        </p:blipFill>
        <p:spPr>
          <a:xfrm flipV="1">
            <a:off x="0" y="0"/>
            <a:ext cx="12194453" cy="6858000"/>
          </a:xfrm>
          <a:prstGeom prst="rect">
            <a:avLst/>
          </a:prstGeom>
        </p:spPr>
      </p:pic>
      <p:sp>
        <p:nvSpPr>
          <p:cNvPr id="47" name="TextBox 46">
            <a:extLst>
              <a:ext uri="{FF2B5EF4-FFF2-40B4-BE49-F238E27FC236}">
                <a16:creationId xmlns:a16="http://schemas.microsoft.com/office/drawing/2014/main" id="{FC9470D0-06E3-ABDA-52C0-9BBA214386BB}"/>
              </a:ext>
            </a:extLst>
          </p:cNvPr>
          <p:cNvSpPr txBox="1"/>
          <p:nvPr/>
        </p:nvSpPr>
        <p:spPr>
          <a:xfrm>
            <a:off x="499473" y="6521726"/>
            <a:ext cx="7206251" cy="123111"/>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8CF585"/>
                </a:solidFill>
                <a:effectLst/>
                <a:uLnTx/>
                <a:uFillTx/>
                <a:latin typeface="Arial" panose="020B0604020202020204" pitchFamily="34" charset="0"/>
                <a:ea typeface="Calibri" panose="020F0502020204030204" pitchFamily="34" charset="0"/>
                <a:cs typeface="Arial" panose="020B0604020202020204" pitchFamily="34" charset="0"/>
              </a:rPr>
              <a:t>*When considering total R&amp;D investment of acquired companies and investment integrating those companies</a:t>
            </a:r>
          </a:p>
        </p:txBody>
      </p:sp>
      <p:grpSp>
        <p:nvGrpSpPr>
          <p:cNvPr id="2061" name="Group 2060">
            <a:extLst>
              <a:ext uri="{FF2B5EF4-FFF2-40B4-BE49-F238E27FC236}">
                <a16:creationId xmlns:a16="http://schemas.microsoft.com/office/drawing/2014/main" id="{D724EE34-E2CF-2AA5-B5D1-D9164CB6C140}"/>
              </a:ext>
            </a:extLst>
          </p:cNvPr>
          <p:cNvGrpSpPr/>
          <p:nvPr/>
        </p:nvGrpSpPr>
        <p:grpSpPr>
          <a:xfrm>
            <a:off x="0" y="1551511"/>
            <a:ext cx="11520745" cy="3845832"/>
            <a:chOff x="0" y="1379541"/>
            <a:chExt cx="11520745" cy="3845832"/>
          </a:xfrm>
        </p:grpSpPr>
        <p:cxnSp>
          <p:nvCxnSpPr>
            <p:cNvPr id="9" name="Straight Connector 8">
              <a:extLst>
                <a:ext uri="{FF2B5EF4-FFF2-40B4-BE49-F238E27FC236}">
                  <a16:creationId xmlns:a16="http://schemas.microsoft.com/office/drawing/2014/main" id="{7D479F6C-1FE6-C3A3-A3F3-4712475971A1}"/>
                </a:ext>
              </a:extLst>
            </p:cNvPr>
            <p:cNvCxnSpPr>
              <a:cxnSpLocks/>
            </p:cNvCxnSpPr>
            <p:nvPr/>
          </p:nvCxnSpPr>
          <p:spPr>
            <a:xfrm flipH="1">
              <a:off x="2089138" y="1379541"/>
              <a:ext cx="5576582" cy="0"/>
            </a:xfrm>
            <a:prstGeom prst="line">
              <a:avLst/>
            </a:prstGeom>
            <a:noFill/>
            <a:ln w="92075" cap="flat">
              <a:gradFill>
                <a:gsLst>
                  <a:gs pos="0">
                    <a:schemeClr val="accent4">
                      <a:alpha val="0"/>
                    </a:schemeClr>
                  </a:gs>
                  <a:gs pos="8000">
                    <a:schemeClr val="accent4"/>
                  </a:gs>
                </a:gsLst>
                <a:lin ang="0" scaled="0"/>
              </a:gradFill>
              <a:prstDash val="solid"/>
              <a:round/>
            </a:ln>
          </p:spPr>
        </p:cxnSp>
        <p:sp>
          <p:nvSpPr>
            <p:cNvPr id="2062" name="Graphic 14">
              <a:extLst>
                <a:ext uri="{FF2B5EF4-FFF2-40B4-BE49-F238E27FC236}">
                  <a16:creationId xmlns:a16="http://schemas.microsoft.com/office/drawing/2014/main" id="{446F2D0C-F5B8-61EE-B9C3-98C3FC62B825}"/>
                </a:ext>
              </a:extLst>
            </p:cNvPr>
            <p:cNvSpPr/>
            <p:nvPr/>
          </p:nvSpPr>
          <p:spPr>
            <a:xfrm flipH="1">
              <a:off x="9601928" y="3302457"/>
              <a:ext cx="1918817" cy="1922916"/>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92075" cap="flat">
              <a:solidFill>
                <a:srgbClr val="8CF585"/>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065" name="Graphic 14">
              <a:extLst>
                <a:ext uri="{FF2B5EF4-FFF2-40B4-BE49-F238E27FC236}">
                  <a16:creationId xmlns:a16="http://schemas.microsoft.com/office/drawing/2014/main" id="{BDDD8A5B-A664-41FD-3B16-F65F3CF0B016}"/>
                </a:ext>
              </a:extLst>
            </p:cNvPr>
            <p:cNvSpPr/>
            <p:nvPr/>
          </p:nvSpPr>
          <p:spPr>
            <a:xfrm>
              <a:off x="621255" y="1379541"/>
              <a:ext cx="1918817" cy="1922916"/>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92075" cap="flat">
              <a:solidFill>
                <a:srgbClr val="8CF585"/>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cxnSp>
          <p:nvCxnSpPr>
            <p:cNvPr id="2067" name="Straight Connector 2066">
              <a:extLst>
                <a:ext uri="{FF2B5EF4-FFF2-40B4-BE49-F238E27FC236}">
                  <a16:creationId xmlns:a16="http://schemas.microsoft.com/office/drawing/2014/main" id="{BB4AC1D5-78A8-FA00-C194-1E00A477D521}"/>
                </a:ext>
              </a:extLst>
            </p:cNvPr>
            <p:cNvCxnSpPr>
              <a:cxnSpLocks/>
            </p:cNvCxnSpPr>
            <p:nvPr/>
          </p:nvCxnSpPr>
          <p:spPr>
            <a:xfrm flipH="1">
              <a:off x="0" y="5225373"/>
              <a:ext cx="10120449" cy="0"/>
            </a:xfrm>
            <a:prstGeom prst="line">
              <a:avLst/>
            </a:prstGeom>
            <a:noFill/>
            <a:ln w="92075" cap="flat">
              <a:gradFill>
                <a:gsLst>
                  <a:gs pos="91000">
                    <a:schemeClr val="accent4"/>
                  </a:gs>
                  <a:gs pos="100000">
                    <a:schemeClr val="accent4">
                      <a:alpha val="0"/>
                    </a:schemeClr>
                  </a:gs>
                </a:gsLst>
                <a:lin ang="0" scaled="0"/>
              </a:gradFill>
              <a:prstDash val="solid"/>
              <a:round/>
            </a:ln>
          </p:spPr>
        </p:cxnSp>
        <p:cxnSp>
          <p:nvCxnSpPr>
            <p:cNvPr id="2072" name="Straight Connector 2071">
              <a:extLst>
                <a:ext uri="{FF2B5EF4-FFF2-40B4-BE49-F238E27FC236}">
                  <a16:creationId xmlns:a16="http://schemas.microsoft.com/office/drawing/2014/main" id="{E5F2B029-5CF8-6A0B-C5C1-5CD00363C7E5}"/>
                </a:ext>
              </a:extLst>
            </p:cNvPr>
            <p:cNvCxnSpPr>
              <a:cxnSpLocks/>
            </p:cNvCxnSpPr>
            <p:nvPr/>
          </p:nvCxnSpPr>
          <p:spPr>
            <a:xfrm flipH="1">
              <a:off x="2374574" y="3302456"/>
              <a:ext cx="7731788" cy="0"/>
            </a:xfrm>
            <a:prstGeom prst="line">
              <a:avLst/>
            </a:prstGeom>
            <a:noFill/>
            <a:ln w="92075" cap="flat">
              <a:solidFill>
                <a:srgbClr val="8CF585"/>
              </a:solidFill>
              <a:prstDash val="solid"/>
              <a:round/>
            </a:ln>
          </p:spPr>
        </p:cxnSp>
      </p:grpSp>
      <p:grpSp>
        <p:nvGrpSpPr>
          <p:cNvPr id="2058" name="Group 2057">
            <a:extLst>
              <a:ext uri="{FF2B5EF4-FFF2-40B4-BE49-F238E27FC236}">
                <a16:creationId xmlns:a16="http://schemas.microsoft.com/office/drawing/2014/main" id="{65B17395-8264-CA9B-2518-3B7B1F6E9661}"/>
              </a:ext>
            </a:extLst>
          </p:cNvPr>
          <p:cNvGrpSpPr/>
          <p:nvPr/>
        </p:nvGrpSpPr>
        <p:grpSpPr>
          <a:xfrm>
            <a:off x="1445400" y="4724083"/>
            <a:ext cx="1589140" cy="1330546"/>
            <a:chOff x="4159726" y="4653025"/>
            <a:chExt cx="1589140" cy="1330546"/>
          </a:xfrm>
        </p:grpSpPr>
        <p:cxnSp>
          <p:nvCxnSpPr>
            <p:cNvPr id="2060" name="Straight Connector 2059">
              <a:extLst>
                <a:ext uri="{FF2B5EF4-FFF2-40B4-BE49-F238E27FC236}">
                  <a16:creationId xmlns:a16="http://schemas.microsoft.com/office/drawing/2014/main" id="{F7413559-3034-A809-014A-6D0B2DA8FC94}"/>
                </a:ext>
              </a:extLst>
            </p:cNvPr>
            <p:cNvCxnSpPr>
              <a:cxnSpLocks/>
            </p:cNvCxnSpPr>
            <p:nvPr/>
          </p:nvCxnSpPr>
          <p:spPr>
            <a:xfrm>
              <a:off x="4954296" y="5028441"/>
              <a:ext cx="0" cy="120815"/>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sp>
          <p:nvSpPr>
            <p:cNvPr id="2079" name="TextBox 2078">
              <a:extLst>
                <a:ext uri="{FF2B5EF4-FFF2-40B4-BE49-F238E27FC236}">
                  <a16:creationId xmlns:a16="http://schemas.microsoft.com/office/drawing/2014/main" id="{7DF642FB-3F93-57A6-4337-945E7A41ABE3}"/>
                </a:ext>
              </a:extLst>
            </p:cNvPr>
            <p:cNvSpPr txBox="1"/>
            <p:nvPr/>
          </p:nvSpPr>
          <p:spPr>
            <a:xfrm>
              <a:off x="4159726" y="5568073"/>
              <a:ext cx="1589140" cy="415498"/>
            </a:xfrm>
            <a:prstGeom prst="rect">
              <a:avLst/>
            </a:prstGeom>
            <a:noFill/>
          </p:spPr>
          <p:txBody>
            <a:bodyPr wrap="square"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050" b="0"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rPr>
                <a:t>Acquired Tremor Video’s DSP</a:t>
              </a:r>
              <a:endParaRPr kumimoji="0" lang="en-US" sz="1050" b="0"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endParaRPr>
            </a:p>
          </p:txBody>
        </p:sp>
        <p:sp>
          <p:nvSpPr>
            <p:cNvPr id="29" name="TextBox 28">
              <a:extLst>
                <a:ext uri="{FF2B5EF4-FFF2-40B4-BE49-F238E27FC236}">
                  <a16:creationId xmlns:a16="http://schemas.microsoft.com/office/drawing/2014/main" id="{E15C1B49-ADDF-A454-402C-C3728E1076EE}"/>
                </a:ext>
              </a:extLst>
            </p:cNvPr>
            <p:cNvSpPr txBox="1">
              <a:spLocks/>
            </p:cNvSpPr>
            <p:nvPr/>
          </p:nvSpPr>
          <p:spPr>
            <a:xfrm>
              <a:off x="4263799" y="4653025"/>
              <a:ext cx="1380994" cy="375416"/>
            </a:xfrm>
            <a:prstGeom prst="roundRect">
              <a:avLst>
                <a:gd name="adj" fmla="val 50000"/>
              </a:avLst>
            </a:prstGeom>
            <a:solidFill>
              <a:schemeClr val="bg1"/>
            </a:solidFill>
            <a:ln w="57150">
              <a:noFill/>
            </a:ln>
          </p:spPr>
          <p:style>
            <a:lnRef idx="2">
              <a:schemeClr val="accent4"/>
            </a:lnRef>
            <a:fillRef idx="1">
              <a:schemeClr val="lt1"/>
            </a:fillRef>
            <a:effectRef idx="0">
              <a:schemeClr val="accent4"/>
            </a:effectRef>
            <a:fontRef idx="minor">
              <a:schemeClr val="dk1"/>
            </a:fontRef>
          </p:style>
          <p:txBody>
            <a:bodyPr wrap="square"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srgbClr val="404C71"/>
                </a:solidFill>
                <a:effectLst/>
                <a:uLnTx/>
                <a:uFillTx/>
                <a:latin typeface="Arial" panose="020B0604020202020204" pitchFamily="34" charset="0"/>
                <a:ea typeface="+mn-lt"/>
                <a:cs typeface="Arial" panose="020B0604020202020204" pitchFamily="34" charset="0"/>
              </a:endParaRPr>
            </a:p>
          </p:txBody>
        </p:sp>
        <p:pic>
          <p:nvPicPr>
            <p:cNvPr id="7" name="Graphic 6">
              <a:extLst>
                <a:ext uri="{FF2B5EF4-FFF2-40B4-BE49-F238E27FC236}">
                  <a16:creationId xmlns:a16="http://schemas.microsoft.com/office/drawing/2014/main" id="{6EDA3E95-6A26-C33C-22AA-58C4DF30F841}"/>
                </a:ext>
              </a:extLst>
            </p:cNvPr>
            <p:cNvPicPr>
              <a:picLocks noChangeAspect="1"/>
            </p:cNvPicPr>
            <p:nvPr/>
          </p:nvPicPr>
          <p:blipFill rotWithShape="1">
            <a:blip r:embed="rId4">
              <a:extLst>
                <a:ext uri="{96DAC541-7B7A-43D3-8B79-37D633B846F1}">
                  <asvg:svgBlip xmlns:asvg="http://schemas.microsoft.com/office/drawing/2016/SVG/main" r:embed="rId5"/>
                </a:ext>
              </a:extLst>
            </a:blip>
            <a:srcRect l="9425" t="25192" r="9425" b="25192"/>
            <a:stretch/>
          </p:blipFill>
          <p:spPr>
            <a:xfrm>
              <a:off x="4352972" y="4697879"/>
              <a:ext cx="1202648" cy="304898"/>
            </a:xfrm>
            <a:prstGeom prst="rect">
              <a:avLst/>
            </a:prstGeom>
          </p:spPr>
        </p:pic>
        <p:sp>
          <p:nvSpPr>
            <p:cNvPr id="24" name="TextBox 23">
              <a:extLst>
                <a:ext uri="{FF2B5EF4-FFF2-40B4-BE49-F238E27FC236}">
                  <a16:creationId xmlns:a16="http://schemas.microsoft.com/office/drawing/2014/main" id="{950F8284-2B31-F56A-24A5-80D5237F4714}"/>
                </a:ext>
              </a:extLst>
            </p:cNvPr>
            <p:cNvSpPr txBox="1"/>
            <p:nvPr/>
          </p:nvSpPr>
          <p:spPr>
            <a:xfrm>
              <a:off x="4595825" y="5149256"/>
              <a:ext cx="716942" cy="338522"/>
            </a:xfrm>
            <a:prstGeom prst="roundRect">
              <a:avLst>
                <a:gd name="adj" fmla="val 50000"/>
              </a:avLst>
            </a:prstGeom>
            <a:solidFill>
              <a:schemeClr val="accent2"/>
            </a:solidFill>
            <a:ln w="38100">
              <a:solidFill>
                <a:schemeClr val="bg2"/>
              </a:solidFill>
            </a:ln>
          </p:spPr>
          <p:style>
            <a:lnRef idx="2">
              <a:schemeClr val="accent4"/>
            </a:lnRef>
            <a:fillRef idx="1">
              <a:schemeClr val="lt1"/>
            </a:fillRef>
            <a:effectRef idx="0">
              <a:schemeClr val="accent4"/>
            </a:effectRef>
            <a:fontRef idx="minor">
              <a:schemeClr val="dk1"/>
            </a:fontRef>
          </p:style>
          <p:txBody>
            <a:bodyPr wrap="square"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200" b="1"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rPr>
                <a:t>2017</a:t>
              </a:r>
              <a:endParaRPr kumimoji="0" lang="en-US" sz="1200" b="1"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endParaRPr>
            </a:p>
          </p:txBody>
        </p:sp>
      </p:grpSp>
      <p:grpSp>
        <p:nvGrpSpPr>
          <p:cNvPr id="2120" name="Group 2119">
            <a:extLst>
              <a:ext uri="{FF2B5EF4-FFF2-40B4-BE49-F238E27FC236}">
                <a16:creationId xmlns:a16="http://schemas.microsoft.com/office/drawing/2014/main" id="{F0502EE7-0920-207F-7582-392430E14EEF}"/>
              </a:ext>
            </a:extLst>
          </p:cNvPr>
          <p:cNvGrpSpPr/>
          <p:nvPr/>
        </p:nvGrpSpPr>
        <p:grpSpPr>
          <a:xfrm>
            <a:off x="4769590" y="4723519"/>
            <a:ext cx="2592176" cy="1321877"/>
            <a:chOff x="6385387" y="4914925"/>
            <a:chExt cx="2592176" cy="1321877"/>
          </a:xfrm>
        </p:grpSpPr>
        <p:cxnSp>
          <p:nvCxnSpPr>
            <p:cNvPr id="2059" name="Straight Connector 2058">
              <a:extLst>
                <a:ext uri="{FF2B5EF4-FFF2-40B4-BE49-F238E27FC236}">
                  <a16:creationId xmlns:a16="http://schemas.microsoft.com/office/drawing/2014/main" id="{D7E069AA-1DEF-3EBF-D635-C0176BCF583C}"/>
                </a:ext>
              </a:extLst>
            </p:cNvPr>
            <p:cNvCxnSpPr>
              <a:cxnSpLocks/>
              <a:stCxn id="28" idx="2"/>
              <a:endCxn id="41" idx="0"/>
            </p:cNvCxnSpPr>
            <p:nvPr/>
          </p:nvCxnSpPr>
          <p:spPr>
            <a:xfrm>
              <a:off x="7680841" y="5290341"/>
              <a:ext cx="635" cy="121379"/>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sp>
          <p:nvSpPr>
            <p:cNvPr id="2081" name="TextBox 2080">
              <a:extLst>
                <a:ext uri="{FF2B5EF4-FFF2-40B4-BE49-F238E27FC236}">
                  <a16:creationId xmlns:a16="http://schemas.microsoft.com/office/drawing/2014/main" id="{EF9384B9-0B3E-7677-CEBF-BC630277B154}"/>
                </a:ext>
              </a:extLst>
            </p:cNvPr>
            <p:cNvSpPr txBox="1"/>
            <p:nvPr/>
          </p:nvSpPr>
          <p:spPr>
            <a:xfrm>
              <a:off x="6385387" y="5830537"/>
              <a:ext cx="2592176" cy="406265"/>
            </a:xfrm>
            <a:prstGeom prst="rect">
              <a:avLst/>
            </a:prstGeom>
            <a:noFill/>
          </p:spPr>
          <p:txBody>
            <a:bodyPr wrap="square" lIns="91440" tIns="36576" rIns="91440" bIns="4572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rPr>
                <a:t>Acquired </a:t>
              </a:r>
              <a:r>
                <a:rPr kumimoji="0" lang="en-US" sz="1050" b="0" i="0" u="none" strike="noStrike" kern="1200" cap="none" spc="0" normalizeH="0" baseline="0" noProof="0" dirty="0" err="1">
                  <a:ln>
                    <a:noFill/>
                  </a:ln>
                  <a:solidFill>
                    <a:srgbClr val="FFFFFF"/>
                  </a:solidFill>
                  <a:effectLst/>
                  <a:uLnTx/>
                  <a:uFillTx/>
                  <a:latin typeface="Arial" panose="020B0604020202020204" pitchFamily="34" charset="0"/>
                  <a:ea typeface="+mn-lt"/>
                  <a:cs typeface="Arial" panose="020B0604020202020204" pitchFamily="34" charset="0"/>
                </a:rPr>
                <a:t>RhythmOne</a:t>
              </a:r>
              <a:r>
                <a:rPr kumimoji="0" lang="en-US" sz="1050" b="0"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rPr>
                <a:t> and Changed Name to Tremor International</a:t>
              </a:r>
            </a:p>
          </p:txBody>
        </p:sp>
        <p:grpSp>
          <p:nvGrpSpPr>
            <p:cNvPr id="2052" name="Group 2051">
              <a:extLst>
                <a:ext uri="{FF2B5EF4-FFF2-40B4-BE49-F238E27FC236}">
                  <a16:creationId xmlns:a16="http://schemas.microsoft.com/office/drawing/2014/main" id="{B2118738-B18B-57C9-6BB7-14B8138D8417}"/>
                </a:ext>
              </a:extLst>
            </p:cNvPr>
            <p:cNvGrpSpPr/>
            <p:nvPr/>
          </p:nvGrpSpPr>
          <p:grpSpPr>
            <a:xfrm>
              <a:off x="6519835" y="4914925"/>
              <a:ext cx="2322012" cy="375416"/>
              <a:chOff x="4603721" y="4551549"/>
              <a:chExt cx="2322012" cy="375416"/>
            </a:xfrm>
          </p:grpSpPr>
          <p:sp>
            <p:nvSpPr>
              <p:cNvPr id="28" name="TextBox 27">
                <a:extLst>
                  <a:ext uri="{FF2B5EF4-FFF2-40B4-BE49-F238E27FC236}">
                    <a16:creationId xmlns:a16="http://schemas.microsoft.com/office/drawing/2014/main" id="{1EBFC805-9CF3-E93C-05F2-C54A43E8B939}"/>
                  </a:ext>
                </a:extLst>
              </p:cNvPr>
              <p:cNvSpPr txBox="1"/>
              <p:nvPr/>
            </p:nvSpPr>
            <p:spPr>
              <a:xfrm>
                <a:off x="4603721" y="4551549"/>
                <a:ext cx="2322012" cy="375416"/>
              </a:xfrm>
              <a:prstGeom prst="roundRect">
                <a:avLst>
                  <a:gd name="adj" fmla="val 50000"/>
                </a:avLst>
              </a:prstGeom>
              <a:solidFill>
                <a:schemeClr val="bg1"/>
              </a:solidFill>
              <a:ln w="57150">
                <a:noFill/>
              </a:ln>
            </p:spPr>
            <p:style>
              <a:lnRef idx="2">
                <a:schemeClr val="accent4"/>
              </a:lnRef>
              <a:fillRef idx="1">
                <a:schemeClr val="lt1"/>
              </a:fillRef>
              <a:effectRef idx="0">
                <a:schemeClr val="accent4"/>
              </a:effectRef>
              <a:fontRef idx="minor">
                <a:schemeClr val="dk1"/>
              </a:fontRef>
            </p:style>
            <p:txBody>
              <a:bodyPr wrap="square"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srgbClr val="404C71"/>
                  </a:solidFill>
                  <a:effectLst/>
                  <a:uLnTx/>
                  <a:uFillTx/>
                  <a:latin typeface="Arial" panose="020B0604020202020204" pitchFamily="34" charset="0"/>
                  <a:ea typeface="+mn-lt"/>
                  <a:cs typeface="Arial" panose="020B0604020202020204" pitchFamily="34" charset="0"/>
                </a:endParaRPr>
              </a:p>
            </p:txBody>
          </p:sp>
          <p:grpSp>
            <p:nvGrpSpPr>
              <p:cNvPr id="49" name="Group 48">
                <a:extLst>
                  <a:ext uri="{FF2B5EF4-FFF2-40B4-BE49-F238E27FC236}">
                    <a16:creationId xmlns:a16="http://schemas.microsoft.com/office/drawing/2014/main" id="{C5654D07-E637-BAD3-7BB0-3FE123ED7281}"/>
                  </a:ext>
                </a:extLst>
              </p:cNvPr>
              <p:cNvGrpSpPr/>
              <p:nvPr/>
            </p:nvGrpSpPr>
            <p:grpSpPr>
              <a:xfrm>
                <a:off x="4841685" y="4659530"/>
                <a:ext cx="1842017" cy="181755"/>
                <a:chOff x="3392704" y="4934046"/>
                <a:chExt cx="2241753" cy="221198"/>
              </a:xfrm>
            </p:grpSpPr>
            <p:pic>
              <p:nvPicPr>
                <p:cNvPr id="55" name="Picture 54">
                  <a:extLst>
                    <a:ext uri="{FF2B5EF4-FFF2-40B4-BE49-F238E27FC236}">
                      <a16:creationId xmlns:a16="http://schemas.microsoft.com/office/drawing/2014/main" id="{CE45B789-1BEC-3AA1-7468-F5D7E50276BF}"/>
                    </a:ext>
                  </a:extLst>
                </p:cNvPr>
                <p:cNvPicPr>
                  <a:picLocks noChangeAspect="1"/>
                </p:cNvPicPr>
                <p:nvPr/>
              </p:nvPicPr>
              <p:blipFill>
                <a:blip r:embed="rId6"/>
                <a:stretch>
                  <a:fillRect/>
                </a:stretch>
              </p:blipFill>
              <p:spPr>
                <a:xfrm>
                  <a:off x="3392704" y="4934046"/>
                  <a:ext cx="1131127" cy="213229"/>
                </a:xfrm>
                <a:prstGeom prst="rect">
                  <a:avLst/>
                </a:prstGeom>
              </p:spPr>
            </p:pic>
            <p:pic>
              <p:nvPicPr>
                <p:cNvPr id="56" name="Picture 55">
                  <a:extLst>
                    <a:ext uri="{FF2B5EF4-FFF2-40B4-BE49-F238E27FC236}">
                      <a16:creationId xmlns:a16="http://schemas.microsoft.com/office/drawing/2014/main" id="{C0BE8B22-CDB8-4E2F-C5B6-E70DA82CCAD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617531" y="4943954"/>
                  <a:ext cx="1016926" cy="211290"/>
                </a:xfrm>
                <a:prstGeom prst="rect">
                  <a:avLst/>
                </a:prstGeom>
                <a:noFill/>
              </p:spPr>
            </p:pic>
          </p:grpSp>
        </p:grpSp>
        <p:sp>
          <p:nvSpPr>
            <p:cNvPr id="41" name="TextBox 40">
              <a:extLst>
                <a:ext uri="{FF2B5EF4-FFF2-40B4-BE49-F238E27FC236}">
                  <a16:creationId xmlns:a16="http://schemas.microsoft.com/office/drawing/2014/main" id="{802003CA-4821-5DC5-BB02-CA7815EE86A3}"/>
                </a:ext>
              </a:extLst>
            </p:cNvPr>
            <p:cNvSpPr txBox="1"/>
            <p:nvPr/>
          </p:nvSpPr>
          <p:spPr>
            <a:xfrm>
              <a:off x="7323005" y="5411720"/>
              <a:ext cx="716942" cy="338522"/>
            </a:xfrm>
            <a:prstGeom prst="roundRect">
              <a:avLst>
                <a:gd name="adj" fmla="val 50000"/>
              </a:avLst>
            </a:prstGeom>
            <a:solidFill>
              <a:schemeClr val="accent2"/>
            </a:solidFill>
            <a:ln w="38100">
              <a:solidFill>
                <a:schemeClr val="bg2"/>
              </a:solidFill>
            </a:ln>
          </p:spPr>
          <p:style>
            <a:lnRef idx="2">
              <a:schemeClr val="accent4"/>
            </a:lnRef>
            <a:fillRef idx="1">
              <a:schemeClr val="lt1"/>
            </a:fillRef>
            <a:effectRef idx="0">
              <a:schemeClr val="accent4"/>
            </a:effectRef>
            <a:fontRef idx="minor">
              <a:schemeClr val="dk1"/>
            </a:fontRef>
          </p:style>
          <p:txBody>
            <a:bodyPr wrap="square"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200" b="1"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rPr>
                <a:t>2019</a:t>
              </a:r>
              <a:endParaRPr kumimoji="0" lang="en-US" sz="1200" b="1"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endParaRPr>
            </a:p>
          </p:txBody>
        </p:sp>
      </p:grpSp>
      <p:grpSp>
        <p:nvGrpSpPr>
          <p:cNvPr id="5" name="Group 4">
            <a:extLst>
              <a:ext uri="{FF2B5EF4-FFF2-40B4-BE49-F238E27FC236}">
                <a16:creationId xmlns:a16="http://schemas.microsoft.com/office/drawing/2014/main" id="{ED84CF0B-E45D-8D24-9079-CD882AE00807}"/>
              </a:ext>
            </a:extLst>
          </p:cNvPr>
          <p:cNvGrpSpPr/>
          <p:nvPr/>
        </p:nvGrpSpPr>
        <p:grpSpPr>
          <a:xfrm>
            <a:off x="1821382" y="833693"/>
            <a:ext cx="1607618" cy="1498235"/>
            <a:chOff x="1821382" y="833693"/>
            <a:chExt cx="1607618" cy="1498235"/>
          </a:xfrm>
        </p:grpSpPr>
        <p:sp>
          <p:nvSpPr>
            <p:cNvPr id="8" name="TextBox 7">
              <a:extLst>
                <a:ext uri="{FF2B5EF4-FFF2-40B4-BE49-F238E27FC236}">
                  <a16:creationId xmlns:a16="http://schemas.microsoft.com/office/drawing/2014/main" id="{25EDBA84-0150-DB4E-6827-3B0A880061E3}"/>
                </a:ext>
              </a:extLst>
            </p:cNvPr>
            <p:cNvSpPr txBox="1"/>
            <p:nvPr/>
          </p:nvSpPr>
          <p:spPr>
            <a:xfrm>
              <a:off x="1821382" y="1764080"/>
              <a:ext cx="1607618" cy="567848"/>
            </a:xfrm>
            <a:prstGeom prst="rect">
              <a:avLst/>
            </a:prstGeom>
            <a:noFill/>
          </p:spPr>
          <p:txBody>
            <a:bodyPr wrap="square" lIns="91440" tIns="36576" rIns="91440" bIns="4572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rPr>
                <a:t>Rebranded to Nexxen and Completed Amobee Integration </a:t>
              </a:r>
            </a:p>
          </p:txBody>
        </p:sp>
        <p:cxnSp>
          <p:nvCxnSpPr>
            <p:cNvPr id="13" name="Straight Connector 12">
              <a:extLst>
                <a:ext uri="{FF2B5EF4-FFF2-40B4-BE49-F238E27FC236}">
                  <a16:creationId xmlns:a16="http://schemas.microsoft.com/office/drawing/2014/main" id="{80D489BD-1962-5F7F-AAF3-CEE14A1571E1}"/>
                </a:ext>
              </a:extLst>
            </p:cNvPr>
            <p:cNvCxnSpPr>
              <a:cxnSpLocks/>
              <a:stCxn id="6" idx="2"/>
              <a:endCxn id="10" idx="0"/>
            </p:cNvCxnSpPr>
            <p:nvPr/>
          </p:nvCxnSpPr>
          <p:spPr>
            <a:xfrm>
              <a:off x="2625157" y="1261569"/>
              <a:ext cx="0" cy="118996"/>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grpSp>
          <p:nvGrpSpPr>
            <p:cNvPr id="36" name="Group 35">
              <a:extLst>
                <a:ext uri="{FF2B5EF4-FFF2-40B4-BE49-F238E27FC236}">
                  <a16:creationId xmlns:a16="http://schemas.microsoft.com/office/drawing/2014/main" id="{B206638D-4369-E73B-3EA6-40CE3D61F47B}"/>
                </a:ext>
              </a:extLst>
            </p:cNvPr>
            <p:cNvGrpSpPr/>
            <p:nvPr/>
          </p:nvGrpSpPr>
          <p:grpSpPr>
            <a:xfrm>
              <a:off x="1992076" y="833693"/>
              <a:ext cx="1266162" cy="885394"/>
              <a:chOff x="1250978" y="813435"/>
              <a:chExt cx="1266162" cy="885394"/>
            </a:xfrm>
          </p:grpSpPr>
          <p:grpSp>
            <p:nvGrpSpPr>
              <p:cNvPr id="12" name="Group 11">
                <a:extLst>
                  <a:ext uri="{FF2B5EF4-FFF2-40B4-BE49-F238E27FC236}">
                    <a16:creationId xmlns:a16="http://schemas.microsoft.com/office/drawing/2014/main" id="{F6BCC2E2-75D8-8FCC-0397-56FA4DB847C4}"/>
                  </a:ext>
                </a:extLst>
              </p:cNvPr>
              <p:cNvGrpSpPr/>
              <p:nvPr/>
            </p:nvGrpSpPr>
            <p:grpSpPr>
              <a:xfrm>
                <a:off x="1250978" y="813435"/>
                <a:ext cx="1266162" cy="427876"/>
                <a:chOff x="1289253" y="351300"/>
                <a:chExt cx="1266162" cy="427876"/>
              </a:xfrm>
            </p:grpSpPr>
            <p:sp>
              <p:nvSpPr>
                <p:cNvPr id="6" name="Rounded Rectangle 9">
                  <a:extLst>
                    <a:ext uri="{FF2B5EF4-FFF2-40B4-BE49-F238E27FC236}">
                      <a16:creationId xmlns:a16="http://schemas.microsoft.com/office/drawing/2014/main" id="{3F317C6B-7F1F-D93F-EC99-E1185B16481E}"/>
                    </a:ext>
                  </a:extLst>
                </p:cNvPr>
                <p:cNvSpPr/>
                <p:nvPr/>
              </p:nvSpPr>
              <p:spPr>
                <a:xfrm>
                  <a:off x="1289253" y="351300"/>
                  <a:ext cx="1266162" cy="427876"/>
                </a:xfrm>
                <a:prstGeom prst="roundRect">
                  <a:avLst>
                    <a:gd name="adj" fmla="val 50000"/>
                  </a:avLst>
                </a:prstGeom>
                <a:solidFill>
                  <a:schemeClr val="accent1"/>
                </a:solidFill>
                <a:ln w="31750">
                  <a:no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1" name="Picture 10">
                  <a:extLst>
                    <a:ext uri="{FF2B5EF4-FFF2-40B4-BE49-F238E27FC236}">
                      <a16:creationId xmlns:a16="http://schemas.microsoft.com/office/drawing/2014/main" id="{96F40EDB-941D-7C7D-604C-737484F55E1C}"/>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100000"/>
                          </a14:imgEffect>
                        </a14:imgLayer>
                      </a14:imgProps>
                    </a:ext>
                  </a:extLst>
                </a:blip>
                <a:stretch>
                  <a:fillRect/>
                </a:stretch>
              </p:blipFill>
              <p:spPr>
                <a:xfrm>
                  <a:off x="1438311" y="455230"/>
                  <a:ext cx="968046" cy="220017"/>
                </a:xfrm>
                <a:prstGeom prst="rect">
                  <a:avLst/>
                </a:prstGeom>
              </p:spPr>
            </p:pic>
          </p:grpSp>
          <p:sp>
            <p:nvSpPr>
              <p:cNvPr id="10" name="TextBox 9">
                <a:extLst>
                  <a:ext uri="{FF2B5EF4-FFF2-40B4-BE49-F238E27FC236}">
                    <a16:creationId xmlns:a16="http://schemas.microsoft.com/office/drawing/2014/main" id="{3C2980FC-56FF-0E3C-0ED9-254896F9B246}"/>
                  </a:ext>
                </a:extLst>
              </p:cNvPr>
              <p:cNvSpPr txBox="1"/>
              <p:nvPr/>
            </p:nvSpPr>
            <p:spPr>
              <a:xfrm>
                <a:off x="1525588" y="1360307"/>
                <a:ext cx="716942" cy="338522"/>
              </a:xfrm>
              <a:prstGeom prst="roundRect">
                <a:avLst>
                  <a:gd name="adj" fmla="val 50000"/>
                </a:avLst>
              </a:prstGeom>
              <a:solidFill>
                <a:schemeClr val="accent2"/>
              </a:solidFill>
              <a:ln w="38100">
                <a:solidFill>
                  <a:schemeClr val="bg2"/>
                </a:solidFill>
              </a:ln>
            </p:spPr>
            <p:style>
              <a:lnRef idx="2">
                <a:schemeClr val="accent4"/>
              </a:lnRef>
              <a:fillRef idx="1">
                <a:schemeClr val="lt1"/>
              </a:fillRef>
              <a:effectRef idx="0">
                <a:schemeClr val="accent4"/>
              </a:effectRef>
              <a:fontRef idx="minor">
                <a:schemeClr val="dk1"/>
              </a:fontRef>
            </p:style>
            <p:txBody>
              <a:bodyPr wrap="square"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200" b="1"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rPr>
                  <a:t>2023</a:t>
                </a:r>
                <a:endParaRPr kumimoji="0" lang="en-US" sz="1200" b="1"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endParaRPr>
              </a:p>
            </p:txBody>
          </p:sp>
        </p:grpSp>
      </p:grpSp>
      <p:grpSp>
        <p:nvGrpSpPr>
          <p:cNvPr id="18" name="Group 17">
            <a:extLst>
              <a:ext uri="{FF2B5EF4-FFF2-40B4-BE49-F238E27FC236}">
                <a16:creationId xmlns:a16="http://schemas.microsoft.com/office/drawing/2014/main" id="{E43A2FE6-2E14-35C3-4871-72CF59A634EE}"/>
              </a:ext>
            </a:extLst>
          </p:cNvPr>
          <p:cNvGrpSpPr/>
          <p:nvPr/>
        </p:nvGrpSpPr>
        <p:grpSpPr>
          <a:xfrm>
            <a:off x="1909536" y="2816848"/>
            <a:ext cx="4462952" cy="1308566"/>
            <a:chOff x="1130604" y="3008254"/>
            <a:chExt cx="4462952" cy="1308566"/>
          </a:xfrm>
        </p:grpSpPr>
        <p:grpSp>
          <p:nvGrpSpPr>
            <p:cNvPr id="17" name="Group 16">
              <a:extLst>
                <a:ext uri="{FF2B5EF4-FFF2-40B4-BE49-F238E27FC236}">
                  <a16:creationId xmlns:a16="http://schemas.microsoft.com/office/drawing/2014/main" id="{4EA13988-E567-5215-FADB-4E3E9687D2E7}"/>
                </a:ext>
              </a:extLst>
            </p:cNvPr>
            <p:cNvGrpSpPr/>
            <p:nvPr/>
          </p:nvGrpSpPr>
          <p:grpSpPr>
            <a:xfrm>
              <a:off x="1130604" y="3899798"/>
              <a:ext cx="4462952" cy="417022"/>
              <a:chOff x="1130604" y="3899798"/>
              <a:chExt cx="4462952" cy="417022"/>
            </a:xfrm>
          </p:grpSpPr>
          <p:sp>
            <p:nvSpPr>
              <p:cNvPr id="2048" name="TextBox 2047">
                <a:extLst>
                  <a:ext uri="{FF2B5EF4-FFF2-40B4-BE49-F238E27FC236}">
                    <a16:creationId xmlns:a16="http://schemas.microsoft.com/office/drawing/2014/main" id="{A5F1FD69-7017-EDFC-CA4F-5DDA8C643E2C}"/>
                  </a:ext>
                </a:extLst>
              </p:cNvPr>
              <p:cNvSpPr txBox="1"/>
              <p:nvPr/>
            </p:nvSpPr>
            <p:spPr>
              <a:xfrm>
                <a:off x="1130604" y="3899798"/>
                <a:ext cx="4462952" cy="406265"/>
              </a:xfrm>
              <a:prstGeom prst="rect">
                <a:avLst/>
              </a:prstGeom>
              <a:noFill/>
            </p:spPr>
            <p:txBody>
              <a:bodyPr wrap="square" lIns="91440" tIns="36576" rIns="91440" bIns="4572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rPr>
                  <a:t>Acquired Amobee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rPr>
                  <a:t>and Invested in VIDAA</a:t>
                </a:r>
              </a:p>
            </p:txBody>
          </p:sp>
          <p:sp>
            <p:nvSpPr>
              <p:cNvPr id="2054" name="TextBox 2053">
                <a:extLst>
                  <a:ext uri="{FF2B5EF4-FFF2-40B4-BE49-F238E27FC236}">
                    <a16:creationId xmlns:a16="http://schemas.microsoft.com/office/drawing/2014/main" id="{4228A6E4-4BA9-219E-97FA-F540AF7FD8BA}"/>
                  </a:ext>
                </a:extLst>
              </p:cNvPr>
              <p:cNvSpPr txBox="1"/>
              <p:nvPr/>
            </p:nvSpPr>
            <p:spPr>
              <a:xfrm>
                <a:off x="3494182" y="4085988"/>
                <a:ext cx="2066934" cy="2308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tab pos="855663" algn="ctr"/>
                  </a:tabLst>
                  <a:defRPr/>
                </a:pPr>
                <a:endParaRPr kumimoji="0" lang="en-US" sz="900" b="1" i="0" u="none" strike="noStrike" kern="1200" cap="none" spc="0" normalizeH="0" baseline="0" noProof="0" dirty="0">
                  <a:ln>
                    <a:noFill/>
                  </a:ln>
                  <a:solidFill>
                    <a:srgbClr val="8CF585"/>
                  </a:solidFill>
                  <a:effectLst/>
                  <a:uLnTx/>
                  <a:uFillTx/>
                  <a:latin typeface="Arial" panose="020B0604020202020204" pitchFamily="34" charset="0"/>
                  <a:ea typeface="+mn-lt"/>
                  <a:cs typeface="Arial" panose="020B0604020202020204" pitchFamily="34" charset="0"/>
                </a:endParaRPr>
              </a:p>
            </p:txBody>
          </p:sp>
          <p:sp>
            <p:nvSpPr>
              <p:cNvPr id="3" name="TextBox 2">
                <a:extLst>
                  <a:ext uri="{FF2B5EF4-FFF2-40B4-BE49-F238E27FC236}">
                    <a16:creationId xmlns:a16="http://schemas.microsoft.com/office/drawing/2014/main" id="{15BFC60D-7F1C-7711-6CAF-1366B4C92D60}"/>
                  </a:ext>
                </a:extLst>
              </p:cNvPr>
              <p:cNvSpPr txBox="1"/>
              <p:nvPr/>
            </p:nvSpPr>
            <p:spPr>
              <a:xfrm>
                <a:off x="1370274" y="4078614"/>
                <a:ext cx="2312726" cy="2308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tab pos="855663" algn="ctr"/>
                  </a:tabLst>
                  <a:defRPr/>
                </a:pPr>
                <a:endParaRPr kumimoji="0" lang="en-US" sz="900" b="1" i="0" u="none" strike="noStrike" kern="1200" cap="none" spc="0" normalizeH="0" baseline="0" noProof="0" dirty="0">
                  <a:ln>
                    <a:noFill/>
                  </a:ln>
                  <a:solidFill>
                    <a:srgbClr val="8CF585"/>
                  </a:solidFill>
                  <a:effectLst/>
                  <a:uLnTx/>
                  <a:uFillTx/>
                  <a:latin typeface="Arial" panose="020B0604020202020204" pitchFamily="34" charset="0"/>
                  <a:ea typeface="+mn-lt"/>
                  <a:cs typeface="Arial" panose="020B0604020202020204" pitchFamily="34" charset="0"/>
                </a:endParaRPr>
              </a:p>
            </p:txBody>
          </p:sp>
        </p:grpSp>
        <p:grpSp>
          <p:nvGrpSpPr>
            <p:cNvPr id="52" name="Group 51">
              <a:extLst>
                <a:ext uri="{FF2B5EF4-FFF2-40B4-BE49-F238E27FC236}">
                  <a16:creationId xmlns:a16="http://schemas.microsoft.com/office/drawing/2014/main" id="{4D3BD5D7-0FC1-0901-6632-86C84D6E2083}"/>
                </a:ext>
              </a:extLst>
            </p:cNvPr>
            <p:cNvGrpSpPr/>
            <p:nvPr/>
          </p:nvGrpSpPr>
          <p:grpSpPr>
            <a:xfrm>
              <a:off x="2444737" y="3008254"/>
              <a:ext cx="1834686" cy="817142"/>
              <a:chOff x="3010894" y="2745790"/>
              <a:chExt cx="1834686" cy="817142"/>
            </a:xfrm>
          </p:grpSpPr>
          <p:cxnSp>
            <p:nvCxnSpPr>
              <p:cNvPr id="37" name="Straight Connector 36">
                <a:extLst>
                  <a:ext uri="{FF2B5EF4-FFF2-40B4-BE49-F238E27FC236}">
                    <a16:creationId xmlns:a16="http://schemas.microsoft.com/office/drawing/2014/main" id="{E02B2606-3019-263B-0255-36C714E221D1}"/>
                  </a:ext>
                </a:extLst>
              </p:cNvPr>
              <p:cNvCxnSpPr>
                <a:cxnSpLocks/>
                <a:endCxn id="2049" idx="0"/>
              </p:cNvCxnSpPr>
              <p:nvPr/>
            </p:nvCxnSpPr>
            <p:spPr>
              <a:xfrm>
                <a:off x="3933216" y="3121206"/>
                <a:ext cx="1" cy="103204"/>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sp>
            <p:nvSpPr>
              <p:cNvPr id="2049" name="TextBox 2048">
                <a:extLst>
                  <a:ext uri="{FF2B5EF4-FFF2-40B4-BE49-F238E27FC236}">
                    <a16:creationId xmlns:a16="http://schemas.microsoft.com/office/drawing/2014/main" id="{48A30B52-BCE1-398D-4A75-B6008541A12D}"/>
                  </a:ext>
                </a:extLst>
              </p:cNvPr>
              <p:cNvSpPr txBox="1"/>
              <p:nvPr/>
            </p:nvSpPr>
            <p:spPr>
              <a:xfrm>
                <a:off x="3574746" y="3224410"/>
                <a:ext cx="716942" cy="338522"/>
              </a:xfrm>
              <a:prstGeom prst="roundRect">
                <a:avLst>
                  <a:gd name="adj" fmla="val 50000"/>
                </a:avLst>
              </a:prstGeom>
              <a:solidFill>
                <a:schemeClr val="accent2"/>
              </a:solidFill>
              <a:ln w="38100">
                <a:solidFill>
                  <a:schemeClr val="bg2"/>
                </a:solidFill>
              </a:ln>
            </p:spPr>
            <p:style>
              <a:lnRef idx="2">
                <a:schemeClr val="accent4"/>
              </a:lnRef>
              <a:fillRef idx="1">
                <a:schemeClr val="lt1"/>
              </a:fillRef>
              <a:effectRef idx="0">
                <a:schemeClr val="accent4"/>
              </a:effectRef>
              <a:fontRef idx="minor">
                <a:schemeClr val="dk1"/>
              </a:fontRef>
            </p:style>
            <p:txBody>
              <a:bodyPr wrap="square"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200" b="1"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rPr>
                  <a:t>2022</a:t>
                </a:r>
                <a:endParaRPr kumimoji="0" lang="en-US" sz="1200" b="1"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endParaRPr>
              </a:p>
            </p:txBody>
          </p:sp>
          <p:grpSp>
            <p:nvGrpSpPr>
              <p:cNvPr id="22" name="Group 21">
                <a:extLst>
                  <a:ext uri="{FF2B5EF4-FFF2-40B4-BE49-F238E27FC236}">
                    <a16:creationId xmlns:a16="http://schemas.microsoft.com/office/drawing/2014/main" id="{4216405A-2A03-A350-1604-37AB52B8F5DB}"/>
                  </a:ext>
                </a:extLst>
              </p:cNvPr>
              <p:cNvGrpSpPr/>
              <p:nvPr/>
            </p:nvGrpSpPr>
            <p:grpSpPr>
              <a:xfrm>
                <a:off x="3010894" y="2745790"/>
                <a:ext cx="1834686" cy="375416"/>
                <a:chOff x="7117659" y="2583181"/>
                <a:chExt cx="2101156" cy="429942"/>
              </a:xfrm>
            </p:grpSpPr>
            <p:sp>
              <p:nvSpPr>
                <p:cNvPr id="25" name="TextBox 24">
                  <a:extLst>
                    <a:ext uri="{FF2B5EF4-FFF2-40B4-BE49-F238E27FC236}">
                      <a16:creationId xmlns:a16="http://schemas.microsoft.com/office/drawing/2014/main" id="{F2FC9C55-A462-E48D-3EEA-3DAC9A67AC02}"/>
                    </a:ext>
                  </a:extLst>
                </p:cNvPr>
                <p:cNvSpPr txBox="1"/>
                <p:nvPr/>
              </p:nvSpPr>
              <p:spPr>
                <a:xfrm>
                  <a:off x="7117659" y="2583181"/>
                  <a:ext cx="2101156" cy="429942"/>
                </a:xfrm>
                <a:prstGeom prst="roundRect">
                  <a:avLst>
                    <a:gd name="adj" fmla="val 50000"/>
                  </a:avLst>
                </a:prstGeom>
                <a:solidFill>
                  <a:schemeClr val="bg1"/>
                </a:solidFill>
                <a:ln w="57150">
                  <a:noFill/>
                </a:ln>
              </p:spPr>
              <p:style>
                <a:lnRef idx="2">
                  <a:schemeClr val="accent4"/>
                </a:lnRef>
                <a:fillRef idx="1">
                  <a:schemeClr val="lt1"/>
                </a:fillRef>
                <a:effectRef idx="0">
                  <a:schemeClr val="accent4"/>
                </a:effectRef>
                <a:fontRef idx="minor">
                  <a:schemeClr val="dk1"/>
                </a:fontRef>
              </p:style>
              <p:txBody>
                <a:bodyPr wrap="square"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srgbClr val="404C71"/>
                    </a:solidFill>
                    <a:effectLst/>
                    <a:uLnTx/>
                    <a:uFillTx/>
                    <a:latin typeface="Arial" panose="020B0604020202020204" pitchFamily="34" charset="0"/>
                    <a:ea typeface="+mn-lt"/>
                    <a:cs typeface="Arial" panose="020B0604020202020204" pitchFamily="34" charset="0"/>
                  </a:endParaRPr>
                </a:p>
              </p:txBody>
            </p:sp>
            <p:grpSp>
              <p:nvGrpSpPr>
                <p:cNvPr id="31" name="Group 30">
                  <a:extLst>
                    <a:ext uri="{FF2B5EF4-FFF2-40B4-BE49-F238E27FC236}">
                      <a16:creationId xmlns:a16="http://schemas.microsoft.com/office/drawing/2014/main" id="{398680AF-32DB-1D07-C3EE-10A51F1C99D7}"/>
                    </a:ext>
                  </a:extLst>
                </p:cNvPr>
                <p:cNvGrpSpPr/>
                <p:nvPr/>
              </p:nvGrpSpPr>
              <p:grpSpPr>
                <a:xfrm>
                  <a:off x="7366918" y="2704353"/>
                  <a:ext cx="1488136" cy="175268"/>
                  <a:chOff x="8839636" y="3030698"/>
                  <a:chExt cx="1581395" cy="186252"/>
                </a:xfrm>
              </p:grpSpPr>
              <p:pic>
                <p:nvPicPr>
                  <p:cNvPr id="32" name="Picture 3">
                    <a:extLst>
                      <a:ext uri="{FF2B5EF4-FFF2-40B4-BE49-F238E27FC236}">
                        <a16:creationId xmlns:a16="http://schemas.microsoft.com/office/drawing/2014/main" id="{8BC6348A-D764-AE8B-41C8-E5840018E547}"/>
                      </a:ext>
                    </a:extLst>
                  </p:cNvPr>
                  <p:cNvPicPr>
                    <a:picLocks noChangeAspect="1"/>
                  </p:cNvPicPr>
                  <p:nvPr/>
                </p:nvPicPr>
                <p:blipFill rotWithShape="1">
                  <a:blip r:embed="rId10"/>
                  <a:srcRect l="15981" t="38546" r="30435" b="38739"/>
                  <a:stretch/>
                </p:blipFill>
                <p:spPr>
                  <a:xfrm>
                    <a:off x="9782753" y="3030698"/>
                    <a:ext cx="638278" cy="186252"/>
                  </a:xfrm>
                  <a:prstGeom prst="rect">
                    <a:avLst/>
                  </a:prstGeom>
                </p:spPr>
              </p:pic>
              <p:pic>
                <p:nvPicPr>
                  <p:cNvPr id="33" name="Picture 32">
                    <a:extLst>
                      <a:ext uri="{FF2B5EF4-FFF2-40B4-BE49-F238E27FC236}">
                        <a16:creationId xmlns:a16="http://schemas.microsoft.com/office/drawing/2014/main" id="{CB26BB92-D5A8-66B4-CF9F-8D37A02FA9B5}"/>
                      </a:ext>
                    </a:extLst>
                  </p:cNvPr>
                  <p:cNvPicPr>
                    <a:picLocks noChangeAspect="1"/>
                  </p:cNvPicPr>
                  <p:nvPr/>
                </p:nvPicPr>
                <p:blipFill>
                  <a:blip r:embed="rId11"/>
                  <a:stretch>
                    <a:fillRect/>
                  </a:stretch>
                </p:blipFill>
                <p:spPr>
                  <a:xfrm>
                    <a:off x="8839636" y="3052123"/>
                    <a:ext cx="888876" cy="162332"/>
                  </a:xfrm>
                  <a:prstGeom prst="rect">
                    <a:avLst/>
                  </a:prstGeom>
                </p:spPr>
              </p:pic>
            </p:grpSp>
          </p:grpSp>
        </p:grpSp>
      </p:grpSp>
      <p:grpSp>
        <p:nvGrpSpPr>
          <p:cNvPr id="27" name="Group 26">
            <a:extLst>
              <a:ext uri="{FF2B5EF4-FFF2-40B4-BE49-F238E27FC236}">
                <a16:creationId xmlns:a16="http://schemas.microsoft.com/office/drawing/2014/main" id="{38D202E0-4B41-0633-06E6-6962DE2DD49F}"/>
              </a:ext>
            </a:extLst>
          </p:cNvPr>
          <p:cNvGrpSpPr/>
          <p:nvPr/>
        </p:nvGrpSpPr>
        <p:grpSpPr>
          <a:xfrm>
            <a:off x="6338604" y="2816848"/>
            <a:ext cx="2807150" cy="1464169"/>
            <a:chOff x="5491938" y="3008254"/>
            <a:chExt cx="2807150" cy="1464169"/>
          </a:xfrm>
        </p:grpSpPr>
        <p:sp>
          <p:nvSpPr>
            <p:cNvPr id="62" name="TextBox 61">
              <a:extLst>
                <a:ext uri="{FF2B5EF4-FFF2-40B4-BE49-F238E27FC236}">
                  <a16:creationId xmlns:a16="http://schemas.microsoft.com/office/drawing/2014/main" id="{7C6683CF-3568-59EB-0A34-15694905469B}"/>
                </a:ext>
              </a:extLst>
            </p:cNvPr>
            <p:cNvSpPr txBox="1"/>
            <p:nvPr/>
          </p:nvSpPr>
          <p:spPr>
            <a:xfrm>
              <a:off x="5491938" y="4241591"/>
              <a:ext cx="2807150" cy="2308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tab pos="855663" algn="ctr"/>
                </a:tabLst>
                <a:defRPr/>
              </a:pPr>
              <a:endParaRPr kumimoji="0" lang="en-US" sz="900" b="1" i="0" u="none" strike="noStrike" kern="1200" cap="none" spc="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endParaRPr>
            </a:p>
          </p:txBody>
        </p:sp>
        <p:grpSp>
          <p:nvGrpSpPr>
            <p:cNvPr id="19" name="Group 18">
              <a:extLst>
                <a:ext uri="{FF2B5EF4-FFF2-40B4-BE49-F238E27FC236}">
                  <a16:creationId xmlns:a16="http://schemas.microsoft.com/office/drawing/2014/main" id="{8B6A2312-F6FD-4590-6B5F-2F17A2DE12A6}"/>
                </a:ext>
              </a:extLst>
            </p:cNvPr>
            <p:cNvGrpSpPr/>
            <p:nvPr/>
          </p:nvGrpSpPr>
          <p:grpSpPr>
            <a:xfrm>
              <a:off x="5662931" y="3008254"/>
              <a:ext cx="2465164" cy="1297809"/>
              <a:chOff x="5662931" y="3008254"/>
              <a:chExt cx="2465164" cy="1297809"/>
            </a:xfrm>
          </p:grpSpPr>
          <p:cxnSp>
            <p:nvCxnSpPr>
              <p:cNvPr id="15" name="Straight Connector 14">
                <a:extLst>
                  <a:ext uri="{FF2B5EF4-FFF2-40B4-BE49-F238E27FC236}">
                    <a16:creationId xmlns:a16="http://schemas.microsoft.com/office/drawing/2014/main" id="{362DDAE7-8A8B-EB0B-0625-E8472E861FF2}"/>
                  </a:ext>
                </a:extLst>
              </p:cNvPr>
              <p:cNvCxnSpPr>
                <a:cxnSpLocks/>
              </p:cNvCxnSpPr>
              <p:nvPr/>
            </p:nvCxnSpPr>
            <p:spPr>
              <a:xfrm>
                <a:off x="6895512" y="3383670"/>
                <a:ext cx="2" cy="103204"/>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sp>
            <p:nvSpPr>
              <p:cNvPr id="61" name="TextBox 60">
                <a:extLst>
                  <a:ext uri="{FF2B5EF4-FFF2-40B4-BE49-F238E27FC236}">
                    <a16:creationId xmlns:a16="http://schemas.microsoft.com/office/drawing/2014/main" id="{239739FB-2FB0-3D3D-EC38-6BB84B3A8499}"/>
                  </a:ext>
                </a:extLst>
              </p:cNvPr>
              <p:cNvSpPr txBox="1"/>
              <p:nvPr/>
            </p:nvSpPr>
            <p:spPr>
              <a:xfrm>
                <a:off x="5662931" y="3899798"/>
                <a:ext cx="2465164" cy="406265"/>
              </a:xfrm>
              <a:prstGeom prst="rect">
                <a:avLst/>
              </a:prstGeom>
              <a:noFill/>
            </p:spPr>
            <p:txBody>
              <a:bodyPr wrap="square" lIns="91440" tIns="36576" rIns="91440" bIns="4572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rPr>
                  <a:t>Acquired </a:t>
                </a:r>
                <a:r>
                  <a:rPr kumimoji="0" lang="en-US" sz="1050" b="0" i="0" u="none" strike="noStrike" kern="1200" cap="none" spc="0" normalizeH="0" baseline="0" noProof="0" dirty="0" err="1">
                    <a:ln>
                      <a:noFill/>
                    </a:ln>
                    <a:solidFill>
                      <a:srgbClr val="FFFFFF"/>
                    </a:solidFill>
                    <a:effectLst/>
                    <a:uLnTx/>
                    <a:uFillTx/>
                    <a:latin typeface="Arial" panose="020B0604020202020204" pitchFamily="34" charset="0"/>
                    <a:ea typeface="+mn-lt"/>
                    <a:cs typeface="Arial" panose="020B0604020202020204" pitchFamily="34" charset="0"/>
                  </a:rPr>
                  <a:t>Spearad</a:t>
                </a:r>
                <a:r>
                  <a:rPr kumimoji="0" lang="en-US" sz="1050" b="0"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rPr>
                  <a:t> and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rPr>
                  <a:t>Listed on Nasdaq</a:t>
                </a:r>
              </a:p>
            </p:txBody>
          </p:sp>
          <p:sp>
            <p:nvSpPr>
              <p:cNvPr id="60" name="TextBox 59">
                <a:extLst>
                  <a:ext uri="{FF2B5EF4-FFF2-40B4-BE49-F238E27FC236}">
                    <a16:creationId xmlns:a16="http://schemas.microsoft.com/office/drawing/2014/main" id="{DE2F5041-D890-A4C2-B522-C7C43DD2007D}"/>
                  </a:ext>
                </a:extLst>
              </p:cNvPr>
              <p:cNvSpPr txBox="1"/>
              <p:nvPr/>
            </p:nvSpPr>
            <p:spPr>
              <a:xfrm>
                <a:off x="6537042" y="3486874"/>
                <a:ext cx="716942" cy="338522"/>
              </a:xfrm>
              <a:prstGeom prst="roundRect">
                <a:avLst>
                  <a:gd name="adj" fmla="val 50000"/>
                </a:avLst>
              </a:prstGeom>
              <a:solidFill>
                <a:schemeClr val="accent2"/>
              </a:solidFill>
              <a:ln w="38100">
                <a:solidFill>
                  <a:schemeClr val="bg2"/>
                </a:solidFill>
              </a:ln>
            </p:spPr>
            <p:style>
              <a:lnRef idx="2">
                <a:schemeClr val="accent4"/>
              </a:lnRef>
              <a:fillRef idx="1">
                <a:schemeClr val="lt1"/>
              </a:fillRef>
              <a:effectRef idx="0">
                <a:schemeClr val="accent4"/>
              </a:effectRef>
              <a:fontRef idx="minor">
                <a:schemeClr val="dk1"/>
              </a:fontRef>
            </p:style>
            <p:txBody>
              <a:bodyPr wrap="square"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200" b="1"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rPr>
                  <a:t>2021</a:t>
                </a:r>
                <a:endParaRPr kumimoji="0" lang="en-US" sz="1200" b="1"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endParaRPr>
              </a:p>
            </p:txBody>
          </p:sp>
          <p:sp>
            <p:nvSpPr>
              <p:cNvPr id="40" name="TextBox 39">
                <a:extLst>
                  <a:ext uri="{FF2B5EF4-FFF2-40B4-BE49-F238E27FC236}">
                    <a16:creationId xmlns:a16="http://schemas.microsoft.com/office/drawing/2014/main" id="{3F5D6647-AB20-FDDF-76BD-54364EB6231F}"/>
                  </a:ext>
                </a:extLst>
              </p:cNvPr>
              <p:cNvSpPr txBox="1"/>
              <p:nvPr/>
            </p:nvSpPr>
            <p:spPr>
              <a:xfrm>
                <a:off x="6292027" y="3008254"/>
                <a:ext cx="1206972" cy="375416"/>
              </a:xfrm>
              <a:prstGeom prst="roundRect">
                <a:avLst>
                  <a:gd name="adj" fmla="val 50000"/>
                </a:avLst>
              </a:prstGeom>
              <a:solidFill>
                <a:schemeClr val="bg1"/>
              </a:solidFill>
              <a:ln w="57150">
                <a:noFill/>
              </a:ln>
            </p:spPr>
            <p:style>
              <a:lnRef idx="2">
                <a:schemeClr val="accent4"/>
              </a:lnRef>
              <a:fillRef idx="1">
                <a:schemeClr val="lt1"/>
              </a:fillRef>
              <a:effectRef idx="0">
                <a:schemeClr val="accent4"/>
              </a:effectRef>
              <a:fontRef idx="minor">
                <a:schemeClr val="dk1"/>
              </a:fontRef>
            </p:style>
            <p:txBody>
              <a:bodyPr wrap="square"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srgbClr val="404C71"/>
                  </a:solidFill>
                  <a:effectLst/>
                  <a:uLnTx/>
                  <a:uFillTx/>
                  <a:latin typeface="Arial" panose="020B0604020202020204" pitchFamily="34" charset="0"/>
                  <a:ea typeface="+mn-lt"/>
                  <a:cs typeface="Arial" panose="020B0604020202020204" pitchFamily="34" charset="0"/>
                </a:endParaRPr>
              </a:p>
            </p:txBody>
          </p:sp>
          <p:pic>
            <p:nvPicPr>
              <p:cNvPr id="44" name="Picture 43">
                <a:extLst>
                  <a:ext uri="{FF2B5EF4-FFF2-40B4-BE49-F238E27FC236}">
                    <a16:creationId xmlns:a16="http://schemas.microsoft.com/office/drawing/2014/main" id="{2F48B39E-C11F-B4A9-9341-6A9381E38271}"/>
                  </a:ext>
                </a:extLst>
              </p:cNvPr>
              <p:cNvPicPr>
                <a:picLocks noChangeAspect="1"/>
              </p:cNvPicPr>
              <p:nvPr/>
            </p:nvPicPr>
            <p:blipFill rotWithShape="1">
              <a:blip r:embed="rId12"/>
              <a:srcRect t="1" b="25538"/>
              <a:stretch/>
            </p:blipFill>
            <p:spPr>
              <a:xfrm>
                <a:off x="6511118" y="3108990"/>
                <a:ext cx="768791" cy="190734"/>
              </a:xfrm>
              <a:prstGeom prst="rect">
                <a:avLst/>
              </a:prstGeom>
            </p:spPr>
          </p:pic>
        </p:grpSp>
      </p:grpSp>
      <p:grpSp>
        <p:nvGrpSpPr>
          <p:cNvPr id="2092" name="Group 2091">
            <a:extLst>
              <a:ext uri="{FF2B5EF4-FFF2-40B4-BE49-F238E27FC236}">
                <a16:creationId xmlns:a16="http://schemas.microsoft.com/office/drawing/2014/main" id="{41510C84-9659-1C35-E835-BD91F458E784}"/>
              </a:ext>
            </a:extLst>
          </p:cNvPr>
          <p:cNvGrpSpPr/>
          <p:nvPr/>
        </p:nvGrpSpPr>
        <p:grpSpPr>
          <a:xfrm>
            <a:off x="4542260" y="908673"/>
            <a:ext cx="1524106" cy="1261672"/>
            <a:chOff x="5517976" y="769879"/>
            <a:chExt cx="1524106" cy="1261672"/>
          </a:xfrm>
        </p:grpSpPr>
        <p:sp>
          <p:nvSpPr>
            <p:cNvPr id="2110" name="TextBox 2109">
              <a:extLst>
                <a:ext uri="{FF2B5EF4-FFF2-40B4-BE49-F238E27FC236}">
                  <a16:creationId xmlns:a16="http://schemas.microsoft.com/office/drawing/2014/main" id="{3CE4022F-B60B-69D0-29A7-0458E2D3F96A}"/>
                </a:ext>
              </a:extLst>
            </p:cNvPr>
            <p:cNvSpPr txBox="1"/>
            <p:nvPr/>
          </p:nvSpPr>
          <p:spPr>
            <a:xfrm>
              <a:off x="5517976" y="1625286"/>
              <a:ext cx="1524106" cy="406265"/>
            </a:xfrm>
            <a:prstGeom prst="rect">
              <a:avLst/>
            </a:prstGeom>
            <a:noFill/>
          </p:spPr>
          <p:txBody>
            <a:bodyPr wrap="square" lIns="91440" tIns="36576" rIns="91440" bIns="4572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rPr>
                <a:t>Streamlined to Single U.S. Listing</a:t>
              </a:r>
            </a:p>
          </p:txBody>
        </p:sp>
        <p:grpSp>
          <p:nvGrpSpPr>
            <p:cNvPr id="2091" name="Group 2090">
              <a:extLst>
                <a:ext uri="{FF2B5EF4-FFF2-40B4-BE49-F238E27FC236}">
                  <a16:creationId xmlns:a16="http://schemas.microsoft.com/office/drawing/2014/main" id="{DED81B44-8E5C-58B7-1731-39DAC58F8EB9}"/>
                </a:ext>
              </a:extLst>
            </p:cNvPr>
            <p:cNvGrpSpPr/>
            <p:nvPr/>
          </p:nvGrpSpPr>
          <p:grpSpPr>
            <a:xfrm>
              <a:off x="5781352" y="769879"/>
              <a:ext cx="995686" cy="471892"/>
              <a:chOff x="5781352" y="769879"/>
              <a:chExt cx="995686" cy="471892"/>
            </a:xfrm>
          </p:grpSpPr>
          <p:sp>
            <p:nvSpPr>
              <p:cNvPr id="39" name="TextBox 38">
                <a:extLst>
                  <a:ext uri="{FF2B5EF4-FFF2-40B4-BE49-F238E27FC236}">
                    <a16:creationId xmlns:a16="http://schemas.microsoft.com/office/drawing/2014/main" id="{24F05744-4553-1FE1-3540-7F1FB9D3C05C}"/>
                  </a:ext>
                </a:extLst>
              </p:cNvPr>
              <p:cNvSpPr txBox="1"/>
              <p:nvPr/>
            </p:nvSpPr>
            <p:spPr>
              <a:xfrm>
                <a:off x="5781352" y="769879"/>
                <a:ext cx="995686" cy="375416"/>
              </a:xfrm>
              <a:prstGeom prst="roundRect">
                <a:avLst>
                  <a:gd name="adj" fmla="val 50000"/>
                </a:avLst>
              </a:prstGeom>
              <a:solidFill>
                <a:schemeClr val="bg1"/>
              </a:solidFill>
              <a:ln w="57150">
                <a:noFill/>
              </a:ln>
            </p:spPr>
            <p:style>
              <a:lnRef idx="2">
                <a:schemeClr val="accent4"/>
              </a:lnRef>
              <a:fillRef idx="1">
                <a:schemeClr val="lt1"/>
              </a:fillRef>
              <a:effectRef idx="0">
                <a:schemeClr val="accent4"/>
              </a:effectRef>
              <a:fontRef idx="minor">
                <a:schemeClr val="dk1"/>
              </a:fontRef>
            </p:style>
            <p:txBody>
              <a:bodyPr wrap="square"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srgbClr val="404C71"/>
                  </a:solidFill>
                  <a:effectLst/>
                  <a:uLnTx/>
                  <a:uFillTx/>
                  <a:latin typeface="Arial" panose="020B0604020202020204" pitchFamily="34" charset="0"/>
                  <a:ea typeface="+mn-lt"/>
                  <a:cs typeface="Arial" panose="020B0604020202020204" pitchFamily="34" charset="0"/>
                </a:endParaRPr>
              </a:p>
            </p:txBody>
          </p:sp>
          <p:pic>
            <p:nvPicPr>
              <p:cNvPr id="2070" name="Picture 2">
                <a:extLst>
                  <a:ext uri="{FF2B5EF4-FFF2-40B4-BE49-F238E27FC236}">
                    <a16:creationId xmlns:a16="http://schemas.microsoft.com/office/drawing/2014/main" id="{7A4418E6-51EF-F94B-7FC4-580910E51FB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907574" y="858442"/>
                <a:ext cx="714495" cy="202906"/>
              </a:xfrm>
              <a:prstGeom prst="rect">
                <a:avLst/>
              </a:prstGeom>
            </p:spPr>
          </p:pic>
          <p:cxnSp>
            <p:nvCxnSpPr>
              <p:cNvPr id="2073" name="Straight Connector 2072">
                <a:extLst>
                  <a:ext uri="{FF2B5EF4-FFF2-40B4-BE49-F238E27FC236}">
                    <a16:creationId xmlns:a16="http://schemas.microsoft.com/office/drawing/2014/main" id="{B6070E44-2CEC-A0EC-37B4-B1EB4FB3317D}"/>
                  </a:ext>
                </a:extLst>
              </p:cNvPr>
              <p:cNvCxnSpPr>
                <a:cxnSpLocks/>
                <a:stCxn id="39" idx="2"/>
                <a:endCxn id="2114" idx="0"/>
              </p:cNvCxnSpPr>
              <p:nvPr/>
            </p:nvCxnSpPr>
            <p:spPr>
              <a:xfrm>
                <a:off x="6279195" y="1145295"/>
                <a:ext cx="800" cy="96476"/>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114" name="TextBox 2113">
              <a:extLst>
                <a:ext uri="{FF2B5EF4-FFF2-40B4-BE49-F238E27FC236}">
                  <a16:creationId xmlns:a16="http://schemas.microsoft.com/office/drawing/2014/main" id="{3D8A4DFE-FA68-3583-B7D3-5B1E0CA30023}"/>
                </a:ext>
              </a:extLst>
            </p:cNvPr>
            <p:cNvSpPr txBox="1"/>
            <p:nvPr/>
          </p:nvSpPr>
          <p:spPr>
            <a:xfrm>
              <a:off x="5921524" y="1241771"/>
              <a:ext cx="716942" cy="338522"/>
            </a:xfrm>
            <a:prstGeom prst="roundRect">
              <a:avLst>
                <a:gd name="adj" fmla="val 50000"/>
              </a:avLst>
            </a:prstGeom>
            <a:solidFill>
              <a:schemeClr val="accent2"/>
            </a:solidFill>
            <a:ln w="38100">
              <a:solidFill>
                <a:schemeClr val="bg2"/>
              </a:solidFill>
            </a:ln>
          </p:spPr>
          <p:style>
            <a:lnRef idx="2">
              <a:schemeClr val="accent4"/>
            </a:lnRef>
            <a:fillRef idx="1">
              <a:schemeClr val="lt1"/>
            </a:fillRef>
            <a:effectRef idx="0">
              <a:schemeClr val="accent4"/>
            </a:effectRef>
            <a:fontRef idx="minor">
              <a:schemeClr val="dk1"/>
            </a:fontRef>
          </p:style>
          <p:txBody>
            <a:bodyPr wrap="square"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200" b="1"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rPr>
                <a:t>2025</a:t>
              </a:r>
              <a:endParaRPr kumimoji="0" lang="en-US" sz="1200" b="1"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endParaRPr>
            </a:p>
          </p:txBody>
        </p:sp>
      </p:grpSp>
      <p:grpSp>
        <p:nvGrpSpPr>
          <p:cNvPr id="2051" name="Group 2050">
            <a:extLst>
              <a:ext uri="{FF2B5EF4-FFF2-40B4-BE49-F238E27FC236}">
                <a16:creationId xmlns:a16="http://schemas.microsoft.com/office/drawing/2014/main" id="{A5C98533-49E8-8F33-FABD-E99DA8343C9C}"/>
              </a:ext>
            </a:extLst>
          </p:cNvPr>
          <p:cNvGrpSpPr/>
          <p:nvPr/>
        </p:nvGrpSpPr>
        <p:grpSpPr>
          <a:xfrm>
            <a:off x="8308056" y="4723519"/>
            <a:ext cx="2727082" cy="1464169"/>
            <a:chOff x="8945475" y="2906654"/>
            <a:chExt cx="2727082" cy="1464169"/>
          </a:xfrm>
        </p:grpSpPr>
        <p:grpSp>
          <p:nvGrpSpPr>
            <p:cNvPr id="2112" name="Group 2111">
              <a:extLst>
                <a:ext uri="{FF2B5EF4-FFF2-40B4-BE49-F238E27FC236}">
                  <a16:creationId xmlns:a16="http://schemas.microsoft.com/office/drawing/2014/main" id="{71673437-6BDA-EFEE-5E55-6D99FEDF6B8B}"/>
                </a:ext>
              </a:extLst>
            </p:cNvPr>
            <p:cNvGrpSpPr/>
            <p:nvPr/>
          </p:nvGrpSpPr>
          <p:grpSpPr>
            <a:xfrm>
              <a:off x="9705610" y="2906654"/>
              <a:ext cx="1206808" cy="375416"/>
              <a:chOff x="8981130" y="4551549"/>
              <a:chExt cx="1206808" cy="375416"/>
            </a:xfrm>
          </p:grpSpPr>
          <p:sp>
            <p:nvSpPr>
              <p:cNvPr id="2118" name="TextBox 2117">
                <a:extLst>
                  <a:ext uri="{FF2B5EF4-FFF2-40B4-BE49-F238E27FC236}">
                    <a16:creationId xmlns:a16="http://schemas.microsoft.com/office/drawing/2014/main" id="{B2100692-B2E7-558C-6C08-FCA2B5B79484}"/>
                  </a:ext>
                </a:extLst>
              </p:cNvPr>
              <p:cNvSpPr txBox="1"/>
              <p:nvPr/>
            </p:nvSpPr>
            <p:spPr>
              <a:xfrm>
                <a:off x="8981130" y="4551549"/>
                <a:ext cx="1206808" cy="375416"/>
              </a:xfrm>
              <a:prstGeom prst="roundRect">
                <a:avLst>
                  <a:gd name="adj" fmla="val 50000"/>
                </a:avLst>
              </a:prstGeom>
              <a:solidFill>
                <a:schemeClr val="bg1"/>
              </a:solidFill>
              <a:ln w="57150">
                <a:noFill/>
              </a:ln>
            </p:spPr>
            <p:style>
              <a:lnRef idx="2">
                <a:schemeClr val="accent4"/>
              </a:lnRef>
              <a:fillRef idx="1">
                <a:schemeClr val="lt1"/>
              </a:fillRef>
              <a:effectRef idx="0">
                <a:schemeClr val="accent4"/>
              </a:effectRef>
              <a:fontRef idx="minor">
                <a:schemeClr val="dk1"/>
              </a:fontRef>
            </p:style>
            <p:txBody>
              <a:bodyPr wrap="square"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srgbClr val="404C71"/>
                  </a:solidFill>
                  <a:effectLst/>
                  <a:uLnTx/>
                  <a:uFillTx/>
                  <a:latin typeface="Arial" panose="020B0604020202020204" pitchFamily="34" charset="0"/>
                  <a:ea typeface="+mn-lt"/>
                  <a:cs typeface="Arial" panose="020B0604020202020204" pitchFamily="34" charset="0"/>
                </a:endParaRPr>
              </a:p>
            </p:txBody>
          </p:sp>
          <p:pic>
            <p:nvPicPr>
              <p:cNvPr id="2119" name="Picture 2118">
                <a:extLst>
                  <a:ext uri="{FF2B5EF4-FFF2-40B4-BE49-F238E27FC236}">
                    <a16:creationId xmlns:a16="http://schemas.microsoft.com/office/drawing/2014/main" id="{6BC79966-BBF1-2493-A6B7-C97F537DDA29}"/>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9157343" y="4630769"/>
                <a:ext cx="854383" cy="216976"/>
              </a:xfrm>
              <a:prstGeom prst="rect">
                <a:avLst/>
              </a:prstGeom>
            </p:spPr>
          </p:pic>
        </p:grpSp>
        <p:sp>
          <p:nvSpPr>
            <p:cNvPr id="2113" name="TextBox 2112">
              <a:extLst>
                <a:ext uri="{FF2B5EF4-FFF2-40B4-BE49-F238E27FC236}">
                  <a16:creationId xmlns:a16="http://schemas.microsoft.com/office/drawing/2014/main" id="{A8259A8A-3F52-C742-2A60-A3296090AD9B}"/>
                </a:ext>
              </a:extLst>
            </p:cNvPr>
            <p:cNvSpPr txBox="1"/>
            <p:nvPr/>
          </p:nvSpPr>
          <p:spPr>
            <a:xfrm>
              <a:off x="8999225" y="3822266"/>
              <a:ext cx="2619582" cy="406265"/>
            </a:xfrm>
            <a:prstGeom prst="rect">
              <a:avLst/>
            </a:prstGeom>
            <a:noFill/>
          </p:spPr>
          <p:txBody>
            <a:bodyPr wrap="square" lIns="91440" tIns="36576" rIns="91440" bIns="4572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rPr>
                <a:t>Acquired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rPr>
                <a:t>Unruly </a:t>
              </a:r>
            </a:p>
          </p:txBody>
        </p:sp>
        <p:sp>
          <p:nvSpPr>
            <p:cNvPr id="2115" name="TextBox 2114">
              <a:extLst>
                <a:ext uri="{FF2B5EF4-FFF2-40B4-BE49-F238E27FC236}">
                  <a16:creationId xmlns:a16="http://schemas.microsoft.com/office/drawing/2014/main" id="{58C78984-7CAF-DF97-F982-2DBB8F6E8F3F}"/>
                </a:ext>
              </a:extLst>
            </p:cNvPr>
            <p:cNvSpPr txBox="1"/>
            <p:nvPr/>
          </p:nvSpPr>
          <p:spPr>
            <a:xfrm>
              <a:off x="8945475" y="4139991"/>
              <a:ext cx="2727082" cy="2308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tab pos="855663" algn="ctr"/>
                </a:tabLst>
                <a:defRPr/>
              </a:pPr>
              <a:endParaRPr kumimoji="0" lang="en-US" sz="900" b="1" i="0" u="none" strike="noStrike" kern="1200" cap="none" spc="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endParaRPr>
            </a:p>
          </p:txBody>
        </p:sp>
        <p:cxnSp>
          <p:nvCxnSpPr>
            <p:cNvPr id="2116" name="Straight Connector 2115">
              <a:extLst>
                <a:ext uri="{FF2B5EF4-FFF2-40B4-BE49-F238E27FC236}">
                  <a16:creationId xmlns:a16="http://schemas.microsoft.com/office/drawing/2014/main" id="{B6B096CF-AC53-2FEE-533F-753BFA1B00C7}"/>
                </a:ext>
              </a:extLst>
            </p:cNvPr>
            <p:cNvCxnSpPr>
              <a:cxnSpLocks/>
              <a:stCxn id="2118" idx="2"/>
              <a:endCxn id="2117" idx="0"/>
            </p:cNvCxnSpPr>
            <p:nvPr/>
          </p:nvCxnSpPr>
          <p:spPr>
            <a:xfrm>
              <a:off x="10309014" y="3282070"/>
              <a:ext cx="3" cy="121379"/>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sp>
          <p:nvSpPr>
            <p:cNvPr id="2117" name="TextBox 2116">
              <a:extLst>
                <a:ext uri="{FF2B5EF4-FFF2-40B4-BE49-F238E27FC236}">
                  <a16:creationId xmlns:a16="http://schemas.microsoft.com/office/drawing/2014/main" id="{21CA7004-02E9-351D-61C4-CA25AE678430}"/>
                </a:ext>
              </a:extLst>
            </p:cNvPr>
            <p:cNvSpPr txBox="1"/>
            <p:nvPr/>
          </p:nvSpPr>
          <p:spPr>
            <a:xfrm>
              <a:off x="9950546" y="3403449"/>
              <a:ext cx="716942" cy="338522"/>
            </a:xfrm>
            <a:prstGeom prst="roundRect">
              <a:avLst>
                <a:gd name="adj" fmla="val 50000"/>
              </a:avLst>
            </a:prstGeom>
            <a:solidFill>
              <a:schemeClr val="accent2"/>
            </a:solidFill>
            <a:ln w="38100">
              <a:solidFill>
                <a:schemeClr val="bg2"/>
              </a:solidFill>
            </a:ln>
          </p:spPr>
          <p:style>
            <a:lnRef idx="2">
              <a:schemeClr val="accent4"/>
            </a:lnRef>
            <a:fillRef idx="1">
              <a:schemeClr val="lt1"/>
            </a:fillRef>
            <a:effectRef idx="0">
              <a:schemeClr val="accent4"/>
            </a:effectRef>
            <a:fontRef idx="minor">
              <a:schemeClr val="dk1"/>
            </a:fontRef>
          </p:style>
          <p:txBody>
            <a:bodyPr wrap="square"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200" b="1"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rPr>
                <a:t>2020</a:t>
              </a:r>
              <a:endParaRPr kumimoji="0" lang="en-US" sz="1200" b="1" i="0" u="none" strike="noStrike" kern="1200" cap="none" spc="0" normalizeH="0" baseline="0" noProof="0" dirty="0">
                <a:ln>
                  <a:noFill/>
                </a:ln>
                <a:solidFill>
                  <a:srgbClr val="FFFFFF"/>
                </a:solidFill>
                <a:effectLst/>
                <a:uLnTx/>
                <a:uFillTx/>
                <a:latin typeface="Arial" panose="020B0604020202020204" pitchFamily="34" charset="0"/>
                <a:ea typeface="+mn-lt"/>
                <a:cs typeface="Arial" panose="020B0604020202020204" pitchFamily="34" charset="0"/>
              </a:endParaRPr>
            </a:p>
          </p:txBody>
        </p:sp>
      </p:grpSp>
      <p:pic>
        <p:nvPicPr>
          <p:cNvPr id="23" name="Picture 22">
            <a:extLst>
              <a:ext uri="{FF2B5EF4-FFF2-40B4-BE49-F238E27FC236}">
                <a16:creationId xmlns:a16="http://schemas.microsoft.com/office/drawing/2014/main" id="{ADD05043-42ED-D960-0088-9217DF2903BC}"/>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100000"/>
                    </a14:imgEffect>
                  </a14:imgLayer>
                </a14:imgProps>
              </a:ext>
            </a:extLst>
          </a:blip>
          <a:stretch>
            <a:fillRect/>
          </a:stretch>
        </p:blipFill>
        <p:spPr>
          <a:xfrm>
            <a:off x="8517335" y="266754"/>
            <a:ext cx="1378726" cy="325386"/>
          </a:xfrm>
          <a:prstGeom prst="rect">
            <a:avLst/>
          </a:prstGeom>
        </p:spPr>
      </p:pic>
      <p:grpSp>
        <p:nvGrpSpPr>
          <p:cNvPr id="2" name="Group 1">
            <a:extLst>
              <a:ext uri="{FF2B5EF4-FFF2-40B4-BE49-F238E27FC236}">
                <a16:creationId xmlns:a16="http://schemas.microsoft.com/office/drawing/2014/main" id="{98E8D7E5-8C21-64BC-41E1-AE17F669A7C7}"/>
              </a:ext>
            </a:extLst>
          </p:cNvPr>
          <p:cNvGrpSpPr/>
          <p:nvPr/>
        </p:nvGrpSpPr>
        <p:grpSpPr>
          <a:xfrm>
            <a:off x="7096284" y="667014"/>
            <a:ext cx="3873342" cy="1550408"/>
            <a:chOff x="7375684" y="667014"/>
            <a:chExt cx="3873342" cy="1550408"/>
          </a:xfrm>
        </p:grpSpPr>
        <p:sp>
          <p:nvSpPr>
            <p:cNvPr id="21" name="Text Placeholder 16">
              <a:extLst>
                <a:ext uri="{FF2B5EF4-FFF2-40B4-BE49-F238E27FC236}">
                  <a16:creationId xmlns:a16="http://schemas.microsoft.com/office/drawing/2014/main" id="{6B532FAA-7793-0669-E8E7-998097953FD0}"/>
                </a:ext>
              </a:extLst>
            </p:cNvPr>
            <p:cNvSpPr txBox="1">
              <a:spLocks/>
            </p:cNvSpPr>
            <p:nvPr/>
          </p:nvSpPr>
          <p:spPr>
            <a:xfrm rot="10800000">
              <a:off x="7375684" y="667014"/>
              <a:ext cx="3873342" cy="1550408"/>
            </a:xfrm>
            <a:prstGeom prst="roundRect">
              <a:avLst>
                <a:gd name="adj" fmla="val 50000"/>
              </a:avLst>
            </a:prstGeom>
            <a:solidFill>
              <a:schemeClr val="accent1"/>
            </a:solidFill>
            <a:ln w="15875">
              <a:noFill/>
              <a:prstDash val="sysDash"/>
            </a:ln>
          </p:spPr>
          <p:txBody>
            <a:bodyPr vert="horz" wrap="square" lIns="0" tIns="0" rIns="0" bIns="0" rtlCol="0" anchor="ctr" anchorCtr="0">
              <a:no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900"/>
                </a:spcBef>
                <a:spcAft>
                  <a:spcPts val="0"/>
                </a:spcAft>
                <a:buClrTx/>
                <a:buSzTx/>
                <a:buFont typeface="Arial" panose="020B0604020202020204" pitchFamily="34" charset="0"/>
                <a:buNone/>
                <a:tabLst/>
                <a:defRPr/>
              </a:pPr>
              <a:endParaRPr kumimoji="0" lang="en-US" sz="1800" b="0" i="0" u="sng" strike="noStrike" kern="1200" cap="none" spc="0" normalizeH="0" baseline="0" noProof="0" dirty="0">
                <a:ln>
                  <a:noFill/>
                </a:ln>
                <a:solidFill>
                  <a:srgbClr val="FFFFFF"/>
                </a:solidFill>
                <a:effectLst/>
                <a:uLnTx/>
                <a:uFillTx/>
                <a:latin typeface="Arial"/>
                <a:ea typeface="+mn-ea"/>
                <a:cs typeface="+mn-cs"/>
              </a:endParaRPr>
            </a:p>
          </p:txBody>
        </p:sp>
        <p:grpSp>
          <p:nvGrpSpPr>
            <p:cNvPr id="26" name="Group 25">
              <a:extLst>
                <a:ext uri="{FF2B5EF4-FFF2-40B4-BE49-F238E27FC236}">
                  <a16:creationId xmlns:a16="http://schemas.microsoft.com/office/drawing/2014/main" id="{FE3874CD-5ECD-3C7A-CE53-17E9F1CBE271}"/>
                </a:ext>
              </a:extLst>
            </p:cNvPr>
            <p:cNvGrpSpPr/>
            <p:nvPr/>
          </p:nvGrpSpPr>
          <p:grpSpPr>
            <a:xfrm>
              <a:off x="7636161" y="844188"/>
              <a:ext cx="3339280" cy="1196060"/>
              <a:chOff x="3570102" y="2410557"/>
              <a:chExt cx="5051798" cy="1809452"/>
            </a:xfrm>
          </p:grpSpPr>
          <p:sp>
            <p:nvSpPr>
              <p:cNvPr id="30" name="Rectangle 29">
                <a:extLst>
                  <a:ext uri="{FF2B5EF4-FFF2-40B4-BE49-F238E27FC236}">
                    <a16:creationId xmlns:a16="http://schemas.microsoft.com/office/drawing/2014/main" id="{47C9E861-B10A-70FF-A5AE-3DCCDA6CBC99}"/>
                  </a:ext>
                </a:extLst>
              </p:cNvPr>
              <p:cNvSpPr/>
              <p:nvPr/>
            </p:nvSpPr>
            <p:spPr>
              <a:xfrm>
                <a:off x="5049522" y="2520997"/>
                <a:ext cx="2092958" cy="1588572"/>
              </a:xfrm>
              <a:prstGeom prst="rect">
                <a:avLst/>
              </a:prstGeom>
              <a:solidFill>
                <a:schemeClr val="tx2"/>
              </a:solidFill>
              <a:ln w="4762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dirty="0">
                  <a:ln>
                    <a:noFill/>
                  </a:ln>
                  <a:solidFill>
                    <a:srgbClr val="FFFFFF"/>
                  </a:solidFill>
                  <a:effectLst/>
                  <a:uLnTx/>
                  <a:uFillTx/>
                  <a:latin typeface="Arial"/>
                  <a:ea typeface="+mn-ea"/>
                  <a:cs typeface="+mn-cs"/>
                </a:endParaRPr>
              </a:p>
            </p:txBody>
          </p:sp>
          <p:sp>
            <p:nvSpPr>
              <p:cNvPr id="34" name="Graphic 14">
                <a:extLst>
                  <a:ext uri="{FF2B5EF4-FFF2-40B4-BE49-F238E27FC236}">
                    <a16:creationId xmlns:a16="http://schemas.microsoft.com/office/drawing/2014/main" id="{FB500A01-9113-4286-A0DD-3EB84589D4B8}"/>
                  </a:ext>
                </a:extLst>
              </p:cNvPr>
              <p:cNvSpPr/>
              <p:nvPr/>
            </p:nvSpPr>
            <p:spPr>
              <a:xfrm>
                <a:off x="3570102" y="2520997"/>
                <a:ext cx="1585185" cy="1588572"/>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solidFill>
                <a:schemeClr val="tx2"/>
              </a:solidFill>
              <a:ln w="4762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dirty="0">
                  <a:ln>
                    <a:noFill/>
                  </a:ln>
                  <a:solidFill>
                    <a:srgbClr val="FFFFFF"/>
                  </a:solidFill>
                  <a:effectLst/>
                  <a:uLnTx/>
                  <a:uFillTx/>
                  <a:latin typeface="Arial"/>
                  <a:ea typeface="+mn-ea"/>
                  <a:cs typeface="+mn-cs"/>
                </a:endParaRPr>
              </a:p>
            </p:txBody>
          </p:sp>
          <p:sp>
            <p:nvSpPr>
              <p:cNvPr id="45" name="Graphic 14">
                <a:extLst>
                  <a:ext uri="{FF2B5EF4-FFF2-40B4-BE49-F238E27FC236}">
                    <a16:creationId xmlns:a16="http://schemas.microsoft.com/office/drawing/2014/main" id="{7D59CA52-46A9-7ECF-BFAA-A850584EEE43}"/>
                  </a:ext>
                </a:extLst>
              </p:cNvPr>
              <p:cNvSpPr/>
              <p:nvPr/>
            </p:nvSpPr>
            <p:spPr>
              <a:xfrm flipH="1">
                <a:off x="7036715" y="2520997"/>
                <a:ext cx="1585185" cy="1588572"/>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solidFill>
                <a:schemeClr val="tx2"/>
              </a:solidFill>
              <a:ln w="4762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dirty="0">
                  <a:ln>
                    <a:noFill/>
                  </a:ln>
                  <a:solidFill>
                    <a:srgbClr val="FFFFFF"/>
                  </a:solidFill>
                  <a:effectLst/>
                  <a:uLnTx/>
                  <a:uFillTx/>
                  <a:latin typeface="Arial"/>
                  <a:ea typeface="+mn-ea"/>
                  <a:cs typeface="+mn-cs"/>
                </a:endParaRPr>
              </a:p>
            </p:txBody>
          </p:sp>
          <p:sp>
            <p:nvSpPr>
              <p:cNvPr id="46" name="Oval 45">
                <a:extLst>
                  <a:ext uri="{FF2B5EF4-FFF2-40B4-BE49-F238E27FC236}">
                    <a16:creationId xmlns:a16="http://schemas.microsoft.com/office/drawing/2014/main" id="{2DEC6826-6F32-CD48-000D-A6E37FD413E5}"/>
                  </a:ext>
                </a:extLst>
              </p:cNvPr>
              <p:cNvSpPr/>
              <p:nvPr/>
            </p:nvSpPr>
            <p:spPr>
              <a:xfrm>
                <a:off x="5191274" y="2410557"/>
                <a:ext cx="1809456" cy="1809452"/>
              </a:xfrm>
              <a:prstGeom prst="ellipse">
                <a:avLst/>
              </a:prstGeom>
              <a:solidFill>
                <a:schemeClr val="tx2"/>
              </a:solidFill>
              <a:ln w="6985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dirty="0">
                  <a:ln>
                    <a:noFill/>
                  </a:ln>
                  <a:solidFill>
                    <a:srgbClr val="FFFFFF"/>
                  </a:solidFill>
                  <a:effectLst/>
                  <a:uLnTx/>
                  <a:uFillTx/>
                  <a:latin typeface="Arial"/>
                  <a:ea typeface="+mn-ea"/>
                  <a:cs typeface="+mn-cs"/>
                </a:endParaRPr>
              </a:p>
            </p:txBody>
          </p:sp>
          <p:sp>
            <p:nvSpPr>
              <p:cNvPr id="48" name="TextBox 47">
                <a:extLst>
                  <a:ext uri="{FF2B5EF4-FFF2-40B4-BE49-F238E27FC236}">
                    <a16:creationId xmlns:a16="http://schemas.microsoft.com/office/drawing/2014/main" id="{4DE0C56E-1D4E-AAF8-0194-44D9E557D91E}"/>
                  </a:ext>
                </a:extLst>
              </p:cNvPr>
              <p:cNvSpPr txBox="1"/>
              <p:nvPr/>
            </p:nvSpPr>
            <p:spPr>
              <a:xfrm>
                <a:off x="5576097" y="3408866"/>
                <a:ext cx="1039803" cy="449449"/>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Arial"/>
                    <a:ea typeface="+mn-ea"/>
                    <a:cs typeface="Poppins SemiBold" panose="00000700000000000000" pitchFamily="2" charset="0"/>
                  </a:rPr>
                  <a:t>DATA PLATFORM </a:t>
                </a:r>
              </a:p>
            </p:txBody>
          </p:sp>
          <p:pic>
            <p:nvPicPr>
              <p:cNvPr id="53" name="Picture 52">
                <a:extLst>
                  <a:ext uri="{FF2B5EF4-FFF2-40B4-BE49-F238E27FC236}">
                    <a16:creationId xmlns:a16="http://schemas.microsoft.com/office/drawing/2014/main" id="{D7597A45-FD93-95CA-28D3-37DCF657C004}"/>
                  </a:ext>
                </a:extLst>
              </p:cNvPr>
              <p:cNvPicPr>
                <a:picLocks noChangeAspect="1"/>
              </p:cNvPicPr>
              <p:nvPr/>
            </p:nvPicPr>
            <p:blipFill>
              <a:blip r:embed="rId15"/>
              <a:stretch>
                <a:fillRect/>
              </a:stretch>
            </p:blipFill>
            <p:spPr>
              <a:xfrm>
                <a:off x="5876243" y="2797284"/>
                <a:ext cx="439514" cy="522960"/>
              </a:xfrm>
              <a:prstGeom prst="rect">
                <a:avLst/>
              </a:prstGeom>
            </p:spPr>
          </p:pic>
          <p:sp>
            <p:nvSpPr>
              <p:cNvPr id="54" name="TextBox 53">
                <a:extLst>
                  <a:ext uri="{FF2B5EF4-FFF2-40B4-BE49-F238E27FC236}">
                    <a16:creationId xmlns:a16="http://schemas.microsoft.com/office/drawing/2014/main" id="{20258B49-D06D-3922-D04C-74E1B2FD536D}"/>
                  </a:ext>
                </a:extLst>
              </p:cNvPr>
              <p:cNvSpPr txBox="1"/>
              <p:nvPr/>
            </p:nvSpPr>
            <p:spPr>
              <a:xfrm>
                <a:off x="7173214" y="3408866"/>
                <a:ext cx="1039803" cy="449449"/>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Arial"/>
                    <a:ea typeface="+mn-ea"/>
                    <a:cs typeface="Poppins SemiBold" panose="00000700000000000000" pitchFamily="2" charset="0"/>
                  </a:rPr>
                  <a:t>SUPPLY PLATFORM </a:t>
                </a:r>
              </a:p>
            </p:txBody>
          </p:sp>
          <p:pic>
            <p:nvPicPr>
              <p:cNvPr id="63" name="Picture 62">
                <a:extLst>
                  <a:ext uri="{FF2B5EF4-FFF2-40B4-BE49-F238E27FC236}">
                    <a16:creationId xmlns:a16="http://schemas.microsoft.com/office/drawing/2014/main" id="{218D5AE4-E2AD-690A-5514-013F9775686C}"/>
                  </a:ext>
                </a:extLst>
              </p:cNvPr>
              <p:cNvPicPr>
                <a:picLocks noChangeAspect="1"/>
              </p:cNvPicPr>
              <p:nvPr/>
            </p:nvPicPr>
            <p:blipFill>
              <a:blip r:embed="rId16"/>
              <a:stretch>
                <a:fillRect/>
              </a:stretch>
            </p:blipFill>
            <p:spPr>
              <a:xfrm>
                <a:off x="7473359" y="2797285"/>
                <a:ext cx="439514" cy="522960"/>
              </a:xfrm>
              <a:prstGeom prst="rect">
                <a:avLst/>
              </a:prstGeom>
            </p:spPr>
          </p:pic>
          <p:sp>
            <p:nvSpPr>
              <p:cNvPr id="2063" name="TextBox 2062">
                <a:extLst>
                  <a:ext uri="{FF2B5EF4-FFF2-40B4-BE49-F238E27FC236}">
                    <a16:creationId xmlns:a16="http://schemas.microsoft.com/office/drawing/2014/main" id="{407083C7-E25D-AB4B-E83E-16BA0B38D560}"/>
                  </a:ext>
                </a:extLst>
              </p:cNvPr>
              <p:cNvSpPr txBox="1"/>
              <p:nvPr/>
            </p:nvSpPr>
            <p:spPr>
              <a:xfrm>
                <a:off x="3978982" y="3408864"/>
                <a:ext cx="1039803" cy="449449"/>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Arial"/>
                    <a:ea typeface="+mn-ea"/>
                    <a:cs typeface="Poppins SemiBold" panose="00000700000000000000" pitchFamily="2" charset="0"/>
                  </a:rPr>
                  <a:t>DEMAND PLATFORM </a:t>
                </a:r>
              </a:p>
            </p:txBody>
          </p:sp>
          <p:pic>
            <p:nvPicPr>
              <p:cNvPr id="2068" name="Picture 2067">
                <a:extLst>
                  <a:ext uri="{FF2B5EF4-FFF2-40B4-BE49-F238E27FC236}">
                    <a16:creationId xmlns:a16="http://schemas.microsoft.com/office/drawing/2014/main" id="{43FB4A2D-E80A-2C81-977F-F6413F92130B}"/>
                  </a:ext>
                </a:extLst>
              </p:cNvPr>
              <p:cNvPicPr>
                <a:picLocks noChangeAspect="1"/>
              </p:cNvPicPr>
              <p:nvPr/>
            </p:nvPicPr>
            <p:blipFill>
              <a:blip r:embed="rId17"/>
              <a:stretch>
                <a:fillRect/>
              </a:stretch>
            </p:blipFill>
            <p:spPr>
              <a:xfrm>
                <a:off x="4279128" y="2797284"/>
                <a:ext cx="439514" cy="522958"/>
              </a:xfrm>
              <a:prstGeom prst="rect">
                <a:avLst/>
              </a:prstGeom>
            </p:spPr>
          </p:pic>
        </p:grpSp>
      </p:grpSp>
      <p:sp>
        <p:nvSpPr>
          <p:cNvPr id="57" name="TextBox 56">
            <a:extLst>
              <a:ext uri="{FF2B5EF4-FFF2-40B4-BE49-F238E27FC236}">
                <a16:creationId xmlns:a16="http://schemas.microsoft.com/office/drawing/2014/main" id="{E16DF05D-E858-093D-2839-695239326C2E}"/>
              </a:ext>
            </a:extLst>
          </p:cNvPr>
          <p:cNvSpPr txBox="1"/>
          <p:nvPr/>
        </p:nvSpPr>
        <p:spPr>
          <a:xfrm>
            <a:off x="7435367" y="2203571"/>
            <a:ext cx="3690199" cy="360098"/>
          </a:xfrm>
          <a:prstGeom prst="rect">
            <a:avLst/>
          </a:prstGeom>
          <a:noFill/>
        </p:spPr>
        <p:txBody>
          <a:bodyPr wrap="square" lIns="91440" tIns="36576" rIns="91440" bIns="45720" anchor="t" anchorCtr="0">
            <a:spAutoFit/>
          </a:bodyPr>
          <a:lstStyle>
            <a:defPPr>
              <a:defRPr lang="en-US"/>
            </a:defPPr>
            <a:lvl1pPr marR="0" lvl="0" indent="0" algn="ctr" fontAlgn="auto">
              <a:lnSpc>
                <a:spcPct val="100000"/>
              </a:lnSpc>
              <a:spcBef>
                <a:spcPts val="0"/>
              </a:spcBef>
              <a:spcAft>
                <a:spcPts val="0"/>
              </a:spcAft>
              <a:buClrTx/>
              <a:buSzTx/>
              <a:buFontTx/>
              <a:buNone/>
              <a:tabLst/>
              <a:defRPr kumimoji="0" sz="1000" b="0" i="0" u="none" strike="noStrike" cap="none" spc="0" normalizeH="0" baseline="0">
                <a:ln>
                  <a:noFill/>
                </a:ln>
                <a:solidFill>
                  <a:srgbClr val="FFFFFF"/>
                </a:solidFill>
                <a:effectLst/>
                <a:uLnTx/>
                <a:uFillTx/>
                <a:latin typeface="Arial" panose="020B0604020202020204" pitchFamily="34" charset="0"/>
                <a:ea typeface="+mn-lt"/>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8CF585"/>
                </a:solidFill>
                <a:effectLst/>
                <a:uLnTx/>
                <a:uFillTx/>
                <a:latin typeface="Arial" panose="020B0604020202020204" pitchFamily="34" charset="0"/>
                <a:cs typeface="Arial" panose="020B0604020202020204" pitchFamily="34" charset="0"/>
              </a:rPr>
              <a:t>&gt;$1B </a:t>
            </a:r>
            <a:r>
              <a:rPr kumimoji="0" lang="en-US" sz="12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in R&amp;D Investment*</a:t>
            </a:r>
            <a:endParaRPr kumimoji="0" lang="en-US" sz="14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691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gradFill>
          <a:gsLst>
            <a:gs pos="30000">
              <a:srgbClr val="190740"/>
            </a:gs>
            <a:gs pos="100000">
              <a:schemeClr val="accent2"/>
            </a:gs>
          </a:gsLst>
          <a:lin ang="2700000" scaled="1"/>
        </a:gradFill>
        <a:effectLst/>
      </p:bgPr>
    </p:bg>
    <p:spTree>
      <p:nvGrpSpPr>
        <p:cNvPr id="1" name="">
          <a:extLst>
            <a:ext uri="{FF2B5EF4-FFF2-40B4-BE49-F238E27FC236}">
              <a16:creationId xmlns:a16="http://schemas.microsoft.com/office/drawing/2014/main" id="{4DF1D07D-5419-A685-11EB-57D23CA14E89}"/>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6EE3FBEA-4DAF-7194-6428-4C8511036EE1}"/>
              </a:ext>
            </a:extLst>
          </p:cNvPr>
          <p:cNvPicPr>
            <a:picLocks noChangeAspect="1"/>
          </p:cNvPicPr>
          <p:nvPr/>
        </p:nvPicPr>
        <p:blipFill>
          <a:blip r:embed="rId3">
            <a:alphaModFix amt="11000"/>
          </a:blip>
          <a:srcRect r="12195" b="12195"/>
          <a:stretch/>
        </p:blipFill>
        <p:spPr>
          <a:xfrm>
            <a:off x="0" y="0"/>
            <a:ext cx="12192000" cy="6858000"/>
          </a:xfrm>
          <a:prstGeom prst="rect">
            <a:avLst/>
          </a:prstGeom>
        </p:spPr>
      </p:pic>
      <p:pic>
        <p:nvPicPr>
          <p:cNvPr id="9" name="Graphic 8">
            <a:extLst>
              <a:ext uri="{FF2B5EF4-FFF2-40B4-BE49-F238E27FC236}">
                <a16:creationId xmlns:a16="http://schemas.microsoft.com/office/drawing/2014/main" id="{F2A06C28-0393-08E8-9D3F-22E16E527563}"/>
              </a:ext>
            </a:extLst>
          </p:cNvPr>
          <p:cNvPicPr>
            <a:picLocks noGrp="1" noRot="1" noMove="1" noResize="1" noEditPoints="1" noAdjustHandles="1" noChangeArrowheads="1" noChangeShapeType="1" noCrop="1"/>
          </p:cNvPicPr>
          <p:nvPr/>
        </p:nvPicPr>
        <p:blipFill>
          <a:blip r:embed="rId4">
            <a:extLst>
              <a:ext uri="{96DAC541-7B7A-43D3-8B79-37D633B846F1}">
                <asvg:svgBlip xmlns:asvg="http://schemas.microsoft.com/office/drawing/2016/SVG/main" r:embed="rId5"/>
              </a:ext>
            </a:extLst>
          </a:blip>
          <a:stretch>
            <a:fillRect/>
          </a:stretch>
        </p:blipFill>
        <p:spPr>
          <a:xfrm>
            <a:off x="10753974" y="6415613"/>
            <a:ext cx="1185072" cy="290222"/>
          </a:xfrm>
          <a:prstGeom prst="rect">
            <a:avLst/>
          </a:prstGeom>
        </p:spPr>
      </p:pic>
      <p:sp>
        <p:nvSpPr>
          <p:cNvPr id="15" name="TextBox 14">
            <a:extLst>
              <a:ext uri="{FF2B5EF4-FFF2-40B4-BE49-F238E27FC236}">
                <a16:creationId xmlns:a16="http://schemas.microsoft.com/office/drawing/2014/main" id="{3C7C034B-D249-346F-8193-1DC7E5A357D5}"/>
              </a:ext>
            </a:extLst>
          </p:cNvPr>
          <p:cNvSpPr txBox="1">
            <a:spLocks/>
          </p:cNvSpPr>
          <p:nvPr/>
        </p:nvSpPr>
        <p:spPr>
          <a:xfrm flipH="1">
            <a:off x="0" y="0"/>
            <a:ext cx="5264981" cy="6827518"/>
          </a:xfrm>
          <a:custGeom>
            <a:avLst/>
            <a:gdLst>
              <a:gd name="connsiteX0" fmla="*/ 5264981 w 5264981"/>
              <a:gd name="connsiteY0" fmla="*/ 0 h 6827518"/>
              <a:gd name="connsiteX1" fmla="*/ 3479202 w 5264981"/>
              <a:gd name="connsiteY1" fmla="*/ 0 h 6827518"/>
              <a:gd name="connsiteX2" fmla="*/ 3166846 w 5264981"/>
              <a:gd name="connsiteY2" fmla="*/ 7961 h 6827518"/>
              <a:gd name="connsiteX3" fmla="*/ 1430235 w 5264981"/>
              <a:gd name="connsiteY3" fmla="*/ 507013 h 6827518"/>
              <a:gd name="connsiteX4" fmla="*/ 357414 w 5264981"/>
              <a:gd name="connsiteY4" fmla="*/ 1705569 h 6827518"/>
              <a:gd name="connsiteX5" fmla="*/ 133303 w 5264981"/>
              <a:gd name="connsiteY5" fmla="*/ 2354617 h 6827518"/>
              <a:gd name="connsiteX6" fmla="*/ 112929 w 5264981"/>
              <a:gd name="connsiteY6" fmla="*/ 2435531 h 6827518"/>
              <a:gd name="connsiteX7" fmla="*/ 0 w 5264981"/>
              <a:gd name="connsiteY7" fmla="*/ 3399498 h 6827518"/>
              <a:gd name="connsiteX8" fmla="*/ 0 w 5264981"/>
              <a:gd name="connsiteY8" fmla="*/ 3412887 h 6827518"/>
              <a:gd name="connsiteX9" fmla="*/ 112929 w 5264981"/>
              <a:gd name="connsiteY9" fmla="*/ 4390241 h 6827518"/>
              <a:gd name="connsiteX10" fmla="*/ 133303 w 5264981"/>
              <a:gd name="connsiteY10" fmla="*/ 4471154 h 6827518"/>
              <a:gd name="connsiteX11" fmla="*/ 357414 w 5264981"/>
              <a:gd name="connsiteY11" fmla="*/ 5120203 h 6827518"/>
              <a:gd name="connsiteX12" fmla="*/ 1430235 w 5264981"/>
              <a:gd name="connsiteY12" fmla="*/ 6318759 h 6827518"/>
              <a:gd name="connsiteX13" fmla="*/ 3478665 w 5264981"/>
              <a:gd name="connsiteY13" fmla="*/ 6827518 h 6827518"/>
              <a:gd name="connsiteX14" fmla="*/ 5264981 w 5264981"/>
              <a:gd name="connsiteY14" fmla="*/ 6827518 h 682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264981" h="6827518">
                <a:moveTo>
                  <a:pt x="5264981" y="0"/>
                </a:moveTo>
                <a:lnTo>
                  <a:pt x="3479202" y="0"/>
                </a:lnTo>
                <a:lnTo>
                  <a:pt x="3166846" y="7961"/>
                </a:lnTo>
                <a:cubicBezTo>
                  <a:pt x="2456688" y="45104"/>
                  <a:pt x="1877947" y="212105"/>
                  <a:pt x="1430235" y="507013"/>
                </a:cubicBezTo>
                <a:cubicBezTo>
                  <a:pt x="919728" y="846381"/>
                  <a:pt x="561732" y="1245706"/>
                  <a:pt x="357414" y="1705569"/>
                </a:cubicBezTo>
                <a:cubicBezTo>
                  <a:pt x="259039" y="1926770"/>
                  <a:pt x="184527" y="2143314"/>
                  <a:pt x="133303" y="2354617"/>
                </a:cubicBezTo>
                <a:lnTo>
                  <a:pt x="112929" y="2435531"/>
                </a:lnTo>
                <a:cubicBezTo>
                  <a:pt x="40166" y="2741137"/>
                  <a:pt x="1165" y="3064787"/>
                  <a:pt x="0" y="3399498"/>
                </a:cubicBezTo>
                <a:lnTo>
                  <a:pt x="0" y="3412887"/>
                </a:lnTo>
                <a:cubicBezTo>
                  <a:pt x="0" y="3752836"/>
                  <a:pt x="39583" y="4080560"/>
                  <a:pt x="112929" y="4390241"/>
                </a:cubicBezTo>
                <a:lnTo>
                  <a:pt x="133303" y="4471154"/>
                </a:lnTo>
                <a:cubicBezTo>
                  <a:pt x="184527" y="4682459"/>
                  <a:pt x="259039" y="4899002"/>
                  <a:pt x="357414" y="5120203"/>
                </a:cubicBezTo>
                <a:cubicBezTo>
                  <a:pt x="561732" y="5580065"/>
                  <a:pt x="919728" y="5979391"/>
                  <a:pt x="1430235" y="6318759"/>
                </a:cubicBezTo>
                <a:cubicBezTo>
                  <a:pt x="1941324" y="6657545"/>
                  <a:pt x="2624133" y="6827518"/>
                  <a:pt x="3478665" y="6827518"/>
                </a:cubicBezTo>
                <a:lnTo>
                  <a:pt x="5264981" y="6827518"/>
                </a:lnTo>
                <a:close/>
              </a:path>
            </a:pathLst>
          </a:custGeom>
          <a:blipFill dpi="0" rotWithShape="0">
            <a:blip r:embed="rId6"/>
            <a:srcRect/>
            <a:stretch>
              <a:fillRect l="-60305" r="-31946"/>
            </a:stretch>
          </a:blipFill>
          <a:ln w="41275">
            <a:noFill/>
          </a:ln>
        </p:spPr>
        <p:txBody>
          <a:bodyPr vert="horz" wrap="square" lIns="0" tIns="0" rIns="0" bIns="822960" rtlCol="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sp>
        <p:nvSpPr>
          <p:cNvPr id="22" name="TextBox 21">
            <a:extLst>
              <a:ext uri="{FF2B5EF4-FFF2-40B4-BE49-F238E27FC236}">
                <a16:creationId xmlns:a16="http://schemas.microsoft.com/office/drawing/2014/main" id="{4E5C9E7F-7232-4D6F-0393-485FE4DBB8C2}"/>
              </a:ext>
            </a:extLst>
          </p:cNvPr>
          <p:cNvSpPr txBox="1">
            <a:spLocks/>
          </p:cNvSpPr>
          <p:nvPr/>
        </p:nvSpPr>
        <p:spPr>
          <a:xfrm flipH="1">
            <a:off x="-12700" y="0"/>
            <a:ext cx="5302748" cy="6865788"/>
          </a:xfrm>
          <a:custGeom>
            <a:avLst/>
            <a:gdLst>
              <a:gd name="connsiteX0" fmla="*/ 5302748 w 5302748"/>
              <a:gd name="connsiteY0" fmla="*/ 0 h 6865788"/>
              <a:gd name="connsiteX1" fmla="*/ 3498704 w 5302748"/>
              <a:gd name="connsiteY1" fmla="*/ 0 h 6865788"/>
              <a:gd name="connsiteX2" fmla="*/ 3184597 w 5302748"/>
              <a:gd name="connsiteY2" fmla="*/ 8006 h 6865788"/>
              <a:gd name="connsiteX3" fmla="*/ 1438252 w 5302748"/>
              <a:gd name="connsiteY3" fmla="*/ 509855 h 6865788"/>
              <a:gd name="connsiteX4" fmla="*/ 359417 w 5302748"/>
              <a:gd name="connsiteY4" fmla="*/ 1715129 h 6865788"/>
              <a:gd name="connsiteX5" fmla="*/ 134050 w 5302748"/>
              <a:gd name="connsiteY5" fmla="*/ 2367815 h 6865788"/>
              <a:gd name="connsiteX6" fmla="*/ 113562 w 5302748"/>
              <a:gd name="connsiteY6" fmla="*/ 2449183 h 6865788"/>
              <a:gd name="connsiteX7" fmla="*/ 0 w 5302748"/>
              <a:gd name="connsiteY7" fmla="*/ 3418554 h 6865788"/>
              <a:gd name="connsiteX8" fmla="*/ 0 w 5302748"/>
              <a:gd name="connsiteY8" fmla="*/ 3432017 h 6865788"/>
              <a:gd name="connsiteX9" fmla="*/ 113562 w 5302748"/>
              <a:gd name="connsiteY9" fmla="*/ 4414849 h 6865788"/>
              <a:gd name="connsiteX10" fmla="*/ 134050 w 5302748"/>
              <a:gd name="connsiteY10" fmla="*/ 4496216 h 6865788"/>
              <a:gd name="connsiteX11" fmla="*/ 359417 w 5302748"/>
              <a:gd name="connsiteY11" fmla="*/ 5148903 h 6865788"/>
              <a:gd name="connsiteX12" fmla="*/ 1438252 w 5302748"/>
              <a:gd name="connsiteY12" fmla="*/ 6354177 h 6865788"/>
              <a:gd name="connsiteX13" fmla="*/ 3498164 w 5302748"/>
              <a:gd name="connsiteY13" fmla="*/ 6865788 h 6865788"/>
              <a:gd name="connsiteX14" fmla="*/ 5302748 w 5302748"/>
              <a:gd name="connsiteY14" fmla="*/ 6865788 h 6865788"/>
              <a:gd name="connsiteX0" fmla="*/ 5302748 w 5394188"/>
              <a:gd name="connsiteY0" fmla="*/ 0 h 6865788"/>
              <a:gd name="connsiteX1" fmla="*/ 3498704 w 5394188"/>
              <a:gd name="connsiteY1" fmla="*/ 0 h 6865788"/>
              <a:gd name="connsiteX2" fmla="*/ 3184597 w 5394188"/>
              <a:gd name="connsiteY2" fmla="*/ 8006 h 6865788"/>
              <a:gd name="connsiteX3" fmla="*/ 1438252 w 5394188"/>
              <a:gd name="connsiteY3" fmla="*/ 509855 h 6865788"/>
              <a:gd name="connsiteX4" fmla="*/ 359417 w 5394188"/>
              <a:gd name="connsiteY4" fmla="*/ 1715129 h 6865788"/>
              <a:gd name="connsiteX5" fmla="*/ 134050 w 5394188"/>
              <a:gd name="connsiteY5" fmla="*/ 2367815 h 6865788"/>
              <a:gd name="connsiteX6" fmla="*/ 113562 w 5394188"/>
              <a:gd name="connsiteY6" fmla="*/ 2449183 h 6865788"/>
              <a:gd name="connsiteX7" fmla="*/ 0 w 5394188"/>
              <a:gd name="connsiteY7" fmla="*/ 3418554 h 6865788"/>
              <a:gd name="connsiteX8" fmla="*/ 0 w 5394188"/>
              <a:gd name="connsiteY8" fmla="*/ 3432017 h 6865788"/>
              <a:gd name="connsiteX9" fmla="*/ 113562 w 5394188"/>
              <a:gd name="connsiteY9" fmla="*/ 4414849 h 6865788"/>
              <a:gd name="connsiteX10" fmla="*/ 134050 w 5394188"/>
              <a:gd name="connsiteY10" fmla="*/ 4496216 h 6865788"/>
              <a:gd name="connsiteX11" fmla="*/ 359417 w 5394188"/>
              <a:gd name="connsiteY11" fmla="*/ 5148903 h 6865788"/>
              <a:gd name="connsiteX12" fmla="*/ 1438252 w 5394188"/>
              <a:gd name="connsiteY12" fmla="*/ 6354177 h 6865788"/>
              <a:gd name="connsiteX13" fmla="*/ 3498164 w 5394188"/>
              <a:gd name="connsiteY13" fmla="*/ 6865788 h 6865788"/>
              <a:gd name="connsiteX14" fmla="*/ 5302748 w 5394188"/>
              <a:gd name="connsiteY14" fmla="*/ 6865788 h 6865788"/>
              <a:gd name="connsiteX15" fmla="*/ 5394188 w 5394188"/>
              <a:gd name="connsiteY15" fmla="*/ 91440 h 6865788"/>
              <a:gd name="connsiteX0" fmla="*/ 5302748 w 5302748"/>
              <a:gd name="connsiteY0" fmla="*/ 0 h 6865788"/>
              <a:gd name="connsiteX1" fmla="*/ 3498704 w 5302748"/>
              <a:gd name="connsiteY1" fmla="*/ 0 h 6865788"/>
              <a:gd name="connsiteX2" fmla="*/ 3184597 w 5302748"/>
              <a:gd name="connsiteY2" fmla="*/ 8006 h 6865788"/>
              <a:gd name="connsiteX3" fmla="*/ 1438252 w 5302748"/>
              <a:gd name="connsiteY3" fmla="*/ 509855 h 6865788"/>
              <a:gd name="connsiteX4" fmla="*/ 359417 w 5302748"/>
              <a:gd name="connsiteY4" fmla="*/ 1715129 h 6865788"/>
              <a:gd name="connsiteX5" fmla="*/ 134050 w 5302748"/>
              <a:gd name="connsiteY5" fmla="*/ 2367815 h 6865788"/>
              <a:gd name="connsiteX6" fmla="*/ 113562 w 5302748"/>
              <a:gd name="connsiteY6" fmla="*/ 2449183 h 6865788"/>
              <a:gd name="connsiteX7" fmla="*/ 0 w 5302748"/>
              <a:gd name="connsiteY7" fmla="*/ 3418554 h 6865788"/>
              <a:gd name="connsiteX8" fmla="*/ 0 w 5302748"/>
              <a:gd name="connsiteY8" fmla="*/ 3432017 h 6865788"/>
              <a:gd name="connsiteX9" fmla="*/ 113562 w 5302748"/>
              <a:gd name="connsiteY9" fmla="*/ 4414849 h 6865788"/>
              <a:gd name="connsiteX10" fmla="*/ 134050 w 5302748"/>
              <a:gd name="connsiteY10" fmla="*/ 4496216 h 6865788"/>
              <a:gd name="connsiteX11" fmla="*/ 359417 w 5302748"/>
              <a:gd name="connsiteY11" fmla="*/ 5148903 h 6865788"/>
              <a:gd name="connsiteX12" fmla="*/ 1438252 w 5302748"/>
              <a:gd name="connsiteY12" fmla="*/ 6354177 h 6865788"/>
              <a:gd name="connsiteX13" fmla="*/ 3498164 w 5302748"/>
              <a:gd name="connsiteY13" fmla="*/ 6865788 h 6865788"/>
              <a:gd name="connsiteX14" fmla="*/ 5302748 w 5302748"/>
              <a:gd name="connsiteY14" fmla="*/ 6865788 h 6865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02748" h="6865788">
                <a:moveTo>
                  <a:pt x="5302748" y="0"/>
                </a:moveTo>
                <a:lnTo>
                  <a:pt x="3498704" y="0"/>
                </a:lnTo>
                <a:lnTo>
                  <a:pt x="3184597" y="8006"/>
                </a:lnTo>
                <a:cubicBezTo>
                  <a:pt x="2470459" y="45357"/>
                  <a:pt x="1888473" y="213293"/>
                  <a:pt x="1438252" y="509855"/>
                </a:cubicBezTo>
                <a:cubicBezTo>
                  <a:pt x="924884" y="851125"/>
                  <a:pt x="564881" y="1252688"/>
                  <a:pt x="359417" y="1715129"/>
                </a:cubicBezTo>
                <a:cubicBezTo>
                  <a:pt x="260491" y="1937570"/>
                  <a:pt x="185562" y="2155328"/>
                  <a:pt x="134050" y="2367815"/>
                </a:cubicBezTo>
                <a:lnTo>
                  <a:pt x="113562" y="2449183"/>
                </a:lnTo>
                <a:cubicBezTo>
                  <a:pt x="40391" y="2756501"/>
                  <a:pt x="1172" y="3081966"/>
                  <a:pt x="0" y="3418554"/>
                </a:cubicBezTo>
                <a:lnTo>
                  <a:pt x="0" y="3432017"/>
                </a:lnTo>
                <a:cubicBezTo>
                  <a:pt x="0" y="3773871"/>
                  <a:pt x="39805" y="4103433"/>
                  <a:pt x="113562" y="4414849"/>
                </a:cubicBezTo>
                <a:lnTo>
                  <a:pt x="134050" y="4496216"/>
                </a:lnTo>
                <a:cubicBezTo>
                  <a:pt x="185562" y="4708706"/>
                  <a:pt x="260491" y="4926462"/>
                  <a:pt x="359417" y="5148903"/>
                </a:cubicBezTo>
                <a:cubicBezTo>
                  <a:pt x="564881" y="5611343"/>
                  <a:pt x="924884" y="6012907"/>
                  <a:pt x="1438252" y="6354177"/>
                </a:cubicBezTo>
                <a:cubicBezTo>
                  <a:pt x="1952206" y="6694863"/>
                  <a:pt x="2638842" y="6865788"/>
                  <a:pt x="3498164" y="6865788"/>
                </a:cubicBezTo>
                <a:lnTo>
                  <a:pt x="5302748" y="6865788"/>
                </a:lnTo>
              </a:path>
            </a:pathLst>
          </a:custGeom>
          <a:solidFill>
            <a:schemeClr val="accent1">
              <a:alpha val="62000"/>
            </a:schemeClr>
          </a:solidFill>
          <a:ln w="69850">
            <a:solidFill>
              <a:schemeClr val="bg2"/>
            </a:solidFill>
          </a:ln>
        </p:spPr>
        <p:txBody>
          <a:bodyPr vert="horz" wrap="square" lIns="0" tIns="0" rIns="0" bIns="822960" rtlCol="0" anchor="ctr" anchorCtr="0">
            <a:noAutofit/>
          </a:bodyPr>
          <a:lstStyle>
            <a:lvl1pPr marL="0" indent="0" algn="ctr" defTabSz="914400" rtl="0" eaLnBrk="1" latinLnBrk="0" hangingPunct="1">
              <a:lnSpc>
                <a:spcPct val="110000"/>
              </a:lnSpc>
              <a:spcBef>
                <a:spcPts val="900"/>
              </a:spcBef>
              <a:buFont typeface="Arial" panose="020B0604020202020204" pitchFamily="34" charset="0"/>
              <a:buNone/>
              <a:defRPr sz="1200" kern="1200" cap="all" baseline="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endParaRPr kumimoji="0" lang="en-US" sz="1200" b="0" i="0" u="none" strike="noStrike" kern="1200" cap="all" spc="0" normalizeH="0" baseline="0" noProof="0" dirty="0">
              <a:ln>
                <a:noFill/>
              </a:ln>
              <a:solidFill>
                <a:srgbClr val="FFFFFF"/>
              </a:solidFill>
              <a:effectLst/>
              <a:uLnTx/>
              <a:uFillTx/>
              <a:latin typeface="Arial"/>
              <a:ea typeface="+mn-ea"/>
              <a:cs typeface="+mn-cs"/>
            </a:endParaRPr>
          </a:p>
        </p:txBody>
      </p:sp>
      <p:grpSp>
        <p:nvGrpSpPr>
          <p:cNvPr id="14" name="Group 13">
            <a:extLst>
              <a:ext uri="{FF2B5EF4-FFF2-40B4-BE49-F238E27FC236}">
                <a16:creationId xmlns:a16="http://schemas.microsoft.com/office/drawing/2014/main" id="{8642A673-DC6E-1511-02E5-FE00AF845413}"/>
              </a:ext>
            </a:extLst>
          </p:cNvPr>
          <p:cNvGrpSpPr/>
          <p:nvPr/>
        </p:nvGrpSpPr>
        <p:grpSpPr>
          <a:xfrm>
            <a:off x="682779" y="2542250"/>
            <a:ext cx="3441546" cy="2051950"/>
            <a:chOff x="533322" y="2501801"/>
            <a:chExt cx="3575361" cy="2131736"/>
          </a:xfrm>
        </p:grpSpPr>
        <p:pic>
          <p:nvPicPr>
            <p:cNvPr id="13" name="Picture 2" descr="Nasdaq logo in transparent PNG and vectorized SVG formats">
              <a:extLst>
                <a:ext uri="{FF2B5EF4-FFF2-40B4-BE49-F238E27FC236}">
                  <a16:creationId xmlns:a16="http://schemas.microsoft.com/office/drawing/2014/main" id="{30AAECC2-E400-547A-9552-5FA2BBFDF44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33322" y="3619120"/>
              <a:ext cx="3575361" cy="1014417"/>
            </a:xfrm>
            <a:prstGeom prst="rect">
              <a:avLst/>
            </a:prstGeom>
            <a:noFill/>
            <a:extLst>
              <a:ext uri="{909E8E84-426E-40DD-AFC4-6F175D3DCCD1}">
                <a14:hiddenFill xmlns:a14="http://schemas.microsoft.com/office/drawing/2010/main">
                  <a:solidFill>
                    <a:srgbClr val="FFFFFF"/>
                  </a:solidFill>
                </a14:hiddenFill>
              </a:ext>
            </a:extLst>
          </p:spPr>
        </p:pic>
        <p:pic>
          <p:nvPicPr>
            <p:cNvPr id="11" name="Graphic 10">
              <a:extLst>
                <a:ext uri="{FF2B5EF4-FFF2-40B4-BE49-F238E27FC236}">
                  <a16:creationId xmlns:a16="http://schemas.microsoft.com/office/drawing/2014/main" id="{6F185C8A-F892-4E37-9514-DB0D7BE1F47C}"/>
                </a:ext>
              </a:extLst>
            </p:cNvPr>
            <p:cNvPicPr/>
            <p:nvPr/>
          </p:nvPicPr>
          <p:blipFill>
            <a:blip r:embed="rId4">
              <a:extLst>
                <a:ext uri="{96DAC541-7B7A-43D3-8B79-37D633B846F1}">
                  <asvg:svgBlip xmlns:asvg="http://schemas.microsoft.com/office/drawing/2016/SVG/main" r:embed="rId5"/>
                </a:ext>
              </a:extLst>
            </a:blip>
            <a:stretch>
              <a:fillRect/>
            </a:stretch>
          </p:blipFill>
          <p:spPr>
            <a:xfrm>
              <a:off x="796424" y="2501801"/>
              <a:ext cx="3049156" cy="746734"/>
            </a:xfrm>
            <a:prstGeom prst="rect">
              <a:avLst/>
            </a:prstGeom>
          </p:spPr>
        </p:pic>
      </p:grpSp>
      <p:grpSp>
        <p:nvGrpSpPr>
          <p:cNvPr id="8" name="Group 7">
            <a:extLst>
              <a:ext uri="{FF2B5EF4-FFF2-40B4-BE49-F238E27FC236}">
                <a16:creationId xmlns:a16="http://schemas.microsoft.com/office/drawing/2014/main" id="{9B0223A7-0302-AC2D-3987-89F4F7BB0010}"/>
              </a:ext>
            </a:extLst>
          </p:cNvPr>
          <p:cNvGrpSpPr/>
          <p:nvPr/>
        </p:nvGrpSpPr>
        <p:grpSpPr>
          <a:xfrm>
            <a:off x="6105250" y="1281280"/>
            <a:ext cx="5002795" cy="4481725"/>
            <a:chOff x="6105250" y="1306680"/>
            <a:chExt cx="5002795" cy="4481725"/>
          </a:xfrm>
        </p:grpSpPr>
        <p:sp>
          <p:nvSpPr>
            <p:cNvPr id="7" name="Text Placeholder 7">
              <a:extLst>
                <a:ext uri="{FF2B5EF4-FFF2-40B4-BE49-F238E27FC236}">
                  <a16:creationId xmlns:a16="http://schemas.microsoft.com/office/drawing/2014/main" id="{7BC28013-AC19-0D2C-B866-9CFABD863330}"/>
                </a:ext>
              </a:extLst>
            </p:cNvPr>
            <p:cNvSpPr txBox="1">
              <a:spLocks/>
            </p:cNvSpPr>
            <p:nvPr/>
          </p:nvSpPr>
          <p:spPr>
            <a:xfrm>
              <a:off x="6201737" y="1306680"/>
              <a:ext cx="4826142" cy="1107996"/>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240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srgbClr val="8CF585"/>
                  </a:solidFill>
                  <a:effectLst/>
                  <a:uLnTx/>
                  <a:uFillTx/>
                  <a:latin typeface="Arial"/>
                  <a:ea typeface="+mn-ea"/>
                  <a:cs typeface="+mn-cs"/>
                </a:rPr>
                <a:t>Streamlined to a Single U.S. Listing – Eliminating Complexity and </a:t>
              </a:r>
              <a:r>
                <a:rPr kumimoji="0" lang="en-US" sz="2400" b="1" i="0" u="none" strike="noStrike" kern="1200" cap="none" spc="0" normalizeH="0" baseline="0" noProof="0" dirty="0" err="1">
                  <a:ln>
                    <a:noFill/>
                  </a:ln>
                  <a:solidFill>
                    <a:srgbClr val="8CF585"/>
                  </a:solidFill>
                  <a:effectLst/>
                  <a:uLnTx/>
                  <a:uFillTx/>
                  <a:latin typeface="Arial"/>
                  <a:ea typeface="+mn-ea"/>
                  <a:cs typeface="+mn-cs"/>
                </a:rPr>
                <a:t>Investo</a:t>
              </a:r>
              <a:r>
                <a:rPr kumimoji="0" lang="en-US" sz="2400" b="1" i="0" u="none" strike="noStrike" kern="1200" cap="none" spc="0" normalizeH="0" baseline="0" noProof="0" dirty="0">
                  <a:ln>
                    <a:noFill/>
                  </a:ln>
                  <a:solidFill>
                    <a:srgbClr val="8CF585"/>
                  </a:solidFill>
                  <a:effectLst/>
                  <a:uLnTx/>
                  <a:uFillTx/>
                  <a:latin typeface="Arial"/>
                  <a:ea typeface="+mn-ea"/>
                  <a:cs typeface="+mn-cs"/>
                </a:rPr>
                <a:t>r Barriers</a:t>
              </a:r>
            </a:p>
          </p:txBody>
        </p:sp>
        <p:sp>
          <p:nvSpPr>
            <p:cNvPr id="2" name="Text Placeholder 7">
              <a:extLst>
                <a:ext uri="{FF2B5EF4-FFF2-40B4-BE49-F238E27FC236}">
                  <a16:creationId xmlns:a16="http://schemas.microsoft.com/office/drawing/2014/main" id="{EEDFAC42-D673-1E3C-3148-386558234C6D}"/>
                </a:ext>
              </a:extLst>
            </p:cNvPr>
            <p:cNvSpPr txBox="1">
              <a:spLocks/>
            </p:cNvSpPr>
            <p:nvPr/>
          </p:nvSpPr>
          <p:spPr>
            <a:xfrm>
              <a:off x="6844173" y="2866113"/>
              <a:ext cx="4263872" cy="2723694"/>
            </a:xfrm>
            <a:prstGeom prst="rect">
              <a:avLst/>
            </a:prstGeom>
          </p:spPr>
          <p:txBody>
            <a:bodyPr vert="horz" wrap="square" lIns="0" tIns="0" rIns="0" bIns="0" rtlCol="0" anchor="t">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ts val="2500"/>
                </a:lnSpc>
                <a:spcBef>
                  <a:spcPts val="3000"/>
                </a:spcBef>
                <a:spcAft>
                  <a:spcPts val="0"/>
                </a:spcAft>
                <a:buClrTx/>
                <a:buSzTx/>
                <a:buFont typeface="Arial" panose="020B0604020202020204" pitchFamily="34" charset="0"/>
                <a:buNone/>
                <a:tabLst/>
                <a:defRPr/>
              </a:pPr>
              <a:r>
                <a:rPr kumimoji="0" lang="en-US" sz="1700" b="0" i="0" u="none" strike="noStrike" kern="1200" cap="none" spc="0" normalizeH="0" baseline="0" noProof="0" dirty="0">
                  <a:ln>
                    <a:noFill/>
                  </a:ln>
                  <a:solidFill>
                    <a:srgbClr val="FFFFFF"/>
                  </a:solidFill>
                  <a:effectLst/>
                  <a:uLnTx/>
                  <a:uFillTx/>
                  <a:latin typeface="Arial"/>
                  <a:ea typeface="+mn-ea"/>
                  <a:cs typeface="+mn-cs"/>
                </a:rPr>
                <a:t>Delisted from AIM and exchanged U.S. ADRs for Ordinary Shares</a:t>
              </a:r>
            </a:p>
            <a:p>
              <a:pPr marL="0" marR="0" lvl="0" indent="0" algn="l" defTabSz="914400" rtl="0" eaLnBrk="1" fontAlgn="auto" latinLnBrk="0" hangingPunct="1">
                <a:lnSpc>
                  <a:spcPts val="2500"/>
                </a:lnSpc>
                <a:spcBef>
                  <a:spcPts val="3000"/>
                </a:spcBef>
                <a:spcAft>
                  <a:spcPts val="0"/>
                </a:spcAft>
                <a:buClrTx/>
                <a:buSzTx/>
                <a:buFont typeface="Arial" panose="020B0604020202020204" pitchFamily="34" charset="0"/>
                <a:buNone/>
                <a:tabLst/>
                <a:defRPr/>
              </a:pPr>
              <a:r>
                <a:rPr kumimoji="0" lang="en-US" sz="1700" b="0" i="0" u="none" strike="noStrike" kern="1200" cap="none" spc="0" normalizeH="0" baseline="0" noProof="0" dirty="0">
                  <a:ln>
                    <a:noFill/>
                  </a:ln>
                  <a:solidFill>
                    <a:srgbClr val="FFFFFF"/>
                  </a:solidFill>
                  <a:effectLst/>
                  <a:uLnTx/>
                  <a:uFillTx/>
                  <a:latin typeface="Arial"/>
                  <a:ea typeface="+mn-ea"/>
                  <a:cs typeface="+mn-cs"/>
                </a:rPr>
                <a:t>Increased investor and analyst interest</a:t>
              </a:r>
            </a:p>
            <a:p>
              <a:pPr marL="0" marR="0" lvl="0" indent="0" algn="l" defTabSz="914400" rtl="0" eaLnBrk="1" fontAlgn="auto" latinLnBrk="0" hangingPunct="1">
                <a:lnSpc>
                  <a:spcPts val="2500"/>
                </a:lnSpc>
                <a:spcBef>
                  <a:spcPts val="3000"/>
                </a:spcBef>
                <a:spcAft>
                  <a:spcPts val="0"/>
                </a:spcAft>
                <a:buClrTx/>
                <a:buSzTx/>
                <a:buFont typeface="Arial" panose="020B0604020202020204" pitchFamily="34" charset="0"/>
                <a:buNone/>
                <a:tabLst/>
                <a:defRPr/>
              </a:pPr>
              <a:r>
                <a:rPr kumimoji="0" lang="en-US" sz="1700" b="0" i="0" u="none" strike="noStrike" kern="1200" cap="none" spc="0" normalizeH="0" baseline="0" noProof="0" dirty="0">
                  <a:ln>
                    <a:noFill/>
                  </a:ln>
                  <a:solidFill>
                    <a:srgbClr val="FFFFFF"/>
                  </a:solidFill>
                  <a:effectLst/>
                  <a:uLnTx/>
                  <a:uFillTx/>
                  <a:latin typeface="Arial"/>
                  <a:ea typeface="+mn-ea"/>
                  <a:cs typeface="+mn-cs"/>
                </a:rPr>
                <a:t>Boosted trading volume </a:t>
              </a:r>
            </a:p>
            <a:p>
              <a:pPr marL="0" marR="0" lvl="0" indent="0" algn="l" defTabSz="914400" rtl="0" eaLnBrk="1" fontAlgn="auto" latinLnBrk="0" hangingPunct="1">
                <a:lnSpc>
                  <a:spcPts val="2500"/>
                </a:lnSpc>
                <a:spcBef>
                  <a:spcPts val="3000"/>
                </a:spcBef>
                <a:spcAft>
                  <a:spcPts val="0"/>
                </a:spcAft>
                <a:buClrTx/>
                <a:buSzTx/>
                <a:buFont typeface="Arial" panose="020B0604020202020204" pitchFamily="34" charset="0"/>
                <a:buNone/>
                <a:tabLst/>
                <a:defRPr/>
              </a:pPr>
              <a:r>
                <a:rPr kumimoji="0" lang="en-US" sz="1700" b="0" i="0" u="none" strike="noStrike" kern="1200" cap="none" spc="0" normalizeH="0" baseline="0" noProof="0" dirty="0">
                  <a:ln>
                    <a:noFill/>
                  </a:ln>
                  <a:solidFill>
                    <a:srgbClr val="FFFFFF"/>
                  </a:solidFill>
                  <a:effectLst/>
                  <a:uLnTx/>
                  <a:uFillTx/>
                  <a:latin typeface="Arial"/>
                  <a:ea typeface="+mn-ea"/>
                  <a:cs typeface="+mn-cs"/>
                </a:rPr>
                <a:t>Eligible for inclusion in select stock indices</a:t>
              </a:r>
            </a:p>
          </p:txBody>
        </p:sp>
        <p:pic>
          <p:nvPicPr>
            <p:cNvPr id="3" name="Graphic 2">
              <a:extLst>
                <a:ext uri="{FF2B5EF4-FFF2-40B4-BE49-F238E27FC236}">
                  <a16:creationId xmlns:a16="http://schemas.microsoft.com/office/drawing/2014/main" id="{35E3D740-4261-528A-57A0-ACD43666436B}"/>
                </a:ext>
              </a:extLst>
            </p:cNvPr>
            <p:cNvPicPr>
              <a:picLocks noChangeAspect="1"/>
            </p:cNvPicPr>
            <p:nvPr/>
          </p:nvPicPr>
          <p:blipFill>
            <a:blip r:embed="rId8">
              <a:extLst>
                <a:ext uri="{96DAC541-7B7A-43D3-8B79-37D633B846F1}">
                  <asvg:svgBlip xmlns:asvg="http://schemas.microsoft.com/office/drawing/2016/SVG/main" r:embed="rId9"/>
                </a:ext>
              </a:extLst>
            </a:blip>
            <a:srcRect/>
            <a:stretch/>
          </p:blipFill>
          <p:spPr>
            <a:xfrm>
              <a:off x="6105250" y="2856543"/>
              <a:ext cx="665438" cy="665438"/>
            </a:xfrm>
            <a:prstGeom prst="rect">
              <a:avLst/>
            </a:prstGeom>
          </p:spPr>
        </p:pic>
        <p:pic>
          <p:nvPicPr>
            <p:cNvPr id="12" name="Graphic 11">
              <a:extLst>
                <a:ext uri="{FF2B5EF4-FFF2-40B4-BE49-F238E27FC236}">
                  <a16:creationId xmlns:a16="http://schemas.microsoft.com/office/drawing/2014/main" id="{1AAAF3D0-D2E5-D431-27B0-B21B4051851F}"/>
                </a:ext>
              </a:extLst>
            </p:cNvPr>
            <p:cNvPicPr>
              <a:picLocks noChangeAspect="1"/>
            </p:cNvPicPr>
            <p:nvPr/>
          </p:nvPicPr>
          <p:blipFill>
            <a:blip r:embed="rId8">
              <a:extLst>
                <a:ext uri="{96DAC541-7B7A-43D3-8B79-37D633B846F1}">
                  <asvg:svgBlip xmlns:asvg="http://schemas.microsoft.com/office/drawing/2016/SVG/main" r:embed="rId9"/>
                </a:ext>
              </a:extLst>
            </a:blip>
            <a:srcRect/>
            <a:stretch/>
          </p:blipFill>
          <p:spPr>
            <a:xfrm>
              <a:off x="6105250" y="3744890"/>
              <a:ext cx="665438" cy="665438"/>
            </a:xfrm>
            <a:prstGeom prst="rect">
              <a:avLst/>
            </a:prstGeom>
          </p:spPr>
        </p:pic>
        <p:pic>
          <p:nvPicPr>
            <p:cNvPr id="16" name="Graphic 15">
              <a:extLst>
                <a:ext uri="{FF2B5EF4-FFF2-40B4-BE49-F238E27FC236}">
                  <a16:creationId xmlns:a16="http://schemas.microsoft.com/office/drawing/2014/main" id="{55ABA023-C5AC-1596-BCD0-D36FD30AF63C}"/>
                </a:ext>
              </a:extLst>
            </p:cNvPr>
            <p:cNvPicPr>
              <a:picLocks noChangeAspect="1"/>
            </p:cNvPicPr>
            <p:nvPr/>
          </p:nvPicPr>
          <p:blipFill>
            <a:blip r:embed="rId8">
              <a:extLst>
                <a:ext uri="{96DAC541-7B7A-43D3-8B79-37D633B846F1}">
                  <asvg:svgBlip xmlns:asvg="http://schemas.microsoft.com/office/drawing/2016/SVG/main" r:embed="rId9"/>
                </a:ext>
              </a:extLst>
            </a:blip>
            <a:srcRect/>
            <a:stretch/>
          </p:blipFill>
          <p:spPr>
            <a:xfrm>
              <a:off x="6105250" y="4441073"/>
              <a:ext cx="665438" cy="665438"/>
            </a:xfrm>
            <a:prstGeom prst="rect">
              <a:avLst/>
            </a:prstGeom>
          </p:spPr>
        </p:pic>
        <p:pic>
          <p:nvPicPr>
            <p:cNvPr id="17" name="Graphic 16">
              <a:extLst>
                <a:ext uri="{FF2B5EF4-FFF2-40B4-BE49-F238E27FC236}">
                  <a16:creationId xmlns:a16="http://schemas.microsoft.com/office/drawing/2014/main" id="{6C9CA666-B77B-B14E-A86C-B5696AD427B2}"/>
                </a:ext>
              </a:extLst>
            </p:cNvPr>
            <p:cNvPicPr>
              <a:picLocks noChangeAspect="1"/>
            </p:cNvPicPr>
            <p:nvPr/>
          </p:nvPicPr>
          <p:blipFill>
            <a:blip r:embed="rId8">
              <a:extLst>
                <a:ext uri="{96DAC541-7B7A-43D3-8B79-37D633B846F1}">
                  <asvg:svgBlip xmlns:asvg="http://schemas.microsoft.com/office/drawing/2016/SVG/main" r:embed="rId9"/>
                </a:ext>
              </a:extLst>
            </a:blip>
            <a:srcRect/>
            <a:stretch/>
          </p:blipFill>
          <p:spPr>
            <a:xfrm>
              <a:off x="6105250" y="5122967"/>
              <a:ext cx="665438" cy="665438"/>
            </a:xfrm>
            <a:prstGeom prst="rect">
              <a:avLst/>
            </a:prstGeom>
          </p:spPr>
        </p:pic>
      </p:grpSp>
    </p:spTree>
    <p:extLst>
      <p:ext uri="{BB962C8B-B14F-4D97-AF65-F5344CB8AC3E}">
        <p14:creationId xmlns:p14="http://schemas.microsoft.com/office/powerpoint/2010/main" val="556985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3000">
              <a:srgbClr val="190740"/>
            </a:gs>
            <a:gs pos="100000">
              <a:schemeClr val="accent2"/>
            </a:gs>
          </a:gsLst>
          <a:lin ang="2700000" scaled="1"/>
        </a:gradFill>
        <a:effectLst/>
      </p:bgPr>
    </p:bg>
    <p:spTree>
      <p:nvGrpSpPr>
        <p:cNvPr id="1" name="">
          <a:extLst>
            <a:ext uri="{FF2B5EF4-FFF2-40B4-BE49-F238E27FC236}">
              <a16:creationId xmlns:a16="http://schemas.microsoft.com/office/drawing/2014/main" id="{BAD0393A-4FB9-66F8-51AF-DB26A9FEB3FC}"/>
            </a:ext>
          </a:extLst>
        </p:cNvPr>
        <p:cNvGrpSpPr/>
        <p:nvPr/>
      </p:nvGrpSpPr>
      <p:grpSpPr>
        <a:xfrm>
          <a:off x="0" y="0"/>
          <a:ext cx="0" cy="0"/>
          <a:chOff x="0" y="0"/>
          <a:chExt cx="0" cy="0"/>
        </a:xfrm>
      </p:grpSpPr>
      <p:pic>
        <p:nvPicPr>
          <p:cNvPr id="57" name="Picture 56">
            <a:extLst>
              <a:ext uri="{FF2B5EF4-FFF2-40B4-BE49-F238E27FC236}">
                <a16:creationId xmlns:a16="http://schemas.microsoft.com/office/drawing/2014/main" id="{E2748A27-B400-E8F8-CC70-C243BF21E707}"/>
              </a:ext>
            </a:extLst>
          </p:cNvPr>
          <p:cNvPicPr>
            <a:picLocks noChangeAspect="1"/>
          </p:cNvPicPr>
          <p:nvPr/>
        </p:nvPicPr>
        <p:blipFill>
          <a:blip r:embed="rId3">
            <a:alphaModFix amt="11000"/>
          </a:blip>
          <a:srcRect r="12195" b="12195"/>
          <a:stretch/>
        </p:blipFill>
        <p:spPr>
          <a:xfrm>
            <a:off x="0" y="0"/>
            <a:ext cx="12192000" cy="6858000"/>
          </a:xfrm>
          <a:prstGeom prst="rect">
            <a:avLst/>
          </a:prstGeom>
        </p:spPr>
      </p:pic>
      <p:sp>
        <p:nvSpPr>
          <p:cNvPr id="2" name="Title 1">
            <a:extLst>
              <a:ext uri="{FF2B5EF4-FFF2-40B4-BE49-F238E27FC236}">
                <a16:creationId xmlns:a16="http://schemas.microsoft.com/office/drawing/2014/main" id="{884BC2AD-A474-73A7-0F11-BC6CA8C1C49F}"/>
              </a:ext>
            </a:extLst>
          </p:cNvPr>
          <p:cNvSpPr>
            <a:spLocks noGrp="1"/>
          </p:cNvSpPr>
          <p:nvPr>
            <p:ph type="title"/>
          </p:nvPr>
        </p:nvSpPr>
        <p:spPr>
          <a:xfrm>
            <a:off x="495300" y="379786"/>
            <a:ext cx="11201400" cy="353943"/>
          </a:xfrm>
        </p:spPr>
        <p:txBody>
          <a:bodyPr/>
          <a:lstStyle/>
          <a:p>
            <a:r>
              <a:rPr lang="en-US" sz="2300" dirty="0">
                <a:solidFill>
                  <a:schemeClr val="bg1"/>
                </a:solidFill>
              </a:rPr>
              <a:t>Nexxen is Strongly Positioned at the Center of Major Industry Growth Trends</a:t>
            </a:r>
          </a:p>
        </p:txBody>
      </p:sp>
      <p:sp>
        <p:nvSpPr>
          <p:cNvPr id="4" name="TextBox 3">
            <a:extLst>
              <a:ext uri="{FF2B5EF4-FFF2-40B4-BE49-F238E27FC236}">
                <a16:creationId xmlns:a16="http://schemas.microsoft.com/office/drawing/2014/main" id="{DC7EDD7C-FCAF-44B7-D647-5398CAB9CDD9}"/>
              </a:ext>
            </a:extLst>
          </p:cNvPr>
          <p:cNvSpPr txBox="1"/>
          <p:nvPr/>
        </p:nvSpPr>
        <p:spPr>
          <a:xfrm>
            <a:off x="2513064" y="1472138"/>
            <a:ext cx="2150184" cy="499111"/>
          </a:xfrm>
          <a:prstGeom prst="rect">
            <a:avLst/>
          </a:prstGeom>
          <a:noFill/>
        </p:spPr>
        <p:txBody>
          <a:bodyPr wrap="square" lIns="182880" rIns="182880" rtlCol="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FFFFFF"/>
                </a:solidFill>
                <a:effectLst/>
                <a:uLnTx/>
                <a:uFillTx/>
                <a:latin typeface="Arial"/>
                <a:ea typeface="+mn-ea"/>
                <a:cs typeface="Poppins" pitchFamily="2" charset="77"/>
              </a:rPr>
              <a:t>Traditional TV ad spending shifting to CTV </a:t>
            </a:r>
          </a:p>
        </p:txBody>
      </p:sp>
      <p:sp>
        <p:nvSpPr>
          <p:cNvPr id="5" name="TextBox 4">
            <a:extLst>
              <a:ext uri="{FF2B5EF4-FFF2-40B4-BE49-F238E27FC236}">
                <a16:creationId xmlns:a16="http://schemas.microsoft.com/office/drawing/2014/main" id="{F6838737-4EAD-D016-AB8C-0AFD5F572634}"/>
              </a:ext>
            </a:extLst>
          </p:cNvPr>
          <p:cNvSpPr txBox="1"/>
          <p:nvPr/>
        </p:nvSpPr>
        <p:spPr>
          <a:xfrm>
            <a:off x="1131391" y="3100261"/>
            <a:ext cx="2177866" cy="710707"/>
          </a:xfrm>
          <a:prstGeom prst="rect">
            <a:avLst/>
          </a:prstGeom>
          <a:noFill/>
        </p:spPr>
        <p:txBody>
          <a:bodyPr wrap="square" lIns="182880" rIns="182880" rtlCol="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FFFFFF"/>
                </a:solidFill>
                <a:effectLst/>
                <a:uLnTx/>
                <a:uFillTx/>
                <a:latin typeface="Arial"/>
                <a:ea typeface="+mn-ea"/>
                <a:cs typeface="Poppins" pitchFamily="2" charset="77"/>
              </a:rPr>
              <a:t>Data, AI and technology working together to maximize returns</a:t>
            </a:r>
          </a:p>
        </p:txBody>
      </p:sp>
      <p:sp>
        <p:nvSpPr>
          <p:cNvPr id="7" name="TextBox 6">
            <a:extLst>
              <a:ext uri="{FF2B5EF4-FFF2-40B4-BE49-F238E27FC236}">
                <a16:creationId xmlns:a16="http://schemas.microsoft.com/office/drawing/2014/main" id="{2E4A19B5-A01B-9222-9973-0936272FA08A}"/>
              </a:ext>
            </a:extLst>
          </p:cNvPr>
          <p:cNvSpPr txBox="1"/>
          <p:nvPr/>
        </p:nvSpPr>
        <p:spPr>
          <a:xfrm>
            <a:off x="8160053" y="1366340"/>
            <a:ext cx="2687620" cy="710707"/>
          </a:xfrm>
          <a:prstGeom prst="rect">
            <a:avLst/>
          </a:prstGeom>
          <a:noFill/>
        </p:spPr>
        <p:txBody>
          <a:bodyPr wrap="square" lIns="182880" rIns="182880" rtlCol="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FFFFFF"/>
                </a:solidFill>
                <a:effectLst/>
                <a:uLnTx/>
                <a:uFillTx/>
                <a:latin typeface="Arial"/>
                <a:ea typeface="+mn-ea"/>
                <a:cs typeface="Poppins" pitchFamily="2" charset="77"/>
              </a:rPr>
              <a:t>Customers consolidating spend on fewer platforms and seeking supply path optimization </a:t>
            </a:r>
          </a:p>
        </p:txBody>
      </p:sp>
      <p:sp>
        <p:nvSpPr>
          <p:cNvPr id="13" name="TextBox 12">
            <a:extLst>
              <a:ext uri="{FF2B5EF4-FFF2-40B4-BE49-F238E27FC236}">
                <a16:creationId xmlns:a16="http://schemas.microsoft.com/office/drawing/2014/main" id="{F99548CA-658B-2D32-AC3A-5BFDC2504EE3}"/>
              </a:ext>
            </a:extLst>
          </p:cNvPr>
          <p:cNvSpPr txBox="1"/>
          <p:nvPr/>
        </p:nvSpPr>
        <p:spPr>
          <a:xfrm>
            <a:off x="3016904" y="5154873"/>
            <a:ext cx="2372498" cy="710707"/>
          </a:xfrm>
          <a:prstGeom prst="rect">
            <a:avLst/>
          </a:prstGeom>
          <a:noFill/>
        </p:spPr>
        <p:txBody>
          <a:bodyPr wrap="square" lIns="182880" rIns="182880" rtlCol="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FFFFFF"/>
                </a:solidFill>
                <a:effectLst/>
                <a:uLnTx/>
                <a:uFillTx/>
                <a:latin typeface="Arial"/>
                <a:ea typeface="+mn-ea"/>
                <a:cs typeface="Poppins" pitchFamily="2" charset="77"/>
              </a:rPr>
              <a:t>Growth in programmatic video + CTV advertising, and ad-supported streaming </a:t>
            </a:r>
          </a:p>
        </p:txBody>
      </p:sp>
      <p:pic>
        <p:nvPicPr>
          <p:cNvPr id="36" name="Graphic 35">
            <a:extLst>
              <a:ext uri="{FF2B5EF4-FFF2-40B4-BE49-F238E27FC236}">
                <a16:creationId xmlns:a16="http://schemas.microsoft.com/office/drawing/2014/main" id="{0C424FED-8DB8-7736-C66E-8E5C7EA8ECB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753974" y="6415613"/>
            <a:ext cx="1185072" cy="290222"/>
          </a:xfrm>
          <a:prstGeom prst="rect">
            <a:avLst/>
          </a:prstGeom>
        </p:spPr>
      </p:pic>
      <p:sp>
        <p:nvSpPr>
          <p:cNvPr id="37" name="TextBox 36">
            <a:extLst>
              <a:ext uri="{FF2B5EF4-FFF2-40B4-BE49-F238E27FC236}">
                <a16:creationId xmlns:a16="http://schemas.microsoft.com/office/drawing/2014/main" id="{7F636AE7-CF6E-C738-26D3-BF96794D2737}"/>
              </a:ext>
            </a:extLst>
          </p:cNvPr>
          <p:cNvSpPr txBox="1"/>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grpSp>
        <p:nvGrpSpPr>
          <p:cNvPr id="20" name="Group 19">
            <a:extLst>
              <a:ext uri="{FF2B5EF4-FFF2-40B4-BE49-F238E27FC236}">
                <a16:creationId xmlns:a16="http://schemas.microsoft.com/office/drawing/2014/main" id="{CAB98CBE-0747-9155-9D4F-2FD8B34934AF}"/>
              </a:ext>
            </a:extLst>
          </p:cNvPr>
          <p:cNvGrpSpPr/>
          <p:nvPr/>
        </p:nvGrpSpPr>
        <p:grpSpPr>
          <a:xfrm>
            <a:off x="6710254" y="5379540"/>
            <a:ext cx="555440" cy="261372"/>
            <a:chOff x="9887769" y="5309099"/>
            <a:chExt cx="913582" cy="429900"/>
          </a:xfrm>
        </p:grpSpPr>
        <p:sp>
          <p:nvSpPr>
            <p:cNvPr id="33" name="Freeform: Shape 32">
              <a:extLst>
                <a:ext uri="{FF2B5EF4-FFF2-40B4-BE49-F238E27FC236}">
                  <a16:creationId xmlns:a16="http://schemas.microsoft.com/office/drawing/2014/main" id="{943FECEC-1899-DAE2-4307-8C1F01FBC6E5}"/>
                </a:ext>
              </a:extLst>
            </p:cNvPr>
            <p:cNvSpPr/>
            <p:nvPr/>
          </p:nvSpPr>
          <p:spPr>
            <a:xfrm>
              <a:off x="10397281" y="5309099"/>
              <a:ext cx="404070" cy="429900"/>
            </a:xfrm>
            <a:custGeom>
              <a:avLst/>
              <a:gdLst>
                <a:gd name="connsiteX0" fmla="*/ 260092 w 483445"/>
                <a:gd name="connsiteY0" fmla="*/ 28575 h 514350"/>
                <a:gd name="connsiteX1" fmla="*/ 0 w 483445"/>
                <a:gd name="connsiteY1" fmla="*/ 28575 h 514350"/>
                <a:gd name="connsiteX2" fmla="*/ 0 w 483445"/>
                <a:gd name="connsiteY2" fmla="*/ 0 h 514350"/>
                <a:gd name="connsiteX3" fmla="*/ 260092 w 483445"/>
                <a:gd name="connsiteY3" fmla="*/ 0 h 514350"/>
                <a:gd name="connsiteX4" fmla="*/ 392069 w 483445"/>
                <a:gd name="connsiteY4" fmla="*/ 39250 h 514350"/>
                <a:gd name="connsiteX5" fmla="*/ 461054 w 483445"/>
                <a:gd name="connsiteY5" fmla="*/ 130747 h 514350"/>
                <a:gd name="connsiteX6" fmla="*/ 461059 w 483445"/>
                <a:gd name="connsiteY6" fmla="*/ 130758 h 514350"/>
                <a:gd name="connsiteX7" fmla="*/ 475077 w 483445"/>
                <a:gd name="connsiteY7" fmla="*/ 178949 h 514350"/>
                <a:gd name="connsiteX8" fmla="*/ 476328 w 483445"/>
                <a:gd name="connsiteY8" fmla="*/ 184578 h 514350"/>
                <a:gd name="connsiteX9" fmla="*/ 476381 w 483445"/>
                <a:gd name="connsiteY9" fmla="*/ 184829 h 514350"/>
                <a:gd name="connsiteX10" fmla="*/ 483445 w 483445"/>
                <a:gd name="connsiteY10" fmla="*/ 257239 h 514350"/>
                <a:gd name="connsiteX11" fmla="*/ 483445 w 483445"/>
                <a:gd name="connsiteY11" fmla="*/ 258134 h 514350"/>
                <a:gd name="connsiteX12" fmla="*/ 476391 w 483445"/>
                <a:gd name="connsiteY12" fmla="*/ 329474 h 514350"/>
                <a:gd name="connsiteX13" fmla="*/ 476328 w 483445"/>
                <a:gd name="connsiteY13" fmla="*/ 329772 h 514350"/>
                <a:gd name="connsiteX14" fmla="*/ 475077 w 483445"/>
                <a:gd name="connsiteY14" fmla="*/ 335401 h 514350"/>
                <a:gd name="connsiteX15" fmla="*/ 461059 w 483445"/>
                <a:gd name="connsiteY15" fmla="*/ 383592 h 514350"/>
                <a:gd name="connsiteX16" fmla="*/ 461054 w 483445"/>
                <a:gd name="connsiteY16" fmla="*/ 383603 h 514350"/>
                <a:gd name="connsiteX17" fmla="*/ 392069 w 483445"/>
                <a:gd name="connsiteY17" fmla="*/ 475100 h 514350"/>
                <a:gd name="connsiteX18" fmla="*/ 260092 w 483445"/>
                <a:gd name="connsiteY18" fmla="*/ 514350 h 514350"/>
                <a:gd name="connsiteX19" fmla="*/ 0 w 483445"/>
                <a:gd name="connsiteY19" fmla="*/ 514350 h 514350"/>
                <a:gd name="connsiteX20" fmla="*/ 0 w 483445"/>
                <a:gd name="connsiteY20" fmla="*/ 485775 h 514350"/>
                <a:gd name="connsiteX21" fmla="*/ 260092 w 483445"/>
                <a:gd name="connsiteY21" fmla="*/ 485775 h 514350"/>
                <a:gd name="connsiteX22" fmla="*/ 374391 w 483445"/>
                <a:gd name="connsiteY22" fmla="*/ 452651 h 514350"/>
                <a:gd name="connsiteX23" fmla="*/ 434293 w 483445"/>
                <a:gd name="connsiteY23" fmla="*/ 373582 h 514350"/>
                <a:gd name="connsiteX24" fmla="*/ 447102 w 483445"/>
                <a:gd name="connsiteY24" fmla="*/ 329578 h 514350"/>
                <a:gd name="connsiteX25" fmla="*/ 447155 w 483445"/>
                <a:gd name="connsiteY25" fmla="*/ 329327 h 514350"/>
                <a:gd name="connsiteX26" fmla="*/ 448401 w 483445"/>
                <a:gd name="connsiteY26" fmla="*/ 323722 h 514350"/>
                <a:gd name="connsiteX27" fmla="*/ 454870 w 483445"/>
                <a:gd name="connsiteY27" fmla="*/ 258134 h 514350"/>
                <a:gd name="connsiteX28" fmla="*/ 454870 w 483445"/>
                <a:gd name="connsiteY28" fmla="*/ 257239 h 514350"/>
                <a:gd name="connsiteX29" fmla="*/ 448406 w 483445"/>
                <a:gd name="connsiteY29" fmla="*/ 190651 h 514350"/>
                <a:gd name="connsiteX30" fmla="*/ 447155 w 483445"/>
                <a:gd name="connsiteY30" fmla="*/ 185023 h 514350"/>
                <a:gd name="connsiteX31" fmla="*/ 447102 w 483445"/>
                <a:gd name="connsiteY31" fmla="*/ 184772 h 514350"/>
                <a:gd name="connsiteX32" fmla="*/ 434293 w 483445"/>
                <a:gd name="connsiteY32" fmla="*/ 140768 h 514350"/>
                <a:gd name="connsiteX33" fmla="*/ 374391 w 483445"/>
                <a:gd name="connsiteY33" fmla="*/ 61699 h 514350"/>
                <a:gd name="connsiteX34" fmla="*/ 260092 w 483445"/>
                <a:gd name="connsiteY34" fmla="*/ 28575 h 51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483445" h="514350">
                  <a:moveTo>
                    <a:pt x="260092" y="28575"/>
                  </a:moveTo>
                  <a:lnTo>
                    <a:pt x="0" y="28575"/>
                  </a:lnTo>
                  <a:lnTo>
                    <a:pt x="0" y="0"/>
                  </a:lnTo>
                  <a:lnTo>
                    <a:pt x="260092" y="0"/>
                  </a:lnTo>
                  <a:cubicBezTo>
                    <a:pt x="313669" y="0"/>
                    <a:pt x="358155" y="12542"/>
                    <a:pt x="392069" y="39250"/>
                  </a:cubicBezTo>
                  <a:cubicBezTo>
                    <a:pt x="424554" y="64831"/>
                    <a:pt x="447753" y="95279"/>
                    <a:pt x="461054" y="130747"/>
                  </a:cubicBezTo>
                  <a:lnTo>
                    <a:pt x="461059" y="130758"/>
                  </a:lnTo>
                  <a:cubicBezTo>
                    <a:pt x="467159" y="147072"/>
                    <a:pt x="471845" y="163096"/>
                    <a:pt x="475077" y="178949"/>
                  </a:cubicBezTo>
                  <a:lnTo>
                    <a:pt x="476328" y="184578"/>
                  </a:lnTo>
                  <a:lnTo>
                    <a:pt x="476381" y="184829"/>
                  </a:lnTo>
                  <a:cubicBezTo>
                    <a:pt x="481059" y="207816"/>
                    <a:pt x="483445" y="232174"/>
                    <a:pt x="483445" y="257239"/>
                  </a:cubicBezTo>
                  <a:lnTo>
                    <a:pt x="483445" y="258134"/>
                  </a:lnTo>
                  <a:cubicBezTo>
                    <a:pt x="483445" y="282888"/>
                    <a:pt x="480917" y="306842"/>
                    <a:pt x="476391" y="329474"/>
                  </a:cubicBezTo>
                  <a:cubicBezTo>
                    <a:pt x="476371" y="329574"/>
                    <a:pt x="476350" y="329673"/>
                    <a:pt x="476328" y="329772"/>
                  </a:cubicBezTo>
                  <a:lnTo>
                    <a:pt x="475077" y="335401"/>
                  </a:lnTo>
                  <a:cubicBezTo>
                    <a:pt x="471845" y="351254"/>
                    <a:pt x="467159" y="367278"/>
                    <a:pt x="461059" y="383592"/>
                  </a:cubicBezTo>
                  <a:lnTo>
                    <a:pt x="461054" y="383603"/>
                  </a:lnTo>
                  <a:cubicBezTo>
                    <a:pt x="447753" y="419071"/>
                    <a:pt x="424554" y="449519"/>
                    <a:pt x="392069" y="475100"/>
                  </a:cubicBezTo>
                  <a:cubicBezTo>
                    <a:pt x="358155" y="501808"/>
                    <a:pt x="313669" y="514350"/>
                    <a:pt x="260092" y="514350"/>
                  </a:cubicBezTo>
                  <a:lnTo>
                    <a:pt x="0" y="514350"/>
                  </a:lnTo>
                  <a:lnTo>
                    <a:pt x="0" y="485775"/>
                  </a:lnTo>
                  <a:lnTo>
                    <a:pt x="260092" y="485775"/>
                  </a:lnTo>
                  <a:cubicBezTo>
                    <a:pt x="309322" y="485775"/>
                    <a:pt x="346928" y="474277"/>
                    <a:pt x="374391" y="452651"/>
                  </a:cubicBezTo>
                  <a:cubicBezTo>
                    <a:pt x="403280" y="429900"/>
                    <a:pt x="423042" y="403578"/>
                    <a:pt x="434293" y="373582"/>
                  </a:cubicBezTo>
                  <a:cubicBezTo>
                    <a:pt x="439941" y="358483"/>
                    <a:pt x="444196" y="343860"/>
                    <a:pt x="447102" y="329578"/>
                  </a:cubicBezTo>
                  <a:lnTo>
                    <a:pt x="447155" y="329327"/>
                  </a:lnTo>
                  <a:lnTo>
                    <a:pt x="448401" y="323722"/>
                  </a:lnTo>
                  <a:cubicBezTo>
                    <a:pt x="452551" y="302922"/>
                    <a:pt x="454870" y="280894"/>
                    <a:pt x="454870" y="258134"/>
                  </a:cubicBezTo>
                  <a:lnTo>
                    <a:pt x="454870" y="257239"/>
                  </a:lnTo>
                  <a:cubicBezTo>
                    <a:pt x="454870" y="234016"/>
                    <a:pt x="452662" y="211616"/>
                    <a:pt x="448406" y="190651"/>
                  </a:cubicBezTo>
                  <a:lnTo>
                    <a:pt x="447155" y="185023"/>
                  </a:lnTo>
                  <a:lnTo>
                    <a:pt x="447102" y="184772"/>
                  </a:lnTo>
                  <a:cubicBezTo>
                    <a:pt x="444196" y="170490"/>
                    <a:pt x="439941" y="155867"/>
                    <a:pt x="434293" y="140768"/>
                  </a:cubicBezTo>
                  <a:cubicBezTo>
                    <a:pt x="423042" y="110772"/>
                    <a:pt x="403280" y="84450"/>
                    <a:pt x="374391" y="61699"/>
                  </a:cubicBezTo>
                  <a:cubicBezTo>
                    <a:pt x="346928" y="40072"/>
                    <a:pt x="309322" y="28575"/>
                    <a:pt x="260092" y="28575"/>
                  </a:cubicBezTo>
                  <a:close/>
                </a:path>
              </a:pathLst>
            </a:custGeom>
            <a:solidFill>
              <a:schemeClr val="bg2"/>
            </a:solidFill>
            <a:ln w="9525" cap="flat">
              <a:solidFill>
                <a:schemeClr val="bg2"/>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50" b="0" i="0" u="none" strike="noStrike" kern="1200" cap="none" spc="0" normalizeH="0" baseline="0" noProof="0" dirty="0">
                <a:ln>
                  <a:noFill/>
                </a:ln>
                <a:solidFill>
                  <a:srgbClr val="000000"/>
                </a:solidFill>
                <a:effectLst/>
                <a:uLnTx/>
                <a:uFillTx/>
                <a:latin typeface="Arial"/>
                <a:ea typeface="+mn-ea"/>
                <a:cs typeface="+mn-cs"/>
              </a:endParaRPr>
            </a:p>
          </p:txBody>
        </p:sp>
        <p:sp>
          <p:nvSpPr>
            <p:cNvPr id="34" name="Freeform: Shape 33">
              <a:extLst>
                <a:ext uri="{FF2B5EF4-FFF2-40B4-BE49-F238E27FC236}">
                  <a16:creationId xmlns:a16="http://schemas.microsoft.com/office/drawing/2014/main" id="{0C13656C-E809-91D0-5461-D809C34A39A8}"/>
                </a:ext>
              </a:extLst>
            </p:cNvPr>
            <p:cNvSpPr/>
            <p:nvPr/>
          </p:nvSpPr>
          <p:spPr>
            <a:xfrm flipH="1">
              <a:off x="9887769" y="5309099"/>
              <a:ext cx="404070" cy="429900"/>
            </a:xfrm>
            <a:custGeom>
              <a:avLst/>
              <a:gdLst>
                <a:gd name="connsiteX0" fmla="*/ 260092 w 483445"/>
                <a:gd name="connsiteY0" fmla="*/ 28575 h 514350"/>
                <a:gd name="connsiteX1" fmla="*/ 0 w 483445"/>
                <a:gd name="connsiteY1" fmla="*/ 28575 h 514350"/>
                <a:gd name="connsiteX2" fmla="*/ 0 w 483445"/>
                <a:gd name="connsiteY2" fmla="*/ 0 h 514350"/>
                <a:gd name="connsiteX3" fmla="*/ 260092 w 483445"/>
                <a:gd name="connsiteY3" fmla="*/ 0 h 514350"/>
                <a:gd name="connsiteX4" fmla="*/ 392069 w 483445"/>
                <a:gd name="connsiteY4" fmla="*/ 39250 h 514350"/>
                <a:gd name="connsiteX5" fmla="*/ 461054 w 483445"/>
                <a:gd name="connsiteY5" fmla="*/ 130747 h 514350"/>
                <a:gd name="connsiteX6" fmla="*/ 461059 w 483445"/>
                <a:gd name="connsiteY6" fmla="*/ 130758 h 514350"/>
                <a:gd name="connsiteX7" fmla="*/ 475077 w 483445"/>
                <a:gd name="connsiteY7" fmla="*/ 178949 h 514350"/>
                <a:gd name="connsiteX8" fmla="*/ 476328 w 483445"/>
                <a:gd name="connsiteY8" fmla="*/ 184578 h 514350"/>
                <a:gd name="connsiteX9" fmla="*/ 476381 w 483445"/>
                <a:gd name="connsiteY9" fmla="*/ 184829 h 514350"/>
                <a:gd name="connsiteX10" fmla="*/ 483445 w 483445"/>
                <a:gd name="connsiteY10" fmla="*/ 257239 h 514350"/>
                <a:gd name="connsiteX11" fmla="*/ 483445 w 483445"/>
                <a:gd name="connsiteY11" fmla="*/ 258134 h 514350"/>
                <a:gd name="connsiteX12" fmla="*/ 476391 w 483445"/>
                <a:gd name="connsiteY12" fmla="*/ 329474 h 514350"/>
                <a:gd name="connsiteX13" fmla="*/ 476328 w 483445"/>
                <a:gd name="connsiteY13" fmla="*/ 329772 h 514350"/>
                <a:gd name="connsiteX14" fmla="*/ 475077 w 483445"/>
                <a:gd name="connsiteY14" fmla="*/ 335401 h 514350"/>
                <a:gd name="connsiteX15" fmla="*/ 461059 w 483445"/>
                <a:gd name="connsiteY15" fmla="*/ 383592 h 514350"/>
                <a:gd name="connsiteX16" fmla="*/ 461054 w 483445"/>
                <a:gd name="connsiteY16" fmla="*/ 383603 h 514350"/>
                <a:gd name="connsiteX17" fmla="*/ 392069 w 483445"/>
                <a:gd name="connsiteY17" fmla="*/ 475100 h 514350"/>
                <a:gd name="connsiteX18" fmla="*/ 260092 w 483445"/>
                <a:gd name="connsiteY18" fmla="*/ 514350 h 514350"/>
                <a:gd name="connsiteX19" fmla="*/ 0 w 483445"/>
                <a:gd name="connsiteY19" fmla="*/ 514350 h 514350"/>
                <a:gd name="connsiteX20" fmla="*/ 0 w 483445"/>
                <a:gd name="connsiteY20" fmla="*/ 485775 h 514350"/>
                <a:gd name="connsiteX21" fmla="*/ 260092 w 483445"/>
                <a:gd name="connsiteY21" fmla="*/ 485775 h 514350"/>
                <a:gd name="connsiteX22" fmla="*/ 374391 w 483445"/>
                <a:gd name="connsiteY22" fmla="*/ 452651 h 514350"/>
                <a:gd name="connsiteX23" fmla="*/ 434293 w 483445"/>
                <a:gd name="connsiteY23" fmla="*/ 373582 h 514350"/>
                <a:gd name="connsiteX24" fmla="*/ 447102 w 483445"/>
                <a:gd name="connsiteY24" fmla="*/ 329578 h 514350"/>
                <a:gd name="connsiteX25" fmla="*/ 447155 w 483445"/>
                <a:gd name="connsiteY25" fmla="*/ 329327 h 514350"/>
                <a:gd name="connsiteX26" fmla="*/ 448401 w 483445"/>
                <a:gd name="connsiteY26" fmla="*/ 323722 h 514350"/>
                <a:gd name="connsiteX27" fmla="*/ 454870 w 483445"/>
                <a:gd name="connsiteY27" fmla="*/ 258134 h 514350"/>
                <a:gd name="connsiteX28" fmla="*/ 454870 w 483445"/>
                <a:gd name="connsiteY28" fmla="*/ 257239 h 514350"/>
                <a:gd name="connsiteX29" fmla="*/ 448406 w 483445"/>
                <a:gd name="connsiteY29" fmla="*/ 190651 h 514350"/>
                <a:gd name="connsiteX30" fmla="*/ 447155 w 483445"/>
                <a:gd name="connsiteY30" fmla="*/ 185023 h 514350"/>
                <a:gd name="connsiteX31" fmla="*/ 447102 w 483445"/>
                <a:gd name="connsiteY31" fmla="*/ 184772 h 514350"/>
                <a:gd name="connsiteX32" fmla="*/ 434293 w 483445"/>
                <a:gd name="connsiteY32" fmla="*/ 140768 h 514350"/>
                <a:gd name="connsiteX33" fmla="*/ 374391 w 483445"/>
                <a:gd name="connsiteY33" fmla="*/ 61699 h 514350"/>
                <a:gd name="connsiteX34" fmla="*/ 260092 w 483445"/>
                <a:gd name="connsiteY34" fmla="*/ 28575 h 51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483445" h="514350">
                  <a:moveTo>
                    <a:pt x="260092" y="28575"/>
                  </a:moveTo>
                  <a:lnTo>
                    <a:pt x="0" y="28575"/>
                  </a:lnTo>
                  <a:lnTo>
                    <a:pt x="0" y="0"/>
                  </a:lnTo>
                  <a:lnTo>
                    <a:pt x="260092" y="0"/>
                  </a:lnTo>
                  <a:cubicBezTo>
                    <a:pt x="313669" y="0"/>
                    <a:pt x="358155" y="12542"/>
                    <a:pt x="392069" y="39250"/>
                  </a:cubicBezTo>
                  <a:cubicBezTo>
                    <a:pt x="424554" y="64831"/>
                    <a:pt x="447753" y="95279"/>
                    <a:pt x="461054" y="130747"/>
                  </a:cubicBezTo>
                  <a:lnTo>
                    <a:pt x="461059" y="130758"/>
                  </a:lnTo>
                  <a:cubicBezTo>
                    <a:pt x="467159" y="147072"/>
                    <a:pt x="471845" y="163096"/>
                    <a:pt x="475077" y="178949"/>
                  </a:cubicBezTo>
                  <a:lnTo>
                    <a:pt x="476328" y="184578"/>
                  </a:lnTo>
                  <a:lnTo>
                    <a:pt x="476381" y="184829"/>
                  </a:lnTo>
                  <a:cubicBezTo>
                    <a:pt x="481059" y="207816"/>
                    <a:pt x="483445" y="232174"/>
                    <a:pt x="483445" y="257239"/>
                  </a:cubicBezTo>
                  <a:lnTo>
                    <a:pt x="483445" y="258134"/>
                  </a:lnTo>
                  <a:cubicBezTo>
                    <a:pt x="483445" y="282888"/>
                    <a:pt x="480917" y="306842"/>
                    <a:pt x="476391" y="329474"/>
                  </a:cubicBezTo>
                  <a:cubicBezTo>
                    <a:pt x="476371" y="329574"/>
                    <a:pt x="476350" y="329673"/>
                    <a:pt x="476328" y="329772"/>
                  </a:cubicBezTo>
                  <a:lnTo>
                    <a:pt x="475077" y="335401"/>
                  </a:lnTo>
                  <a:cubicBezTo>
                    <a:pt x="471845" y="351254"/>
                    <a:pt x="467159" y="367278"/>
                    <a:pt x="461059" y="383592"/>
                  </a:cubicBezTo>
                  <a:lnTo>
                    <a:pt x="461054" y="383603"/>
                  </a:lnTo>
                  <a:cubicBezTo>
                    <a:pt x="447753" y="419071"/>
                    <a:pt x="424554" y="449519"/>
                    <a:pt x="392069" y="475100"/>
                  </a:cubicBezTo>
                  <a:cubicBezTo>
                    <a:pt x="358155" y="501808"/>
                    <a:pt x="313669" y="514350"/>
                    <a:pt x="260092" y="514350"/>
                  </a:cubicBezTo>
                  <a:lnTo>
                    <a:pt x="0" y="514350"/>
                  </a:lnTo>
                  <a:lnTo>
                    <a:pt x="0" y="485775"/>
                  </a:lnTo>
                  <a:lnTo>
                    <a:pt x="260092" y="485775"/>
                  </a:lnTo>
                  <a:cubicBezTo>
                    <a:pt x="309322" y="485775"/>
                    <a:pt x="346928" y="474277"/>
                    <a:pt x="374391" y="452651"/>
                  </a:cubicBezTo>
                  <a:cubicBezTo>
                    <a:pt x="403280" y="429900"/>
                    <a:pt x="423042" y="403578"/>
                    <a:pt x="434293" y="373582"/>
                  </a:cubicBezTo>
                  <a:cubicBezTo>
                    <a:pt x="439941" y="358483"/>
                    <a:pt x="444196" y="343860"/>
                    <a:pt x="447102" y="329578"/>
                  </a:cubicBezTo>
                  <a:lnTo>
                    <a:pt x="447155" y="329327"/>
                  </a:lnTo>
                  <a:lnTo>
                    <a:pt x="448401" y="323722"/>
                  </a:lnTo>
                  <a:cubicBezTo>
                    <a:pt x="452551" y="302922"/>
                    <a:pt x="454870" y="280894"/>
                    <a:pt x="454870" y="258134"/>
                  </a:cubicBezTo>
                  <a:lnTo>
                    <a:pt x="454870" y="257239"/>
                  </a:lnTo>
                  <a:cubicBezTo>
                    <a:pt x="454870" y="234016"/>
                    <a:pt x="452662" y="211616"/>
                    <a:pt x="448406" y="190651"/>
                  </a:cubicBezTo>
                  <a:lnTo>
                    <a:pt x="447155" y="185023"/>
                  </a:lnTo>
                  <a:lnTo>
                    <a:pt x="447102" y="184772"/>
                  </a:lnTo>
                  <a:cubicBezTo>
                    <a:pt x="444196" y="170490"/>
                    <a:pt x="439941" y="155867"/>
                    <a:pt x="434293" y="140768"/>
                  </a:cubicBezTo>
                  <a:cubicBezTo>
                    <a:pt x="423042" y="110772"/>
                    <a:pt x="403280" y="84450"/>
                    <a:pt x="374391" y="61699"/>
                  </a:cubicBezTo>
                  <a:cubicBezTo>
                    <a:pt x="346928" y="40072"/>
                    <a:pt x="309322" y="28575"/>
                    <a:pt x="260092" y="28575"/>
                  </a:cubicBezTo>
                  <a:close/>
                </a:path>
              </a:pathLst>
            </a:custGeom>
            <a:solidFill>
              <a:srgbClr val="FFFFFF"/>
            </a:solidFill>
            <a:ln w="9525" cap="flat">
              <a:solidFill>
                <a:schemeClr val="bg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50" b="0" i="0" u="none" strike="noStrike" kern="1200" cap="none" spc="0" normalizeH="0" baseline="0" noProof="0" dirty="0">
                <a:ln>
                  <a:noFill/>
                </a:ln>
                <a:solidFill>
                  <a:srgbClr val="000000"/>
                </a:solidFill>
                <a:effectLst/>
                <a:uLnTx/>
                <a:uFillTx/>
                <a:latin typeface="Arial"/>
                <a:ea typeface="+mn-ea"/>
                <a:cs typeface="+mn-cs"/>
              </a:endParaRPr>
            </a:p>
          </p:txBody>
        </p:sp>
      </p:grpSp>
      <p:pic>
        <p:nvPicPr>
          <p:cNvPr id="42" name="Graphic 41">
            <a:extLst>
              <a:ext uri="{FF2B5EF4-FFF2-40B4-BE49-F238E27FC236}">
                <a16:creationId xmlns:a16="http://schemas.microsoft.com/office/drawing/2014/main" id="{9CD7B754-8EFF-E785-4383-08E3077A15C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539841" y="5286389"/>
            <a:ext cx="447675" cy="447675"/>
          </a:xfrm>
          <a:prstGeom prst="rect">
            <a:avLst/>
          </a:prstGeom>
        </p:spPr>
      </p:pic>
      <p:sp>
        <p:nvSpPr>
          <p:cNvPr id="66" name="TextBox 65">
            <a:extLst>
              <a:ext uri="{FF2B5EF4-FFF2-40B4-BE49-F238E27FC236}">
                <a16:creationId xmlns:a16="http://schemas.microsoft.com/office/drawing/2014/main" id="{B98720C2-D7EC-3C97-E948-44E8EEEDB90D}"/>
              </a:ext>
            </a:extLst>
          </p:cNvPr>
          <p:cNvSpPr txBox="1"/>
          <p:nvPr/>
        </p:nvSpPr>
        <p:spPr>
          <a:xfrm>
            <a:off x="7265903" y="5154873"/>
            <a:ext cx="2476112" cy="710707"/>
          </a:xfrm>
          <a:prstGeom prst="rect">
            <a:avLst/>
          </a:prstGeom>
          <a:noFill/>
        </p:spPr>
        <p:txBody>
          <a:bodyPr wrap="square" lIns="182880" rIns="182880" rtlCol="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FFFFFF"/>
                </a:solidFill>
                <a:effectLst/>
                <a:uLnTx/>
                <a:uFillTx/>
                <a:latin typeface="Arial"/>
                <a:ea typeface="+mn-ea"/>
                <a:cs typeface="Poppins" pitchFamily="2" charset="77"/>
              </a:rPr>
              <a:t>Desire for end-to-end platforms that enable unified, seamless workflows</a:t>
            </a:r>
          </a:p>
        </p:txBody>
      </p:sp>
      <p:sp>
        <p:nvSpPr>
          <p:cNvPr id="6" name="TextBox 5">
            <a:extLst>
              <a:ext uri="{FF2B5EF4-FFF2-40B4-BE49-F238E27FC236}">
                <a16:creationId xmlns:a16="http://schemas.microsoft.com/office/drawing/2014/main" id="{0A77AD5A-ADFB-B9E5-7E04-32A9604DC4FE}"/>
              </a:ext>
            </a:extLst>
          </p:cNvPr>
          <p:cNvSpPr txBox="1"/>
          <p:nvPr/>
        </p:nvSpPr>
        <p:spPr>
          <a:xfrm>
            <a:off x="9439865" y="3066305"/>
            <a:ext cx="1929556" cy="710707"/>
          </a:xfrm>
          <a:prstGeom prst="rect">
            <a:avLst/>
          </a:prstGeom>
          <a:noFill/>
        </p:spPr>
        <p:txBody>
          <a:bodyPr wrap="square" lIns="182880" rIns="182880" rtlCol="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FFFFFF"/>
                </a:solidFill>
                <a:effectLst/>
                <a:uLnTx/>
                <a:uFillTx/>
                <a:latin typeface="Arial"/>
                <a:ea typeface="+mn-ea"/>
                <a:cs typeface="Poppins" pitchFamily="2" charset="77"/>
              </a:rPr>
              <a:t>Self-service capabilities to win with large customers</a:t>
            </a:r>
          </a:p>
        </p:txBody>
      </p:sp>
      <p:pic>
        <p:nvPicPr>
          <p:cNvPr id="74" name="Graphic 73">
            <a:extLst>
              <a:ext uri="{FF2B5EF4-FFF2-40B4-BE49-F238E27FC236}">
                <a16:creationId xmlns:a16="http://schemas.microsoft.com/office/drawing/2014/main" id="{529F26ED-D47A-CE10-79BE-5B0684D58292}"/>
              </a:ext>
            </a:extLst>
          </p:cNvPr>
          <p:cNvPicPr>
            <a:picLocks noChangeAspect="1"/>
          </p:cNvPicPr>
          <p:nvPr/>
        </p:nvPicPr>
        <p:blipFill>
          <a:blip r:embed="rId8">
            <a:extLst>
              <a:ext uri="{96DAC541-7B7A-43D3-8B79-37D633B846F1}">
                <asvg:svgBlip xmlns:asvg="http://schemas.microsoft.com/office/drawing/2016/SVG/main" r:embed="rId9"/>
              </a:ext>
            </a:extLst>
          </a:blip>
          <a:srcRect/>
          <a:stretch/>
        </p:blipFill>
        <p:spPr>
          <a:xfrm>
            <a:off x="8976700" y="3125050"/>
            <a:ext cx="593216" cy="593216"/>
          </a:xfrm>
          <a:prstGeom prst="rect">
            <a:avLst/>
          </a:prstGeom>
        </p:spPr>
      </p:pic>
      <p:pic>
        <p:nvPicPr>
          <p:cNvPr id="76" name="Graphic 75">
            <a:extLst>
              <a:ext uri="{FF2B5EF4-FFF2-40B4-BE49-F238E27FC236}">
                <a16:creationId xmlns:a16="http://schemas.microsoft.com/office/drawing/2014/main" id="{5EEA3470-A78E-240B-360E-4B3BE27381D8}"/>
              </a:ext>
            </a:extLst>
          </p:cNvPr>
          <p:cNvPicPr>
            <a:picLocks noChangeAspect="1"/>
          </p:cNvPicPr>
          <p:nvPr/>
        </p:nvPicPr>
        <p:blipFill>
          <a:blip r:embed="rId10">
            <a:extLst>
              <a:ext uri="{96DAC541-7B7A-43D3-8B79-37D633B846F1}">
                <asvg:svgBlip xmlns:asvg="http://schemas.microsoft.com/office/drawing/2016/SVG/main" r:embed="rId11"/>
              </a:ext>
            </a:extLst>
          </a:blip>
          <a:srcRect/>
          <a:stretch/>
        </p:blipFill>
        <p:spPr>
          <a:xfrm>
            <a:off x="2068752" y="1411695"/>
            <a:ext cx="619997" cy="619997"/>
          </a:xfrm>
          <a:prstGeom prst="rect">
            <a:avLst/>
          </a:prstGeom>
        </p:spPr>
      </p:pic>
      <p:pic>
        <p:nvPicPr>
          <p:cNvPr id="78" name="Graphic 77">
            <a:extLst>
              <a:ext uri="{FF2B5EF4-FFF2-40B4-BE49-F238E27FC236}">
                <a16:creationId xmlns:a16="http://schemas.microsoft.com/office/drawing/2014/main" id="{6D5B3DDC-20FA-16E1-9FB6-3541F283B10A}"/>
              </a:ext>
            </a:extLst>
          </p:cNvPr>
          <p:cNvPicPr>
            <a:picLocks noChangeAspect="1"/>
          </p:cNvPicPr>
          <p:nvPr/>
        </p:nvPicPr>
        <p:blipFill>
          <a:blip r:embed="rId12">
            <a:extLst>
              <a:ext uri="{96DAC541-7B7A-43D3-8B79-37D633B846F1}">
                <asvg:svgBlip xmlns:asvg="http://schemas.microsoft.com/office/drawing/2016/SVG/main" r:embed="rId13"/>
              </a:ext>
            </a:extLst>
          </a:blip>
          <a:srcRect/>
          <a:stretch/>
        </p:blipFill>
        <p:spPr>
          <a:xfrm>
            <a:off x="632584" y="3116396"/>
            <a:ext cx="678436" cy="678436"/>
          </a:xfrm>
          <a:prstGeom prst="rect">
            <a:avLst/>
          </a:prstGeom>
        </p:spPr>
      </p:pic>
      <p:pic>
        <p:nvPicPr>
          <p:cNvPr id="77" name="Graphic 76">
            <a:extLst>
              <a:ext uri="{FF2B5EF4-FFF2-40B4-BE49-F238E27FC236}">
                <a16:creationId xmlns:a16="http://schemas.microsoft.com/office/drawing/2014/main" id="{8B4761F6-9381-C807-9F68-A3C3C4610129}"/>
              </a:ext>
            </a:extLst>
          </p:cNvPr>
          <p:cNvPicPr>
            <a:picLocks noChangeAspect="1"/>
          </p:cNvPicPr>
          <p:nvPr/>
        </p:nvPicPr>
        <p:blipFill>
          <a:blip r:embed="rId14">
            <a:extLst>
              <a:ext uri="{96DAC541-7B7A-43D3-8B79-37D633B846F1}">
                <asvg:svgBlip xmlns:asvg="http://schemas.microsoft.com/office/drawing/2016/SVG/main" r:embed="rId15"/>
              </a:ext>
            </a:extLst>
          </a:blip>
          <a:srcRect/>
          <a:stretch/>
        </p:blipFill>
        <p:spPr>
          <a:xfrm flipH="1">
            <a:off x="7611733" y="1408334"/>
            <a:ext cx="626718" cy="626718"/>
          </a:xfrm>
          <a:prstGeom prst="rect">
            <a:avLst/>
          </a:prstGeom>
        </p:spPr>
      </p:pic>
      <p:grpSp>
        <p:nvGrpSpPr>
          <p:cNvPr id="56" name="Group 55">
            <a:extLst>
              <a:ext uri="{FF2B5EF4-FFF2-40B4-BE49-F238E27FC236}">
                <a16:creationId xmlns:a16="http://schemas.microsoft.com/office/drawing/2014/main" id="{F7EEFDF7-7D43-D32D-3C7D-1D07CBC401AE}"/>
              </a:ext>
            </a:extLst>
          </p:cNvPr>
          <p:cNvGrpSpPr/>
          <p:nvPr/>
        </p:nvGrpSpPr>
        <p:grpSpPr>
          <a:xfrm>
            <a:off x="3317839" y="1937568"/>
            <a:ext cx="5557609" cy="3053327"/>
            <a:chOff x="3317839" y="2043446"/>
            <a:chExt cx="5557609" cy="3053327"/>
          </a:xfrm>
        </p:grpSpPr>
        <p:sp>
          <p:nvSpPr>
            <p:cNvPr id="14" name="Oval 13">
              <a:extLst>
                <a:ext uri="{FF2B5EF4-FFF2-40B4-BE49-F238E27FC236}">
                  <a16:creationId xmlns:a16="http://schemas.microsoft.com/office/drawing/2014/main" id="{E5B86D1C-3D6D-6C77-37A8-F180BFEE3568}"/>
                </a:ext>
              </a:extLst>
            </p:cNvPr>
            <p:cNvSpPr/>
            <p:nvPr/>
          </p:nvSpPr>
          <p:spPr>
            <a:xfrm flipH="1">
              <a:off x="8401014" y="3340433"/>
              <a:ext cx="474434" cy="474434"/>
            </a:xfrm>
            <a:prstGeom prst="ellipse">
              <a:avLst/>
            </a:prstGeom>
            <a:gradFill flip="none" rotWithShape="1">
              <a:gsLst>
                <a:gs pos="56000">
                  <a:schemeClr val="accent4"/>
                </a:gs>
                <a:gs pos="100000">
                  <a:schemeClr val="accent4">
                    <a:alpha val="0"/>
                  </a:schemeClr>
                </a:gs>
              </a:gsLst>
              <a:path path="shap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50" b="0" i="0" u="none" strike="noStrike" kern="1200" cap="none" spc="0" normalizeH="0" baseline="0" noProof="0" dirty="0">
                <a:ln>
                  <a:noFill/>
                </a:ln>
                <a:solidFill>
                  <a:srgbClr val="FFFFFF"/>
                </a:solidFill>
                <a:effectLst/>
                <a:uLnTx/>
                <a:uFillTx/>
                <a:latin typeface="Arial"/>
                <a:ea typeface="+mn-ea"/>
                <a:cs typeface="Poppins" pitchFamily="2" charset="77"/>
              </a:endParaRPr>
            </a:p>
          </p:txBody>
        </p:sp>
        <p:grpSp>
          <p:nvGrpSpPr>
            <p:cNvPr id="16" name="Graphic 44">
              <a:extLst>
                <a:ext uri="{FF2B5EF4-FFF2-40B4-BE49-F238E27FC236}">
                  <a16:creationId xmlns:a16="http://schemas.microsoft.com/office/drawing/2014/main" id="{87B70301-7E3D-D723-BFED-E25431D14B52}"/>
                </a:ext>
              </a:extLst>
            </p:cNvPr>
            <p:cNvGrpSpPr/>
            <p:nvPr/>
          </p:nvGrpSpPr>
          <p:grpSpPr>
            <a:xfrm>
              <a:off x="3554589" y="2086916"/>
              <a:ext cx="5082820" cy="2972032"/>
              <a:chOff x="3554589" y="2086916"/>
              <a:chExt cx="5082820" cy="2972032"/>
            </a:xfrm>
            <a:noFill/>
          </p:grpSpPr>
          <p:sp>
            <p:nvSpPr>
              <p:cNvPr id="17" name="Freeform: Shape 16">
                <a:extLst>
                  <a:ext uri="{FF2B5EF4-FFF2-40B4-BE49-F238E27FC236}">
                    <a16:creationId xmlns:a16="http://schemas.microsoft.com/office/drawing/2014/main" id="{D82D872E-0E46-939D-5D5D-FA21DEA3BBB9}"/>
                  </a:ext>
                </a:extLst>
              </p:cNvPr>
              <p:cNvSpPr/>
              <p:nvPr/>
            </p:nvSpPr>
            <p:spPr>
              <a:xfrm>
                <a:off x="4892297" y="2086916"/>
                <a:ext cx="2505320" cy="210287"/>
              </a:xfrm>
              <a:custGeom>
                <a:avLst/>
                <a:gdLst>
                  <a:gd name="connsiteX0" fmla="*/ -427 w 2505320"/>
                  <a:gd name="connsiteY0" fmla="*/ 177610 h 210287"/>
                  <a:gd name="connsiteX1" fmla="*/ 2504893 w 2505320"/>
                  <a:gd name="connsiteY1" fmla="*/ 210149 h 210287"/>
                </a:gdLst>
                <a:ahLst/>
                <a:cxnLst>
                  <a:cxn ang="0">
                    <a:pos x="connsiteX0" y="connsiteY0"/>
                  </a:cxn>
                  <a:cxn ang="0">
                    <a:pos x="connsiteX1" y="connsiteY1"/>
                  </a:cxn>
                </a:cxnLst>
                <a:rect l="l" t="t" r="r" b="b"/>
                <a:pathLst>
                  <a:path w="2505320" h="210287">
                    <a:moveTo>
                      <a:pt x="-427" y="177610"/>
                    </a:moveTo>
                    <a:cubicBezTo>
                      <a:pt x="786245" y="-70503"/>
                      <a:pt x="1737792" y="-58142"/>
                      <a:pt x="2504893" y="210149"/>
                    </a:cubicBezTo>
                  </a:path>
                </a:pathLst>
              </a:custGeom>
              <a:noFill/>
              <a:ln w="152400" cap="rnd">
                <a:gradFill>
                  <a:gsLst>
                    <a:gs pos="0">
                      <a:srgbClr val="8CF585">
                        <a:alpha val="0"/>
                      </a:srgbClr>
                    </a:gs>
                    <a:gs pos="392">
                      <a:srgbClr val="8CF585">
                        <a:alpha val="392"/>
                      </a:srgbClr>
                    </a:gs>
                    <a:gs pos="784">
                      <a:srgbClr val="8CF585">
                        <a:alpha val="784"/>
                      </a:srgbClr>
                    </a:gs>
                    <a:gs pos="1176">
                      <a:srgbClr val="8CF585">
                        <a:alpha val="784"/>
                      </a:srgbClr>
                    </a:gs>
                    <a:gs pos="1569">
                      <a:srgbClr val="8CF585">
                        <a:alpha val="1569"/>
                      </a:srgbClr>
                    </a:gs>
                    <a:gs pos="1961">
                      <a:srgbClr val="8CF585">
                        <a:alpha val="1569"/>
                      </a:srgbClr>
                    </a:gs>
                    <a:gs pos="2353">
                      <a:srgbClr val="8CF585">
                        <a:alpha val="1961"/>
                      </a:srgbClr>
                    </a:gs>
                    <a:gs pos="2745">
                      <a:srgbClr val="8CF585">
                        <a:alpha val="2745"/>
                      </a:srgbClr>
                    </a:gs>
                    <a:gs pos="3137">
                      <a:srgbClr val="8CF585">
                        <a:alpha val="3137"/>
                      </a:srgbClr>
                    </a:gs>
                    <a:gs pos="3529">
                      <a:srgbClr val="8CF585">
                        <a:alpha val="3137"/>
                      </a:srgbClr>
                    </a:gs>
                    <a:gs pos="3922">
                      <a:srgbClr val="8CF585">
                        <a:alpha val="3922"/>
                      </a:srgbClr>
                    </a:gs>
                    <a:gs pos="4314">
                      <a:srgbClr val="8CF585">
                        <a:alpha val="4314"/>
                      </a:srgbClr>
                    </a:gs>
                    <a:gs pos="4706">
                      <a:srgbClr val="8CF585">
                        <a:alpha val="4314"/>
                      </a:srgbClr>
                    </a:gs>
                    <a:gs pos="5098">
                      <a:srgbClr val="8CF585">
                        <a:alpha val="5098"/>
                      </a:srgbClr>
                    </a:gs>
                    <a:gs pos="5490">
                      <a:srgbClr val="8CF585">
                        <a:alpha val="5490"/>
                      </a:srgbClr>
                    </a:gs>
                    <a:gs pos="5882">
                      <a:srgbClr val="8CF585">
                        <a:alpha val="5490"/>
                      </a:srgbClr>
                    </a:gs>
                    <a:gs pos="6275">
                      <a:srgbClr val="8CF485">
                        <a:alpha val="6275"/>
                      </a:srgbClr>
                    </a:gs>
                    <a:gs pos="6667">
                      <a:srgbClr val="8CF585">
                        <a:alpha val="6667"/>
                      </a:srgbClr>
                    </a:gs>
                    <a:gs pos="7059">
                      <a:srgbClr val="8BF485">
                        <a:alpha val="6667"/>
                      </a:srgbClr>
                    </a:gs>
                    <a:gs pos="7451">
                      <a:srgbClr val="8CF485">
                        <a:alpha val="7059"/>
                      </a:srgbClr>
                    </a:gs>
                    <a:gs pos="7843">
                      <a:srgbClr val="8CF585">
                        <a:alpha val="7843"/>
                      </a:srgbClr>
                    </a:gs>
                    <a:gs pos="8235">
                      <a:srgbClr val="8CF485">
                        <a:alpha val="7843"/>
                      </a:srgbClr>
                    </a:gs>
                    <a:gs pos="8627">
                      <a:srgbClr val="8CF585">
                        <a:alpha val="8235"/>
                      </a:srgbClr>
                    </a:gs>
                    <a:gs pos="9020">
                      <a:srgbClr val="8CF485">
                        <a:alpha val="9020"/>
                      </a:srgbClr>
                    </a:gs>
                    <a:gs pos="9412">
                      <a:srgbClr val="8CF584">
                        <a:alpha val="9020"/>
                      </a:srgbClr>
                    </a:gs>
                    <a:gs pos="9804">
                      <a:srgbClr val="8CF585">
                        <a:alpha val="9412"/>
                      </a:srgbClr>
                    </a:gs>
                    <a:gs pos="10196">
                      <a:srgbClr val="8BF585">
                        <a:alpha val="10196"/>
                      </a:srgbClr>
                    </a:gs>
                    <a:gs pos="10588">
                      <a:srgbClr val="8CF585">
                        <a:alpha val="10196"/>
                      </a:srgbClr>
                    </a:gs>
                    <a:gs pos="10980">
                      <a:srgbClr val="8CF585">
                        <a:alpha val="10980"/>
                      </a:srgbClr>
                    </a:gs>
                    <a:gs pos="11372">
                      <a:srgbClr val="8CF585">
                        <a:alpha val="10980"/>
                      </a:srgbClr>
                    </a:gs>
                    <a:gs pos="11765">
                      <a:srgbClr val="8BF485">
                        <a:alpha val="11373"/>
                      </a:srgbClr>
                    </a:gs>
                    <a:gs pos="12157">
                      <a:srgbClr val="8CF585">
                        <a:alpha val="12157"/>
                      </a:srgbClr>
                    </a:gs>
                    <a:gs pos="12549">
                      <a:srgbClr val="8CF585">
                        <a:alpha val="12157"/>
                      </a:srgbClr>
                    </a:gs>
                    <a:gs pos="12941">
                      <a:srgbClr val="8CF585">
                        <a:alpha val="12941"/>
                      </a:srgbClr>
                    </a:gs>
                    <a:gs pos="13333">
                      <a:srgbClr val="8CF584">
                        <a:alpha val="12941"/>
                      </a:srgbClr>
                    </a:gs>
                    <a:gs pos="13725">
                      <a:srgbClr val="8CF585">
                        <a:alpha val="13725"/>
                      </a:srgbClr>
                    </a:gs>
                    <a:gs pos="14118">
                      <a:srgbClr val="8BF585">
                        <a:alpha val="13725"/>
                      </a:srgbClr>
                    </a:gs>
                    <a:gs pos="14510">
                      <a:srgbClr val="8CF585">
                        <a:alpha val="14118"/>
                      </a:srgbClr>
                    </a:gs>
                    <a:gs pos="14902">
                      <a:srgbClr val="8CF585">
                        <a:alpha val="14902"/>
                      </a:srgbClr>
                    </a:gs>
                    <a:gs pos="15294">
                      <a:srgbClr val="8CF585">
                        <a:alpha val="14902"/>
                      </a:srgbClr>
                    </a:gs>
                    <a:gs pos="15686">
                      <a:srgbClr val="8CF585">
                        <a:alpha val="15686"/>
                      </a:srgbClr>
                    </a:gs>
                    <a:gs pos="16078">
                      <a:srgbClr val="8CF585">
                        <a:alpha val="15686"/>
                      </a:srgbClr>
                    </a:gs>
                    <a:gs pos="16471">
                      <a:srgbClr val="8CF585">
                        <a:alpha val="16471"/>
                      </a:srgbClr>
                    </a:gs>
                    <a:gs pos="16863">
                      <a:srgbClr val="8CF585">
                        <a:alpha val="16471"/>
                      </a:srgbClr>
                    </a:gs>
                    <a:gs pos="17255">
                      <a:srgbClr val="8CF585">
                        <a:alpha val="16863"/>
                      </a:srgbClr>
                    </a:gs>
                    <a:gs pos="17647">
                      <a:srgbClr val="8CF585">
                        <a:alpha val="17647"/>
                      </a:srgbClr>
                    </a:gs>
                    <a:gs pos="18039">
                      <a:srgbClr val="8CF585">
                        <a:alpha val="17647"/>
                      </a:srgbClr>
                    </a:gs>
                    <a:gs pos="18431">
                      <a:srgbClr val="8CF585">
                        <a:alpha val="18431"/>
                      </a:srgbClr>
                    </a:gs>
                    <a:gs pos="18823">
                      <a:srgbClr val="8CF585">
                        <a:alpha val="18431"/>
                      </a:srgbClr>
                    </a:gs>
                    <a:gs pos="19216">
                      <a:srgbClr val="8CF585">
                        <a:alpha val="19216"/>
                      </a:srgbClr>
                    </a:gs>
                    <a:gs pos="19608">
                      <a:srgbClr val="8CF585">
                        <a:alpha val="19216"/>
                      </a:srgbClr>
                    </a:gs>
                    <a:gs pos="20000">
                      <a:srgbClr val="8CF585">
                        <a:alpha val="20000"/>
                      </a:srgbClr>
                    </a:gs>
                    <a:gs pos="20392">
                      <a:srgbClr val="8CF585">
                        <a:alpha val="20392"/>
                      </a:srgbClr>
                    </a:gs>
                    <a:gs pos="20784">
                      <a:srgbClr val="8CF585">
                        <a:alpha val="20392"/>
                      </a:srgbClr>
                    </a:gs>
                    <a:gs pos="21177">
                      <a:srgbClr val="8CF585">
                        <a:alpha val="21176"/>
                      </a:srgbClr>
                    </a:gs>
                    <a:gs pos="21569">
                      <a:srgbClr val="8CF585">
                        <a:alpha val="21176"/>
                      </a:srgbClr>
                    </a:gs>
                    <a:gs pos="21961">
                      <a:srgbClr val="8CF585">
                        <a:alpha val="21961"/>
                      </a:srgbClr>
                    </a:gs>
                    <a:gs pos="22353">
                      <a:srgbClr val="8CF585">
                        <a:alpha val="21961"/>
                      </a:srgbClr>
                    </a:gs>
                    <a:gs pos="22745">
                      <a:srgbClr val="8BF585">
                        <a:alpha val="22745"/>
                      </a:srgbClr>
                    </a:gs>
                    <a:gs pos="23137">
                      <a:srgbClr val="8CF585">
                        <a:alpha val="23137"/>
                      </a:srgbClr>
                    </a:gs>
                    <a:gs pos="23529">
                      <a:srgbClr val="8CF585">
                        <a:alpha val="23137"/>
                      </a:srgbClr>
                    </a:gs>
                    <a:gs pos="23922">
                      <a:srgbClr val="8CF585">
                        <a:alpha val="23922"/>
                      </a:srgbClr>
                    </a:gs>
                    <a:gs pos="24314">
                      <a:srgbClr val="8CF585">
                        <a:alpha val="23922"/>
                      </a:srgbClr>
                    </a:gs>
                    <a:gs pos="24706">
                      <a:srgbClr val="8CF585">
                        <a:alpha val="24706"/>
                      </a:srgbClr>
                    </a:gs>
                    <a:gs pos="25098">
                      <a:srgbClr val="8CF585">
                        <a:alpha val="24706"/>
                      </a:srgbClr>
                    </a:gs>
                    <a:gs pos="25490">
                      <a:srgbClr val="8CF585">
                        <a:alpha val="25490"/>
                      </a:srgbClr>
                    </a:gs>
                    <a:gs pos="25882">
                      <a:srgbClr val="8CF585">
                        <a:alpha val="25882"/>
                      </a:srgbClr>
                    </a:gs>
                    <a:gs pos="26274">
                      <a:srgbClr val="8CF585">
                        <a:alpha val="25882"/>
                      </a:srgbClr>
                    </a:gs>
                    <a:gs pos="26667">
                      <a:srgbClr val="8CF485">
                        <a:alpha val="26667"/>
                      </a:srgbClr>
                    </a:gs>
                    <a:gs pos="27059">
                      <a:srgbClr val="8CF585">
                        <a:alpha val="26667"/>
                      </a:srgbClr>
                    </a:gs>
                    <a:gs pos="27451">
                      <a:srgbClr val="8CF585">
                        <a:alpha val="27451"/>
                      </a:srgbClr>
                    </a:gs>
                    <a:gs pos="27843">
                      <a:srgbClr val="8CF585">
                        <a:alpha val="27451"/>
                      </a:srgbClr>
                    </a:gs>
                    <a:gs pos="28235">
                      <a:srgbClr val="8CF585">
                        <a:alpha val="28235"/>
                      </a:srgbClr>
                    </a:gs>
                    <a:gs pos="28627">
                      <a:srgbClr val="8CF585">
                        <a:alpha val="28627"/>
                      </a:srgbClr>
                    </a:gs>
                    <a:gs pos="29020">
                      <a:srgbClr val="8CF585">
                        <a:alpha val="28627"/>
                      </a:srgbClr>
                    </a:gs>
                    <a:gs pos="29412">
                      <a:srgbClr val="8CF585">
                        <a:alpha val="29412"/>
                      </a:srgbClr>
                    </a:gs>
                    <a:gs pos="29804">
                      <a:srgbClr val="8CF585">
                        <a:alpha val="29412"/>
                      </a:srgbClr>
                    </a:gs>
                    <a:gs pos="30196">
                      <a:srgbClr val="8CF585">
                        <a:alpha val="30196"/>
                      </a:srgbClr>
                    </a:gs>
                    <a:gs pos="30588">
                      <a:srgbClr val="8CF585">
                        <a:alpha val="30196"/>
                      </a:srgbClr>
                    </a:gs>
                    <a:gs pos="30980">
                      <a:srgbClr val="8CF585">
                        <a:alpha val="30980"/>
                      </a:srgbClr>
                    </a:gs>
                    <a:gs pos="31373">
                      <a:srgbClr val="8CF585">
                        <a:alpha val="31373"/>
                      </a:srgbClr>
                    </a:gs>
                    <a:gs pos="31765">
                      <a:srgbClr val="8CF585">
                        <a:alpha val="31373"/>
                      </a:srgbClr>
                    </a:gs>
                    <a:gs pos="32157">
                      <a:srgbClr val="8CF585">
                        <a:alpha val="32157"/>
                      </a:srgbClr>
                    </a:gs>
                    <a:gs pos="32549">
                      <a:srgbClr val="8CF585">
                        <a:alpha val="32157"/>
                      </a:srgbClr>
                    </a:gs>
                    <a:gs pos="32941">
                      <a:srgbClr val="8CF585">
                        <a:alpha val="32941"/>
                      </a:srgbClr>
                    </a:gs>
                    <a:gs pos="33333">
                      <a:srgbClr val="8CF585">
                        <a:alpha val="32941"/>
                      </a:srgbClr>
                    </a:gs>
                    <a:gs pos="33726">
                      <a:srgbClr val="8CF585">
                        <a:alpha val="33725"/>
                      </a:srgbClr>
                    </a:gs>
                    <a:gs pos="34118">
                      <a:srgbClr val="8CF585">
                        <a:alpha val="33725"/>
                      </a:srgbClr>
                    </a:gs>
                    <a:gs pos="34510">
                      <a:srgbClr val="8CF585">
                        <a:alpha val="34118"/>
                      </a:srgbClr>
                    </a:gs>
                    <a:gs pos="34902">
                      <a:srgbClr val="8CF585">
                        <a:alpha val="34902"/>
                      </a:srgbClr>
                    </a:gs>
                    <a:gs pos="35294">
                      <a:srgbClr val="8CF585">
                        <a:alpha val="34902"/>
                      </a:srgbClr>
                    </a:gs>
                    <a:gs pos="35686">
                      <a:srgbClr val="8CF585">
                        <a:alpha val="35686"/>
                      </a:srgbClr>
                    </a:gs>
                    <a:gs pos="36078">
                      <a:srgbClr val="8CF585">
                        <a:alpha val="35686"/>
                      </a:srgbClr>
                    </a:gs>
                    <a:gs pos="36471">
                      <a:srgbClr val="8CF585">
                        <a:alpha val="36471"/>
                      </a:srgbClr>
                    </a:gs>
                    <a:gs pos="36863">
                      <a:srgbClr val="8CF585">
                        <a:alpha val="36471"/>
                      </a:srgbClr>
                    </a:gs>
                    <a:gs pos="37255">
                      <a:srgbClr val="8CF585">
                        <a:alpha val="36863"/>
                      </a:srgbClr>
                    </a:gs>
                    <a:gs pos="37647">
                      <a:srgbClr val="8CF585">
                        <a:alpha val="37647"/>
                      </a:srgbClr>
                    </a:gs>
                    <a:gs pos="38039">
                      <a:srgbClr val="8CF585">
                        <a:alpha val="37647"/>
                      </a:srgbClr>
                    </a:gs>
                    <a:gs pos="38431">
                      <a:srgbClr val="8CF585">
                        <a:alpha val="38431"/>
                      </a:srgbClr>
                    </a:gs>
                    <a:gs pos="38824">
                      <a:srgbClr val="8CF585">
                        <a:alpha val="38431"/>
                      </a:srgbClr>
                    </a:gs>
                    <a:gs pos="39216">
                      <a:srgbClr val="8CF585">
                        <a:alpha val="39216"/>
                      </a:srgbClr>
                    </a:gs>
                    <a:gs pos="39608">
                      <a:srgbClr val="8CF585">
                        <a:alpha val="39216"/>
                      </a:srgbClr>
                    </a:gs>
                    <a:gs pos="40000">
                      <a:srgbClr val="8CF585">
                        <a:alpha val="40000"/>
                      </a:srgbClr>
                    </a:gs>
                    <a:gs pos="40392">
                      <a:srgbClr val="8CF585">
                        <a:alpha val="40392"/>
                      </a:srgbClr>
                    </a:gs>
                    <a:gs pos="40784">
                      <a:srgbClr val="8CF585">
                        <a:alpha val="40392"/>
                      </a:srgbClr>
                    </a:gs>
                    <a:gs pos="41177">
                      <a:srgbClr val="8CF585">
                        <a:alpha val="41176"/>
                      </a:srgbClr>
                    </a:gs>
                    <a:gs pos="41569">
                      <a:srgbClr val="8CF585">
                        <a:alpha val="41176"/>
                      </a:srgbClr>
                    </a:gs>
                    <a:gs pos="41961">
                      <a:srgbClr val="8CF585">
                        <a:alpha val="41961"/>
                      </a:srgbClr>
                    </a:gs>
                    <a:gs pos="42353">
                      <a:srgbClr val="8CF585">
                        <a:alpha val="41961"/>
                      </a:srgbClr>
                    </a:gs>
                    <a:gs pos="42745">
                      <a:srgbClr val="8CF585">
                        <a:alpha val="42745"/>
                      </a:srgbClr>
                    </a:gs>
                    <a:gs pos="43137">
                      <a:srgbClr val="8CF585">
                        <a:alpha val="43137"/>
                      </a:srgbClr>
                    </a:gs>
                    <a:gs pos="43529">
                      <a:srgbClr val="8CF585">
                        <a:alpha val="43137"/>
                      </a:srgbClr>
                    </a:gs>
                    <a:gs pos="43922">
                      <a:srgbClr val="8CF585">
                        <a:alpha val="43922"/>
                      </a:srgbClr>
                    </a:gs>
                    <a:gs pos="44314">
                      <a:srgbClr val="8CF585">
                        <a:alpha val="43922"/>
                      </a:srgbClr>
                    </a:gs>
                    <a:gs pos="44706">
                      <a:srgbClr val="8CF585">
                        <a:alpha val="44706"/>
                      </a:srgbClr>
                    </a:gs>
                    <a:gs pos="45098">
                      <a:srgbClr val="8CF585">
                        <a:alpha val="44706"/>
                      </a:srgbClr>
                    </a:gs>
                    <a:gs pos="45490">
                      <a:srgbClr val="8CF585">
                        <a:alpha val="45490"/>
                      </a:srgbClr>
                    </a:gs>
                    <a:gs pos="45882">
                      <a:srgbClr val="8BF585">
                        <a:alpha val="45882"/>
                      </a:srgbClr>
                    </a:gs>
                    <a:gs pos="46275">
                      <a:srgbClr val="8CF585">
                        <a:alpha val="45882"/>
                      </a:srgbClr>
                    </a:gs>
                    <a:gs pos="46667">
                      <a:srgbClr val="8CF585">
                        <a:alpha val="46667"/>
                      </a:srgbClr>
                    </a:gs>
                    <a:gs pos="47059">
                      <a:srgbClr val="8CF485">
                        <a:alpha val="46667"/>
                      </a:srgbClr>
                    </a:gs>
                    <a:gs pos="47451">
                      <a:srgbClr val="8CF585">
                        <a:alpha val="47451"/>
                      </a:srgbClr>
                    </a:gs>
                    <a:gs pos="47843">
                      <a:srgbClr val="8CF585">
                        <a:alpha val="47451"/>
                      </a:srgbClr>
                    </a:gs>
                    <a:gs pos="48235">
                      <a:srgbClr val="8CF585">
                        <a:alpha val="48235"/>
                      </a:srgbClr>
                    </a:gs>
                    <a:gs pos="48627">
                      <a:srgbClr val="8CF585">
                        <a:alpha val="48627"/>
                      </a:srgbClr>
                    </a:gs>
                    <a:gs pos="49020">
                      <a:srgbClr val="8CF585">
                        <a:alpha val="48627"/>
                      </a:srgbClr>
                    </a:gs>
                    <a:gs pos="49412">
                      <a:srgbClr val="8CF585">
                        <a:alpha val="49412"/>
                      </a:srgbClr>
                    </a:gs>
                    <a:gs pos="49804">
                      <a:srgbClr val="8CF585">
                        <a:alpha val="49412"/>
                      </a:srgbClr>
                    </a:gs>
                    <a:gs pos="50196">
                      <a:srgbClr val="8CF585">
                        <a:alpha val="50196"/>
                      </a:srgbClr>
                    </a:gs>
                    <a:gs pos="50588">
                      <a:srgbClr val="8CF585">
                        <a:alpha val="50196"/>
                      </a:srgbClr>
                    </a:gs>
                    <a:gs pos="50980">
                      <a:srgbClr val="8CF485">
                        <a:alpha val="50980"/>
                      </a:srgbClr>
                    </a:gs>
                    <a:gs pos="51373">
                      <a:srgbClr val="8CF585">
                        <a:alpha val="51373"/>
                      </a:srgbClr>
                    </a:gs>
                    <a:gs pos="51765">
                      <a:srgbClr val="8CF585">
                        <a:alpha val="51373"/>
                      </a:srgbClr>
                    </a:gs>
                    <a:gs pos="52157">
                      <a:srgbClr val="8CF585">
                        <a:alpha val="52157"/>
                      </a:srgbClr>
                    </a:gs>
                    <a:gs pos="52549">
                      <a:srgbClr val="8CF585">
                        <a:alpha val="52157"/>
                      </a:srgbClr>
                    </a:gs>
                    <a:gs pos="52941">
                      <a:srgbClr val="8CF585">
                        <a:alpha val="52941"/>
                      </a:srgbClr>
                    </a:gs>
                    <a:gs pos="53333">
                      <a:srgbClr val="8CF585">
                        <a:alpha val="52941"/>
                      </a:srgbClr>
                    </a:gs>
                    <a:gs pos="53725">
                      <a:srgbClr val="8CF585">
                        <a:alpha val="53725"/>
                      </a:srgbClr>
                    </a:gs>
                    <a:gs pos="54118">
                      <a:srgbClr val="8CF585">
                        <a:alpha val="53725"/>
                      </a:srgbClr>
                    </a:gs>
                    <a:gs pos="54510">
                      <a:srgbClr val="8CF585">
                        <a:alpha val="54118"/>
                      </a:srgbClr>
                    </a:gs>
                    <a:gs pos="54902">
                      <a:srgbClr val="8CF585">
                        <a:alpha val="54902"/>
                      </a:srgbClr>
                    </a:gs>
                    <a:gs pos="55294">
                      <a:srgbClr val="8BF585">
                        <a:alpha val="54902"/>
                      </a:srgbClr>
                    </a:gs>
                    <a:gs pos="55686">
                      <a:srgbClr val="8CF585">
                        <a:alpha val="55686"/>
                      </a:srgbClr>
                    </a:gs>
                    <a:gs pos="56078">
                      <a:srgbClr val="8CF585">
                        <a:alpha val="55686"/>
                      </a:srgbClr>
                    </a:gs>
                    <a:gs pos="56471">
                      <a:srgbClr val="8CF585">
                        <a:alpha val="56471"/>
                      </a:srgbClr>
                    </a:gs>
                    <a:gs pos="56863">
                      <a:srgbClr val="8CF585">
                        <a:alpha val="56471"/>
                      </a:srgbClr>
                    </a:gs>
                    <a:gs pos="57255">
                      <a:srgbClr val="8CF585">
                        <a:alpha val="56863"/>
                      </a:srgbClr>
                    </a:gs>
                    <a:gs pos="57647">
                      <a:srgbClr val="8CF585">
                        <a:alpha val="57647"/>
                      </a:srgbClr>
                    </a:gs>
                    <a:gs pos="58039">
                      <a:srgbClr val="8CF585">
                        <a:alpha val="57647"/>
                      </a:srgbClr>
                    </a:gs>
                    <a:gs pos="58431">
                      <a:srgbClr val="8BF585">
                        <a:alpha val="58431"/>
                      </a:srgbClr>
                    </a:gs>
                    <a:gs pos="58824">
                      <a:srgbClr val="8BF585">
                        <a:alpha val="58431"/>
                      </a:srgbClr>
                    </a:gs>
                    <a:gs pos="59216">
                      <a:srgbClr val="8CF485">
                        <a:alpha val="59216"/>
                      </a:srgbClr>
                    </a:gs>
                    <a:gs pos="59608">
                      <a:srgbClr val="8CF585">
                        <a:alpha val="59216"/>
                      </a:srgbClr>
                    </a:gs>
                    <a:gs pos="60000">
                      <a:srgbClr val="8CF585">
                        <a:alpha val="60000"/>
                      </a:srgbClr>
                    </a:gs>
                    <a:gs pos="60392">
                      <a:srgbClr val="8CF585">
                        <a:alpha val="60392"/>
                      </a:srgbClr>
                    </a:gs>
                    <a:gs pos="60784">
                      <a:srgbClr val="8CF585">
                        <a:alpha val="60392"/>
                      </a:srgbClr>
                    </a:gs>
                    <a:gs pos="61177">
                      <a:srgbClr val="8CF585">
                        <a:alpha val="61176"/>
                      </a:srgbClr>
                    </a:gs>
                    <a:gs pos="61569">
                      <a:srgbClr val="8CF585">
                        <a:alpha val="61176"/>
                      </a:srgbClr>
                    </a:gs>
                    <a:gs pos="61961">
                      <a:srgbClr val="8CF585">
                        <a:alpha val="61961"/>
                      </a:srgbClr>
                    </a:gs>
                    <a:gs pos="62353">
                      <a:srgbClr val="8CF585">
                        <a:alpha val="61961"/>
                      </a:srgbClr>
                    </a:gs>
                    <a:gs pos="62745">
                      <a:srgbClr val="8CF585">
                        <a:alpha val="62745"/>
                      </a:srgbClr>
                    </a:gs>
                    <a:gs pos="63137">
                      <a:srgbClr val="8BF585">
                        <a:alpha val="63137"/>
                      </a:srgbClr>
                    </a:gs>
                    <a:gs pos="63529">
                      <a:srgbClr val="8CF585">
                        <a:alpha val="63137"/>
                      </a:srgbClr>
                    </a:gs>
                    <a:gs pos="63922">
                      <a:srgbClr val="8CF585">
                        <a:alpha val="63922"/>
                      </a:srgbClr>
                    </a:gs>
                    <a:gs pos="64314">
                      <a:srgbClr val="8CF585">
                        <a:alpha val="63922"/>
                      </a:srgbClr>
                    </a:gs>
                    <a:gs pos="64706">
                      <a:srgbClr val="8CF585">
                        <a:alpha val="64706"/>
                      </a:srgbClr>
                    </a:gs>
                    <a:gs pos="65098">
                      <a:srgbClr val="8CF585">
                        <a:alpha val="64706"/>
                      </a:srgbClr>
                    </a:gs>
                    <a:gs pos="65490">
                      <a:srgbClr val="8CF585">
                        <a:alpha val="65490"/>
                      </a:srgbClr>
                    </a:gs>
                    <a:gs pos="65882">
                      <a:srgbClr val="8CF585">
                        <a:alpha val="65882"/>
                      </a:srgbClr>
                    </a:gs>
                    <a:gs pos="66274">
                      <a:srgbClr val="8CF585">
                        <a:alpha val="65882"/>
                      </a:srgbClr>
                    </a:gs>
                    <a:gs pos="66667">
                      <a:srgbClr val="8CF585">
                        <a:alpha val="66667"/>
                      </a:srgbClr>
                    </a:gs>
                    <a:gs pos="67059">
                      <a:srgbClr val="8CF585">
                        <a:alpha val="66667"/>
                      </a:srgbClr>
                    </a:gs>
                    <a:gs pos="67451">
                      <a:srgbClr val="8CF585">
                        <a:alpha val="67451"/>
                      </a:srgbClr>
                    </a:gs>
                    <a:gs pos="67843">
                      <a:srgbClr val="8CF585">
                        <a:alpha val="67451"/>
                      </a:srgbClr>
                    </a:gs>
                    <a:gs pos="68235">
                      <a:srgbClr val="8CF585">
                        <a:alpha val="68235"/>
                      </a:srgbClr>
                    </a:gs>
                    <a:gs pos="68628">
                      <a:srgbClr val="8CF585">
                        <a:alpha val="68627"/>
                      </a:srgbClr>
                    </a:gs>
                    <a:gs pos="69020">
                      <a:srgbClr val="8CF585">
                        <a:alpha val="68627"/>
                      </a:srgbClr>
                    </a:gs>
                    <a:gs pos="69412">
                      <a:srgbClr val="8CF585">
                        <a:alpha val="69412"/>
                      </a:srgbClr>
                    </a:gs>
                    <a:gs pos="69804">
                      <a:srgbClr val="8CF585">
                        <a:alpha val="69412"/>
                      </a:srgbClr>
                    </a:gs>
                    <a:gs pos="70196">
                      <a:srgbClr val="8CF585">
                        <a:alpha val="70196"/>
                      </a:srgbClr>
                    </a:gs>
                    <a:gs pos="70588">
                      <a:srgbClr val="8CF585">
                        <a:alpha val="70196"/>
                      </a:srgbClr>
                    </a:gs>
                    <a:gs pos="70980">
                      <a:srgbClr val="8CF585">
                        <a:alpha val="70980"/>
                      </a:srgbClr>
                    </a:gs>
                    <a:gs pos="71373">
                      <a:srgbClr val="8CF585">
                        <a:alpha val="71373"/>
                      </a:srgbClr>
                    </a:gs>
                    <a:gs pos="71765">
                      <a:srgbClr val="8CF585">
                        <a:alpha val="71373"/>
                      </a:srgbClr>
                    </a:gs>
                    <a:gs pos="72157">
                      <a:srgbClr val="8CF585">
                        <a:alpha val="72157"/>
                      </a:srgbClr>
                    </a:gs>
                    <a:gs pos="72549">
                      <a:srgbClr val="8CF585">
                        <a:alpha val="72157"/>
                      </a:srgbClr>
                    </a:gs>
                    <a:gs pos="72941">
                      <a:srgbClr val="8CF585">
                        <a:alpha val="72941"/>
                      </a:srgbClr>
                    </a:gs>
                    <a:gs pos="73333">
                      <a:srgbClr val="8CF585">
                        <a:alpha val="72941"/>
                      </a:srgbClr>
                    </a:gs>
                    <a:gs pos="73725">
                      <a:srgbClr val="8CF585">
                        <a:alpha val="73725"/>
                      </a:srgbClr>
                    </a:gs>
                    <a:gs pos="74118">
                      <a:srgbClr val="8CF585">
                        <a:alpha val="73725"/>
                      </a:srgbClr>
                    </a:gs>
                    <a:gs pos="74510">
                      <a:srgbClr val="8CF585">
                        <a:alpha val="74118"/>
                      </a:srgbClr>
                    </a:gs>
                    <a:gs pos="74902">
                      <a:srgbClr val="8CF585">
                        <a:alpha val="74902"/>
                      </a:srgbClr>
                    </a:gs>
                    <a:gs pos="75294">
                      <a:srgbClr val="8CF585">
                        <a:alpha val="74902"/>
                      </a:srgbClr>
                    </a:gs>
                    <a:gs pos="75686">
                      <a:srgbClr val="8CF585">
                        <a:alpha val="75686"/>
                      </a:srgbClr>
                    </a:gs>
                    <a:gs pos="76078">
                      <a:srgbClr val="8CF585">
                        <a:alpha val="75686"/>
                      </a:srgbClr>
                    </a:gs>
                    <a:gs pos="76471">
                      <a:srgbClr val="8CF585">
                        <a:alpha val="76471"/>
                      </a:srgbClr>
                    </a:gs>
                    <a:gs pos="76863">
                      <a:srgbClr val="8CF585">
                        <a:alpha val="76471"/>
                      </a:srgbClr>
                    </a:gs>
                    <a:gs pos="77255">
                      <a:srgbClr val="8CF585">
                        <a:alpha val="76863"/>
                      </a:srgbClr>
                    </a:gs>
                    <a:gs pos="77647">
                      <a:srgbClr val="8CF585">
                        <a:alpha val="77647"/>
                      </a:srgbClr>
                    </a:gs>
                    <a:gs pos="78039">
                      <a:srgbClr val="8CF585">
                        <a:alpha val="77647"/>
                      </a:srgbClr>
                    </a:gs>
                    <a:gs pos="78431">
                      <a:srgbClr val="8CF585">
                        <a:alpha val="78431"/>
                      </a:srgbClr>
                    </a:gs>
                    <a:gs pos="78824">
                      <a:srgbClr val="8CF585">
                        <a:alpha val="78431"/>
                      </a:srgbClr>
                    </a:gs>
                    <a:gs pos="79216">
                      <a:srgbClr val="8CF585">
                        <a:alpha val="79216"/>
                      </a:srgbClr>
                    </a:gs>
                    <a:gs pos="79608">
                      <a:srgbClr val="8CF585">
                        <a:alpha val="79216"/>
                      </a:srgbClr>
                    </a:gs>
                    <a:gs pos="80000">
                      <a:srgbClr val="8CF585">
                        <a:alpha val="80000"/>
                      </a:srgbClr>
                    </a:gs>
                    <a:gs pos="80392">
                      <a:srgbClr val="8CF585">
                        <a:alpha val="80392"/>
                      </a:srgbClr>
                    </a:gs>
                    <a:gs pos="80784">
                      <a:srgbClr val="8CF585">
                        <a:alpha val="80392"/>
                      </a:srgbClr>
                    </a:gs>
                    <a:gs pos="81177">
                      <a:srgbClr val="8CF585">
                        <a:alpha val="81176"/>
                      </a:srgbClr>
                    </a:gs>
                    <a:gs pos="81569">
                      <a:srgbClr val="8CF585">
                        <a:alpha val="81176"/>
                      </a:srgbClr>
                    </a:gs>
                    <a:gs pos="81961">
                      <a:srgbClr val="8CF585">
                        <a:alpha val="81961"/>
                      </a:srgbClr>
                    </a:gs>
                    <a:gs pos="82353">
                      <a:srgbClr val="8CF585">
                        <a:alpha val="81961"/>
                      </a:srgbClr>
                    </a:gs>
                    <a:gs pos="82745">
                      <a:srgbClr val="8CF585">
                        <a:alpha val="82745"/>
                      </a:srgbClr>
                    </a:gs>
                    <a:gs pos="83137">
                      <a:srgbClr val="8CF585">
                        <a:alpha val="83137"/>
                      </a:srgbClr>
                    </a:gs>
                    <a:gs pos="83529">
                      <a:srgbClr val="8CF585">
                        <a:alpha val="83137"/>
                      </a:srgbClr>
                    </a:gs>
                    <a:gs pos="83922">
                      <a:srgbClr val="8CF585">
                        <a:alpha val="83922"/>
                      </a:srgbClr>
                    </a:gs>
                    <a:gs pos="84314">
                      <a:srgbClr val="8CF585">
                        <a:alpha val="83922"/>
                      </a:srgbClr>
                    </a:gs>
                    <a:gs pos="84706">
                      <a:srgbClr val="8CF585">
                        <a:alpha val="84706"/>
                      </a:srgbClr>
                    </a:gs>
                    <a:gs pos="85098">
                      <a:srgbClr val="8CF585">
                        <a:alpha val="84706"/>
                      </a:srgbClr>
                    </a:gs>
                    <a:gs pos="85490">
                      <a:srgbClr val="8CF585">
                        <a:alpha val="85490"/>
                      </a:srgbClr>
                    </a:gs>
                    <a:gs pos="85882">
                      <a:srgbClr val="8CF585">
                        <a:alpha val="85882"/>
                      </a:srgbClr>
                    </a:gs>
                    <a:gs pos="86274">
                      <a:srgbClr val="8CF585">
                        <a:alpha val="85882"/>
                      </a:srgbClr>
                    </a:gs>
                    <a:gs pos="86667">
                      <a:srgbClr val="8CF585">
                        <a:alpha val="86667"/>
                      </a:srgbClr>
                    </a:gs>
                    <a:gs pos="87059">
                      <a:srgbClr val="8CF585">
                        <a:alpha val="86667"/>
                      </a:srgbClr>
                    </a:gs>
                    <a:gs pos="87451">
                      <a:srgbClr val="8CF585">
                        <a:alpha val="87451"/>
                      </a:srgbClr>
                    </a:gs>
                    <a:gs pos="87843">
                      <a:srgbClr val="8CF585">
                        <a:alpha val="87451"/>
                      </a:srgbClr>
                    </a:gs>
                    <a:gs pos="88235">
                      <a:srgbClr val="8CF585">
                        <a:alpha val="88235"/>
                      </a:srgbClr>
                    </a:gs>
                    <a:gs pos="88627">
                      <a:srgbClr val="8CF585">
                        <a:alpha val="88627"/>
                      </a:srgbClr>
                    </a:gs>
                    <a:gs pos="89020">
                      <a:srgbClr val="8CF585">
                        <a:alpha val="88627"/>
                      </a:srgbClr>
                    </a:gs>
                    <a:gs pos="89412">
                      <a:srgbClr val="8CF585">
                        <a:alpha val="89412"/>
                      </a:srgbClr>
                    </a:gs>
                    <a:gs pos="89804">
                      <a:srgbClr val="8CF585">
                        <a:alpha val="89412"/>
                      </a:srgbClr>
                    </a:gs>
                    <a:gs pos="90196">
                      <a:srgbClr val="8CF585">
                        <a:alpha val="90196"/>
                      </a:srgbClr>
                    </a:gs>
                    <a:gs pos="90588">
                      <a:srgbClr val="8CF585">
                        <a:alpha val="90196"/>
                      </a:srgbClr>
                    </a:gs>
                    <a:gs pos="90980">
                      <a:srgbClr val="8CF585">
                        <a:alpha val="90980"/>
                      </a:srgbClr>
                    </a:gs>
                    <a:gs pos="91373">
                      <a:srgbClr val="8CF585">
                        <a:alpha val="90980"/>
                      </a:srgbClr>
                    </a:gs>
                    <a:gs pos="91765">
                      <a:srgbClr val="8CF585">
                        <a:alpha val="91373"/>
                      </a:srgbClr>
                    </a:gs>
                    <a:gs pos="92157">
                      <a:srgbClr val="8CF585">
                        <a:alpha val="92157"/>
                      </a:srgbClr>
                    </a:gs>
                    <a:gs pos="92549">
                      <a:srgbClr val="8CF585">
                        <a:alpha val="92157"/>
                      </a:srgbClr>
                    </a:gs>
                    <a:gs pos="92941">
                      <a:srgbClr val="8CF585">
                        <a:alpha val="92941"/>
                      </a:srgbClr>
                    </a:gs>
                    <a:gs pos="93333">
                      <a:srgbClr val="8CF585">
                        <a:alpha val="92941"/>
                      </a:srgbClr>
                    </a:gs>
                    <a:gs pos="93726">
                      <a:srgbClr val="8CF585">
                        <a:alpha val="93725"/>
                      </a:srgbClr>
                    </a:gs>
                    <a:gs pos="94118">
                      <a:srgbClr val="8CF585">
                        <a:alpha val="93725"/>
                      </a:srgbClr>
                    </a:gs>
                    <a:gs pos="94510">
                      <a:srgbClr val="8CF585">
                        <a:alpha val="94118"/>
                      </a:srgbClr>
                    </a:gs>
                    <a:gs pos="94902">
                      <a:srgbClr val="8CF585">
                        <a:alpha val="94902"/>
                      </a:srgbClr>
                    </a:gs>
                    <a:gs pos="95294">
                      <a:srgbClr val="8CF585">
                        <a:alpha val="94902"/>
                      </a:srgbClr>
                    </a:gs>
                    <a:gs pos="95686">
                      <a:srgbClr val="8CF585">
                        <a:alpha val="95686"/>
                      </a:srgbClr>
                    </a:gs>
                    <a:gs pos="96078">
                      <a:srgbClr val="8CF585">
                        <a:alpha val="95686"/>
                      </a:srgbClr>
                    </a:gs>
                    <a:gs pos="96471">
                      <a:srgbClr val="8CF585">
                        <a:alpha val="96471"/>
                      </a:srgbClr>
                    </a:gs>
                    <a:gs pos="96863">
                      <a:srgbClr val="8CF585">
                        <a:alpha val="96471"/>
                      </a:srgbClr>
                    </a:gs>
                    <a:gs pos="97255">
                      <a:srgbClr val="8CF585">
                        <a:alpha val="97255"/>
                      </a:srgbClr>
                    </a:gs>
                    <a:gs pos="97647">
                      <a:srgbClr val="8CF585">
                        <a:alpha val="97647"/>
                      </a:srgbClr>
                    </a:gs>
                    <a:gs pos="98039">
                      <a:srgbClr val="8CF585">
                        <a:alpha val="97647"/>
                      </a:srgbClr>
                    </a:gs>
                    <a:gs pos="98431">
                      <a:srgbClr val="8CF585">
                        <a:alpha val="98431"/>
                      </a:srgbClr>
                    </a:gs>
                    <a:gs pos="98823">
                      <a:srgbClr val="8CF585">
                        <a:alpha val="98431"/>
                      </a:srgbClr>
                    </a:gs>
                    <a:gs pos="99216">
                      <a:srgbClr val="8CF585">
                        <a:alpha val="99216"/>
                      </a:srgbClr>
                    </a:gs>
                    <a:gs pos="99608">
                      <a:srgbClr val="8CF585">
                        <a:alpha val="99216"/>
                      </a:srgbClr>
                    </a:gs>
                    <a:gs pos="100000">
                      <a:srgbClr val="8CF585"/>
                    </a:gs>
                  </a:gsLst>
                  <a:lin ang="0" scaled="1"/>
                </a:gra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sp>
            <p:nvSpPr>
              <p:cNvPr id="18" name="Freeform: Shape 17">
                <a:extLst>
                  <a:ext uri="{FF2B5EF4-FFF2-40B4-BE49-F238E27FC236}">
                    <a16:creationId xmlns:a16="http://schemas.microsoft.com/office/drawing/2014/main" id="{E676444B-516F-FF3D-073B-752E7AD24088}"/>
                  </a:ext>
                </a:extLst>
              </p:cNvPr>
              <p:cNvSpPr/>
              <p:nvPr/>
            </p:nvSpPr>
            <p:spPr>
              <a:xfrm>
                <a:off x="3555692" y="2273398"/>
                <a:ext cx="1302501" cy="1255675"/>
              </a:xfrm>
              <a:custGeom>
                <a:avLst/>
                <a:gdLst>
                  <a:gd name="connsiteX0" fmla="*/ -427 w 1302501"/>
                  <a:gd name="connsiteY0" fmla="*/ 1255537 h 1255675"/>
                  <a:gd name="connsiteX1" fmla="*/ 1302074 w 1302501"/>
                  <a:gd name="connsiteY1" fmla="*/ -138 h 1255675"/>
                </a:gdLst>
                <a:ahLst/>
                <a:cxnLst>
                  <a:cxn ang="0">
                    <a:pos x="connsiteX0" y="connsiteY0"/>
                  </a:cxn>
                  <a:cxn ang="0">
                    <a:pos x="connsiteX1" y="connsiteY1"/>
                  </a:cxn>
                </a:cxnLst>
                <a:rect l="l" t="t" r="r" b="b"/>
                <a:pathLst>
                  <a:path w="1302501" h="1255675">
                    <a:moveTo>
                      <a:pt x="-427" y="1255537"/>
                    </a:moveTo>
                    <a:cubicBezTo>
                      <a:pt x="25949" y="731921"/>
                      <a:pt x="520653" y="254998"/>
                      <a:pt x="1302074" y="-138"/>
                    </a:cubicBezTo>
                  </a:path>
                </a:pathLst>
              </a:custGeom>
              <a:noFill/>
              <a:ln w="152400" cap="rnd">
                <a:gradFill>
                  <a:gsLst>
                    <a:gs pos="0">
                      <a:srgbClr val="8CF585">
                        <a:alpha val="0"/>
                      </a:srgbClr>
                    </a:gs>
                    <a:gs pos="392">
                      <a:srgbClr val="8CF585">
                        <a:alpha val="392"/>
                      </a:srgbClr>
                    </a:gs>
                    <a:gs pos="784">
                      <a:srgbClr val="8CF585">
                        <a:alpha val="784"/>
                      </a:srgbClr>
                    </a:gs>
                    <a:gs pos="1176">
                      <a:srgbClr val="8CF585">
                        <a:alpha val="784"/>
                      </a:srgbClr>
                    </a:gs>
                    <a:gs pos="1569">
                      <a:srgbClr val="8CF585">
                        <a:alpha val="1569"/>
                      </a:srgbClr>
                    </a:gs>
                    <a:gs pos="1961">
                      <a:srgbClr val="8CF585">
                        <a:alpha val="1569"/>
                      </a:srgbClr>
                    </a:gs>
                    <a:gs pos="2353">
                      <a:srgbClr val="8CF585">
                        <a:alpha val="1961"/>
                      </a:srgbClr>
                    </a:gs>
                    <a:gs pos="2745">
                      <a:srgbClr val="8CF585">
                        <a:alpha val="2745"/>
                      </a:srgbClr>
                    </a:gs>
                    <a:gs pos="3137">
                      <a:srgbClr val="8CF585">
                        <a:alpha val="3137"/>
                      </a:srgbClr>
                    </a:gs>
                    <a:gs pos="3529">
                      <a:srgbClr val="8CF585">
                        <a:alpha val="3137"/>
                      </a:srgbClr>
                    </a:gs>
                    <a:gs pos="3922">
                      <a:srgbClr val="8CF585">
                        <a:alpha val="3922"/>
                      </a:srgbClr>
                    </a:gs>
                    <a:gs pos="4314">
                      <a:srgbClr val="8CF585">
                        <a:alpha val="4314"/>
                      </a:srgbClr>
                    </a:gs>
                    <a:gs pos="4706">
                      <a:srgbClr val="8CF585">
                        <a:alpha val="4314"/>
                      </a:srgbClr>
                    </a:gs>
                    <a:gs pos="5098">
                      <a:srgbClr val="8CF585">
                        <a:alpha val="5098"/>
                      </a:srgbClr>
                    </a:gs>
                    <a:gs pos="5490">
                      <a:srgbClr val="8CF585">
                        <a:alpha val="5490"/>
                      </a:srgbClr>
                    </a:gs>
                    <a:gs pos="5882">
                      <a:srgbClr val="8CF585">
                        <a:alpha val="5490"/>
                      </a:srgbClr>
                    </a:gs>
                    <a:gs pos="6275">
                      <a:srgbClr val="8CF485">
                        <a:alpha val="6275"/>
                      </a:srgbClr>
                    </a:gs>
                    <a:gs pos="6667">
                      <a:srgbClr val="8CF585">
                        <a:alpha val="6667"/>
                      </a:srgbClr>
                    </a:gs>
                    <a:gs pos="7059">
                      <a:srgbClr val="8BF485">
                        <a:alpha val="6667"/>
                      </a:srgbClr>
                    </a:gs>
                    <a:gs pos="7451">
                      <a:srgbClr val="8CF485">
                        <a:alpha val="7059"/>
                      </a:srgbClr>
                    </a:gs>
                    <a:gs pos="7843">
                      <a:srgbClr val="8CF585">
                        <a:alpha val="7843"/>
                      </a:srgbClr>
                    </a:gs>
                    <a:gs pos="8235">
                      <a:srgbClr val="8CF485">
                        <a:alpha val="7843"/>
                      </a:srgbClr>
                    </a:gs>
                    <a:gs pos="8627">
                      <a:srgbClr val="8CF585">
                        <a:alpha val="8235"/>
                      </a:srgbClr>
                    </a:gs>
                    <a:gs pos="9020">
                      <a:srgbClr val="8CF485">
                        <a:alpha val="9020"/>
                      </a:srgbClr>
                    </a:gs>
                    <a:gs pos="9412">
                      <a:srgbClr val="8CF584">
                        <a:alpha val="9020"/>
                      </a:srgbClr>
                    </a:gs>
                    <a:gs pos="9804">
                      <a:srgbClr val="8CF585">
                        <a:alpha val="9412"/>
                      </a:srgbClr>
                    </a:gs>
                    <a:gs pos="10196">
                      <a:srgbClr val="8BF585">
                        <a:alpha val="10196"/>
                      </a:srgbClr>
                    </a:gs>
                    <a:gs pos="10588">
                      <a:srgbClr val="8CF585">
                        <a:alpha val="10196"/>
                      </a:srgbClr>
                    </a:gs>
                    <a:gs pos="10980">
                      <a:srgbClr val="8CF585">
                        <a:alpha val="10980"/>
                      </a:srgbClr>
                    </a:gs>
                    <a:gs pos="11372">
                      <a:srgbClr val="8CF585">
                        <a:alpha val="10980"/>
                      </a:srgbClr>
                    </a:gs>
                    <a:gs pos="11765">
                      <a:srgbClr val="8BF485">
                        <a:alpha val="11373"/>
                      </a:srgbClr>
                    </a:gs>
                    <a:gs pos="12157">
                      <a:srgbClr val="8CF585">
                        <a:alpha val="12157"/>
                      </a:srgbClr>
                    </a:gs>
                    <a:gs pos="12549">
                      <a:srgbClr val="8CF585">
                        <a:alpha val="12157"/>
                      </a:srgbClr>
                    </a:gs>
                    <a:gs pos="12941">
                      <a:srgbClr val="8CF585">
                        <a:alpha val="12941"/>
                      </a:srgbClr>
                    </a:gs>
                    <a:gs pos="13333">
                      <a:srgbClr val="8CF584">
                        <a:alpha val="12941"/>
                      </a:srgbClr>
                    </a:gs>
                    <a:gs pos="13725">
                      <a:srgbClr val="8CF585">
                        <a:alpha val="13725"/>
                      </a:srgbClr>
                    </a:gs>
                    <a:gs pos="14118">
                      <a:srgbClr val="8BF585">
                        <a:alpha val="13725"/>
                      </a:srgbClr>
                    </a:gs>
                    <a:gs pos="14510">
                      <a:srgbClr val="8CF585">
                        <a:alpha val="14118"/>
                      </a:srgbClr>
                    </a:gs>
                    <a:gs pos="14902">
                      <a:srgbClr val="8CF585">
                        <a:alpha val="14902"/>
                      </a:srgbClr>
                    </a:gs>
                    <a:gs pos="15294">
                      <a:srgbClr val="8CF585">
                        <a:alpha val="14902"/>
                      </a:srgbClr>
                    </a:gs>
                    <a:gs pos="15686">
                      <a:srgbClr val="8CF585">
                        <a:alpha val="15686"/>
                      </a:srgbClr>
                    </a:gs>
                    <a:gs pos="16078">
                      <a:srgbClr val="8CF585">
                        <a:alpha val="15686"/>
                      </a:srgbClr>
                    </a:gs>
                    <a:gs pos="16471">
                      <a:srgbClr val="8CF585">
                        <a:alpha val="16471"/>
                      </a:srgbClr>
                    </a:gs>
                    <a:gs pos="16863">
                      <a:srgbClr val="8CF585">
                        <a:alpha val="16471"/>
                      </a:srgbClr>
                    </a:gs>
                    <a:gs pos="17255">
                      <a:srgbClr val="8CF585">
                        <a:alpha val="16863"/>
                      </a:srgbClr>
                    </a:gs>
                    <a:gs pos="17647">
                      <a:srgbClr val="8CF585">
                        <a:alpha val="17647"/>
                      </a:srgbClr>
                    </a:gs>
                    <a:gs pos="18039">
                      <a:srgbClr val="8CF585">
                        <a:alpha val="17647"/>
                      </a:srgbClr>
                    </a:gs>
                    <a:gs pos="18431">
                      <a:srgbClr val="8CF585">
                        <a:alpha val="18431"/>
                      </a:srgbClr>
                    </a:gs>
                    <a:gs pos="18823">
                      <a:srgbClr val="8CF585">
                        <a:alpha val="18431"/>
                      </a:srgbClr>
                    </a:gs>
                    <a:gs pos="19216">
                      <a:srgbClr val="8CF585">
                        <a:alpha val="19216"/>
                      </a:srgbClr>
                    </a:gs>
                    <a:gs pos="19608">
                      <a:srgbClr val="8CF585">
                        <a:alpha val="19216"/>
                      </a:srgbClr>
                    </a:gs>
                    <a:gs pos="20000">
                      <a:srgbClr val="8CF585">
                        <a:alpha val="20000"/>
                      </a:srgbClr>
                    </a:gs>
                    <a:gs pos="20392">
                      <a:srgbClr val="8CF585">
                        <a:alpha val="20392"/>
                      </a:srgbClr>
                    </a:gs>
                    <a:gs pos="20784">
                      <a:srgbClr val="8CF585">
                        <a:alpha val="20392"/>
                      </a:srgbClr>
                    </a:gs>
                    <a:gs pos="21177">
                      <a:srgbClr val="8CF585">
                        <a:alpha val="21176"/>
                      </a:srgbClr>
                    </a:gs>
                    <a:gs pos="21569">
                      <a:srgbClr val="8CF585">
                        <a:alpha val="21176"/>
                      </a:srgbClr>
                    </a:gs>
                    <a:gs pos="21961">
                      <a:srgbClr val="8CF585">
                        <a:alpha val="21961"/>
                      </a:srgbClr>
                    </a:gs>
                    <a:gs pos="22353">
                      <a:srgbClr val="8CF585">
                        <a:alpha val="21961"/>
                      </a:srgbClr>
                    </a:gs>
                    <a:gs pos="22745">
                      <a:srgbClr val="8BF585">
                        <a:alpha val="22745"/>
                      </a:srgbClr>
                    </a:gs>
                    <a:gs pos="23137">
                      <a:srgbClr val="8CF585">
                        <a:alpha val="23137"/>
                      </a:srgbClr>
                    </a:gs>
                    <a:gs pos="23529">
                      <a:srgbClr val="8CF585">
                        <a:alpha val="23137"/>
                      </a:srgbClr>
                    </a:gs>
                    <a:gs pos="23922">
                      <a:srgbClr val="8CF585">
                        <a:alpha val="23922"/>
                      </a:srgbClr>
                    </a:gs>
                    <a:gs pos="24314">
                      <a:srgbClr val="8CF585">
                        <a:alpha val="23922"/>
                      </a:srgbClr>
                    </a:gs>
                    <a:gs pos="24706">
                      <a:srgbClr val="8CF585">
                        <a:alpha val="24706"/>
                      </a:srgbClr>
                    </a:gs>
                    <a:gs pos="25098">
                      <a:srgbClr val="8CF585">
                        <a:alpha val="24706"/>
                      </a:srgbClr>
                    </a:gs>
                    <a:gs pos="25490">
                      <a:srgbClr val="8CF585">
                        <a:alpha val="25490"/>
                      </a:srgbClr>
                    </a:gs>
                    <a:gs pos="25882">
                      <a:srgbClr val="8CF585">
                        <a:alpha val="25882"/>
                      </a:srgbClr>
                    </a:gs>
                    <a:gs pos="26274">
                      <a:srgbClr val="8CF585">
                        <a:alpha val="25882"/>
                      </a:srgbClr>
                    </a:gs>
                    <a:gs pos="26667">
                      <a:srgbClr val="8CF485">
                        <a:alpha val="26667"/>
                      </a:srgbClr>
                    </a:gs>
                    <a:gs pos="27059">
                      <a:srgbClr val="8CF585">
                        <a:alpha val="26667"/>
                      </a:srgbClr>
                    </a:gs>
                    <a:gs pos="27451">
                      <a:srgbClr val="8CF585">
                        <a:alpha val="27451"/>
                      </a:srgbClr>
                    </a:gs>
                    <a:gs pos="27843">
                      <a:srgbClr val="8CF585">
                        <a:alpha val="27451"/>
                      </a:srgbClr>
                    </a:gs>
                    <a:gs pos="28235">
                      <a:srgbClr val="8CF585">
                        <a:alpha val="28235"/>
                      </a:srgbClr>
                    </a:gs>
                    <a:gs pos="28627">
                      <a:srgbClr val="8CF585">
                        <a:alpha val="28627"/>
                      </a:srgbClr>
                    </a:gs>
                    <a:gs pos="29020">
                      <a:srgbClr val="8CF585">
                        <a:alpha val="28627"/>
                      </a:srgbClr>
                    </a:gs>
                    <a:gs pos="29412">
                      <a:srgbClr val="8CF585">
                        <a:alpha val="29412"/>
                      </a:srgbClr>
                    </a:gs>
                    <a:gs pos="29804">
                      <a:srgbClr val="8CF585">
                        <a:alpha val="29412"/>
                      </a:srgbClr>
                    </a:gs>
                    <a:gs pos="30196">
                      <a:srgbClr val="8CF585">
                        <a:alpha val="30196"/>
                      </a:srgbClr>
                    </a:gs>
                    <a:gs pos="30588">
                      <a:srgbClr val="8CF585">
                        <a:alpha val="30196"/>
                      </a:srgbClr>
                    </a:gs>
                    <a:gs pos="30980">
                      <a:srgbClr val="8CF585">
                        <a:alpha val="30980"/>
                      </a:srgbClr>
                    </a:gs>
                    <a:gs pos="31373">
                      <a:srgbClr val="8CF585">
                        <a:alpha val="31373"/>
                      </a:srgbClr>
                    </a:gs>
                    <a:gs pos="31765">
                      <a:srgbClr val="8CF585">
                        <a:alpha val="31373"/>
                      </a:srgbClr>
                    </a:gs>
                    <a:gs pos="32157">
                      <a:srgbClr val="8CF585">
                        <a:alpha val="32157"/>
                      </a:srgbClr>
                    </a:gs>
                    <a:gs pos="32549">
                      <a:srgbClr val="8CF585">
                        <a:alpha val="32157"/>
                      </a:srgbClr>
                    </a:gs>
                    <a:gs pos="32941">
                      <a:srgbClr val="8CF585">
                        <a:alpha val="32941"/>
                      </a:srgbClr>
                    </a:gs>
                    <a:gs pos="33333">
                      <a:srgbClr val="8CF585">
                        <a:alpha val="32941"/>
                      </a:srgbClr>
                    </a:gs>
                    <a:gs pos="33726">
                      <a:srgbClr val="8CF585">
                        <a:alpha val="33725"/>
                      </a:srgbClr>
                    </a:gs>
                    <a:gs pos="34118">
                      <a:srgbClr val="8CF585">
                        <a:alpha val="33725"/>
                      </a:srgbClr>
                    </a:gs>
                    <a:gs pos="34510">
                      <a:srgbClr val="8CF585">
                        <a:alpha val="34118"/>
                      </a:srgbClr>
                    </a:gs>
                    <a:gs pos="34902">
                      <a:srgbClr val="8CF585">
                        <a:alpha val="34902"/>
                      </a:srgbClr>
                    </a:gs>
                    <a:gs pos="35294">
                      <a:srgbClr val="8CF585">
                        <a:alpha val="34902"/>
                      </a:srgbClr>
                    </a:gs>
                    <a:gs pos="35686">
                      <a:srgbClr val="8CF585">
                        <a:alpha val="35686"/>
                      </a:srgbClr>
                    </a:gs>
                    <a:gs pos="36078">
                      <a:srgbClr val="8CF585">
                        <a:alpha val="35686"/>
                      </a:srgbClr>
                    </a:gs>
                    <a:gs pos="36471">
                      <a:srgbClr val="8CF585">
                        <a:alpha val="36471"/>
                      </a:srgbClr>
                    </a:gs>
                    <a:gs pos="36863">
                      <a:srgbClr val="8CF585">
                        <a:alpha val="36471"/>
                      </a:srgbClr>
                    </a:gs>
                    <a:gs pos="37255">
                      <a:srgbClr val="8CF585">
                        <a:alpha val="36863"/>
                      </a:srgbClr>
                    </a:gs>
                    <a:gs pos="37647">
                      <a:srgbClr val="8CF585">
                        <a:alpha val="37647"/>
                      </a:srgbClr>
                    </a:gs>
                    <a:gs pos="38039">
                      <a:srgbClr val="8CF585">
                        <a:alpha val="37647"/>
                      </a:srgbClr>
                    </a:gs>
                    <a:gs pos="38431">
                      <a:srgbClr val="8CF585">
                        <a:alpha val="38431"/>
                      </a:srgbClr>
                    </a:gs>
                    <a:gs pos="38824">
                      <a:srgbClr val="8CF585">
                        <a:alpha val="38431"/>
                      </a:srgbClr>
                    </a:gs>
                    <a:gs pos="39216">
                      <a:srgbClr val="8CF585">
                        <a:alpha val="39216"/>
                      </a:srgbClr>
                    </a:gs>
                    <a:gs pos="39608">
                      <a:srgbClr val="8CF585">
                        <a:alpha val="39216"/>
                      </a:srgbClr>
                    </a:gs>
                    <a:gs pos="40000">
                      <a:srgbClr val="8CF585">
                        <a:alpha val="40000"/>
                      </a:srgbClr>
                    </a:gs>
                    <a:gs pos="40392">
                      <a:srgbClr val="8CF585">
                        <a:alpha val="40392"/>
                      </a:srgbClr>
                    </a:gs>
                    <a:gs pos="40784">
                      <a:srgbClr val="8CF585">
                        <a:alpha val="40392"/>
                      </a:srgbClr>
                    </a:gs>
                    <a:gs pos="41177">
                      <a:srgbClr val="8CF585">
                        <a:alpha val="41176"/>
                      </a:srgbClr>
                    </a:gs>
                    <a:gs pos="41569">
                      <a:srgbClr val="8CF585">
                        <a:alpha val="41176"/>
                      </a:srgbClr>
                    </a:gs>
                    <a:gs pos="41961">
                      <a:srgbClr val="8CF585">
                        <a:alpha val="41961"/>
                      </a:srgbClr>
                    </a:gs>
                    <a:gs pos="42353">
                      <a:srgbClr val="8CF585">
                        <a:alpha val="41961"/>
                      </a:srgbClr>
                    </a:gs>
                    <a:gs pos="42745">
                      <a:srgbClr val="8CF585">
                        <a:alpha val="42745"/>
                      </a:srgbClr>
                    </a:gs>
                    <a:gs pos="43137">
                      <a:srgbClr val="8CF585">
                        <a:alpha val="43137"/>
                      </a:srgbClr>
                    </a:gs>
                    <a:gs pos="43529">
                      <a:srgbClr val="8CF585">
                        <a:alpha val="43137"/>
                      </a:srgbClr>
                    </a:gs>
                    <a:gs pos="43922">
                      <a:srgbClr val="8CF585">
                        <a:alpha val="43922"/>
                      </a:srgbClr>
                    </a:gs>
                    <a:gs pos="44314">
                      <a:srgbClr val="8CF585">
                        <a:alpha val="43922"/>
                      </a:srgbClr>
                    </a:gs>
                    <a:gs pos="44706">
                      <a:srgbClr val="8CF585">
                        <a:alpha val="44706"/>
                      </a:srgbClr>
                    </a:gs>
                    <a:gs pos="45098">
                      <a:srgbClr val="8CF585">
                        <a:alpha val="44706"/>
                      </a:srgbClr>
                    </a:gs>
                    <a:gs pos="45490">
                      <a:srgbClr val="8CF585">
                        <a:alpha val="45490"/>
                      </a:srgbClr>
                    </a:gs>
                    <a:gs pos="45882">
                      <a:srgbClr val="8BF585">
                        <a:alpha val="45882"/>
                      </a:srgbClr>
                    </a:gs>
                    <a:gs pos="46275">
                      <a:srgbClr val="8CF585">
                        <a:alpha val="45882"/>
                      </a:srgbClr>
                    </a:gs>
                    <a:gs pos="46667">
                      <a:srgbClr val="8CF585">
                        <a:alpha val="46667"/>
                      </a:srgbClr>
                    </a:gs>
                    <a:gs pos="47059">
                      <a:srgbClr val="8CF485">
                        <a:alpha val="46667"/>
                      </a:srgbClr>
                    </a:gs>
                    <a:gs pos="47451">
                      <a:srgbClr val="8CF585">
                        <a:alpha val="47451"/>
                      </a:srgbClr>
                    </a:gs>
                    <a:gs pos="47843">
                      <a:srgbClr val="8CF585">
                        <a:alpha val="47451"/>
                      </a:srgbClr>
                    </a:gs>
                    <a:gs pos="48235">
                      <a:srgbClr val="8CF585">
                        <a:alpha val="48235"/>
                      </a:srgbClr>
                    </a:gs>
                    <a:gs pos="48627">
                      <a:srgbClr val="8CF585">
                        <a:alpha val="48627"/>
                      </a:srgbClr>
                    </a:gs>
                    <a:gs pos="49020">
                      <a:srgbClr val="8CF585">
                        <a:alpha val="48627"/>
                      </a:srgbClr>
                    </a:gs>
                    <a:gs pos="49412">
                      <a:srgbClr val="8CF585">
                        <a:alpha val="49412"/>
                      </a:srgbClr>
                    </a:gs>
                    <a:gs pos="49804">
                      <a:srgbClr val="8CF585">
                        <a:alpha val="49412"/>
                      </a:srgbClr>
                    </a:gs>
                    <a:gs pos="50196">
                      <a:srgbClr val="8CF585">
                        <a:alpha val="50196"/>
                      </a:srgbClr>
                    </a:gs>
                    <a:gs pos="50588">
                      <a:srgbClr val="8CF585">
                        <a:alpha val="50196"/>
                      </a:srgbClr>
                    </a:gs>
                    <a:gs pos="50980">
                      <a:srgbClr val="8CF485">
                        <a:alpha val="50980"/>
                      </a:srgbClr>
                    </a:gs>
                    <a:gs pos="51373">
                      <a:srgbClr val="8CF585">
                        <a:alpha val="51373"/>
                      </a:srgbClr>
                    </a:gs>
                    <a:gs pos="51765">
                      <a:srgbClr val="8CF585">
                        <a:alpha val="51373"/>
                      </a:srgbClr>
                    </a:gs>
                    <a:gs pos="52157">
                      <a:srgbClr val="8CF585">
                        <a:alpha val="52157"/>
                      </a:srgbClr>
                    </a:gs>
                    <a:gs pos="52549">
                      <a:srgbClr val="8CF585">
                        <a:alpha val="52157"/>
                      </a:srgbClr>
                    </a:gs>
                    <a:gs pos="52941">
                      <a:srgbClr val="8CF585">
                        <a:alpha val="52941"/>
                      </a:srgbClr>
                    </a:gs>
                    <a:gs pos="53333">
                      <a:srgbClr val="8CF585">
                        <a:alpha val="52941"/>
                      </a:srgbClr>
                    </a:gs>
                    <a:gs pos="53725">
                      <a:srgbClr val="8CF585">
                        <a:alpha val="53725"/>
                      </a:srgbClr>
                    </a:gs>
                    <a:gs pos="54118">
                      <a:srgbClr val="8CF585">
                        <a:alpha val="53725"/>
                      </a:srgbClr>
                    </a:gs>
                    <a:gs pos="54510">
                      <a:srgbClr val="8CF585">
                        <a:alpha val="54118"/>
                      </a:srgbClr>
                    </a:gs>
                    <a:gs pos="54902">
                      <a:srgbClr val="8CF585">
                        <a:alpha val="54902"/>
                      </a:srgbClr>
                    </a:gs>
                    <a:gs pos="55294">
                      <a:srgbClr val="8BF585">
                        <a:alpha val="54902"/>
                      </a:srgbClr>
                    </a:gs>
                    <a:gs pos="55686">
                      <a:srgbClr val="8CF585">
                        <a:alpha val="55686"/>
                      </a:srgbClr>
                    </a:gs>
                    <a:gs pos="56078">
                      <a:srgbClr val="8CF585">
                        <a:alpha val="55686"/>
                      </a:srgbClr>
                    </a:gs>
                    <a:gs pos="56471">
                      <a:srgbClr val="8CF585">
                        <a:alpha val="56471"/>
                      </a:srgbClr>
                    </a:gs>
                    <a:gs pos="56863">
                      <a:srgbClr val="8CF585">
                        <a:alpha val="56471"/>
                      </a:srgbClr>
                    </a:gs>
                    <a:gs pos="57255">
                      <a:srgbClr val="8CF585">
                        <a:alpha val="56863"/>
                      </a:srgbClr>
                    </a:gs>
                    <a:gs pos="57647">
                      <a:srgbClr val="8CF585">
                        <a:alpha val="57647"/>
                      </a:srgbClr>
                    </a:gs>
                    <a:gs pos="58039">
                      <a:srgbClr val="8CF585">
                        <a:alpha val="57647"/>
                      </a:srgbClr>
                    </a:gs>
                    <a:gs pos="58431">
                      <a:srgbClr val="8BF585">
                        <a:alpha val="58431"/>
                      </a:srgbClr>
                    </a:gs>
                    <a:gs pos="58824">
                      <a:srgbClr val="8BF585">
                        <a:alpha val="58431"/>
                      </a:srgbClr>
                    </a:gs>
                    <a:gs pos="59216">
                      <a:srgbClr val="8CF485">
                        <a:alpha val="59216"/>
                      </a:srgbClr>
                    </a:gs>
                    <a:gs pos="59608">
                      <a:srgbClr val="8CF585">
                        <a:alpha val="59216"/>
                      </a:srgbClr>
                    </a:gs>
                    <a:gs pos="60000">
                      <a:srgbClr val="8CF585">
                        <a:alpha val="60000"/>
                      </a:srgbClr>
                    </a:gs>
                    <a:gs pos="60392">
                      <a:srgbClr val="8CF585">
                        <a:alpha val="60392"/>
                      </a:srgbClr>
                    </a:gs>
                    <a:gs pos="60784">
                      <a:srgbClr val="8CF585">
                        <a:alpha val="60392"/>
                      </a:srgbClr>
                    </a:gs>
                    <a:gs pos="61177">
                      <a:srgbClr val="8CF585">
                        <a:alpha val="61176"/>
                      </a:srgbClr>
                    </a:gs>
                    <a:gs pos="61569">
                      <a:srgbClr val="8CF585">
                        <a:alpha val="61176"/>
                      </a:srgbClr>
                    </a:gs>
                    <a:gs pos="61961">
                      <a:srgbClr val="8CF585">
                        <a:alpha val="61961"/>
                      </a:srgbClr>
                    </a:gs>
                    <a:gs pos="62353">
                      <a:srgbClr val="8CF585">
                        <a:alpha val="61961"/>
                      </a:srgbClr>
                    </a:gs>
                    <a:gs pos="62745">
                      <a:srgbClr val="8CF585">
                        <a:alpha val="62745"/>
                      </a:srgbClr>
                    </a:gs>
                    <a:gs pos="63137">
                      <a:srgbClr val="8BF585">
                        <a:alpha val="63137"/>
                      </a:srgbClr>
                    </a:gs>
                    <a:gs pos="63529">
                      <a:srgbClr val="8CF585">
                        <a:alpha val="63137"/>
                      </a:srgbClr>
                    </a:gs>
                    <a:gs pos="63922">
                      <a:srgbClr val="8CF585">
                        <a:alpha val="63922"/>
                      </a:srgbClr>
                    </a:gs>
                    <a:gs pos="64314">
                      <a:srgbClr val="8CF585">
                        <a:alpha val="63922"/>
                      </a:srgbClr>
                    </a:gs>
                    <a:gs pos="64706">
                      <a:srgbClr val="8CF585">
                        <a:alpha val="64706"/>
                      </a:srgbClr>
                    </a:gs>
                    <a:gs pos="65098">
                      <a:srgbClr val="8CF585">
                        <a:alpha val="64706"/>
                      </a:srgbClr>
                    </a:gs>
                    <a:gs pos="65490">
                      <a:srgbClr val="8CF585">
                        <a:alpha val="65490"/>
                      </a:srgbClr>
                    </a:gs>
                    <a:gs pos="65882">
                      <a:srgbClr val="8CF585">
                        <a:alpha val="65882"/>
                      </a:srgbClr>
                    </a:gs>
                    <a:gs pos="66274">
                      <a:srgbClr val="8CF585">
                        <a:alpha val="65882"/>
                      </a:srgbClr>
                    </a:gs>
                    <a:gs pos="66667">
                      <a:srgbClr val="8CF585">
                        <a:alpha val="66667"/>
                      </a:srgbClr>
                    </a:gs>
                    <a:gs pos="67059">
                      <a:srgbClr val="8CF585">
                        <a:alpha val="66667"/>
                      </a:srgbClr>
                    </a:gs>
                    <a:gs pos="67451">
                      <a:srgbClr val="8CF585">
                        <a:alpha val="67451"/>
                      </a:srgbClr>
                    </a:gs>
                    <a:gs pos="67843">
                      <a:srgbClr val="8CF585">
                        <a:alpha val="67451"/>
                      </a:srgbClr>
                    </a:gs>
                    <a:gs pos="68235">
                      <a:srgbClr val="8CF585">
                        <a:alpha val="68235"/>
                      </a:srgbClr>
                    </a:gs>
                    <a:gs pos="68628">
                      <a:srgbClr val="8CF585">
                        <a:alpha val="68627"/>
                      </a:srgbClr>
                    </a:gs>
                    <a:gs pos="69020">
                      <a:srgbClr val="8CF585">
                        <a:alpha val="68627"/>
                      </a:srgbClr>
                    </a:gs>
                    <a:gs pos="69412">
                      <a:srgbClr val="8CF585">
                        <a:alpha val="69412"/>
                      </a:srgbClr>
                    </a:gs>
                    <a:gs pos="69804">
                      <a:srgbClr val="8CF585">
                        <a:alpha val="69412"/>
                      </a:srgbClr>
                    </a:gs>
                    <a:gs pos="70196">
                      <a:srgbClr val="8CF585">
                        <a:alpha val="70196"/>
                      </a:srgbClr>
                    </a:gs>
                    <a:gs pos="70588">
                      <a:srgbClr val="8CF585">
                        <a:alpha val="70196"/>
                      </a:srgbClr>
                    </a:gs>
                    <a:gs pos="70980">
                      <a:srgbClr val="8CF585">
                        <a:alpha val="70980"/>
                      </a:srgbClr>
                    </a:gs>
                    <a:gs pos="71373">
                      <a:srgbClr val="8CF585">
                        <a:alpha val="71373"/>
                      </a:srgbClr>
                    </a:gs>
                    <a:gs pos="71765">
                      <a:srgbClr val="8CF585">
                        <a:alpha val="71373"/>
                      </a:srgbClr>
                    </a:gs>
                    <a:gs pos="72157">
                      <a:srgbClr val="8CF585">
                        <a:alpha val="72157"/>
                      </a:srgbClr>
                    </a:gs>
                    <a:gs pos="72549">
                      <a:srgbClr val="8CF585">
                        <a:alpha val="72157"/>
                      </a:srgbClr>
                    </a:gs>
                    <a:gs pos="72941">
                      <a:srgbClr val="8CF585">
                        <a:alpha val="72941"/>
                      </a:srgbClr>
                    </a:gs>
                    <a:gs pos="73333">
                      <a:srgbClr val="8CF585">
                        <a:alpha val="72941"/>
                      </a:srgbClr>
                    </a:gs>
                    <a:gs pos="73725">
                      <a:srgbClr val="8CF585">
                        <a:alpha val="73725"/>
                      </a:srgbClr>
                    </a:gs>
                    <a:gs pos="74118">
                      <a:srgbClr val="8CF585">
                        <a:alpha val="73725"/>
                      </a:srgbClr>
                    </a:gs>
                    <a:gs pos="74510">
                      <a:srgbClr val="8CF585">
                        <a:alpha val="74118"/>
                      </a:srgbClr>
                    </a:gs>
                    <a:gs pos="74902">
                      <a:srgbClr val="8CF585">
                        <a:alpha val="74902"/>
                      </a:srgbClr>
                    </a:gs>
                    <a:gs pos="75294">
                      <a:srgbClr val="8CF585">
                        <a:alpha val="74902"/>
                      </a:srgbClr>
                    </a:gs>
                    <a:gs pos="75686">
                      <a:srgbClr val="8CF585">
                        <a:alpha val="75686"/>
                      </a:srgbClr>
                    </a:gs>
                    <a:gs pos="76078">
                      <a:srgbClr val="8CF585">
                        <a:alpha val="75686"/>
                      </a:srgbClr>
                    </a:gs>
                    <a:gs pos="76471">
                      <a:srgbClr val="8CF585">
                        <a:alpha val="76471"/>
                      </a:srgbClr>
                    </a:gs>
                    <a:gs pos="76863">
                      <a:srgbClr val="8CF585">
                        <a:alpha val="76471"/>
                      </a:srgbClr>
                    </a:gs>
                    <a:gs pos="77255">
                      <a:srgbClr val="8CF585">
                        <a:alpha val="76863"/>
                      </a:srgbClr>
                    </a:gs>
                    <a:gs pos="77647">
                      <a:srgbClr val="8CF585">
                        <a:alpha val="77647"/>
                      </a:srgbClr>
                    </a:gs>
                    <a:gs pos="78039">
                      <a:srgbClr val="8CF585">
                        <a:alpha val="77647"/>
                      </a:srgbClr>
                    </a:gs>
                    <a:gs pos="78431">
                      <a:srgbClr val="8CF585">
                        <a:alpha val="78431"/>
                      </a:srgbClr>
                    </a:gs>
                    <a:gs pos="78824">
                      <a:srgbClr val="8CF585">
                        <a:alpha val="78431"/>
                      </a:srgbClr>
                    </a:gs>
                    <a:gs pos="79216">
                      <a:srgbClr val="8CF585">
                        <a:alpha val="79216"/>
                      </a:srgbClr>
                    </a:gs>
                    <a:gs pos="79608">
                      <a:srgbClr val="8CF585">
                        <a:alpha val="79216"/>
                      </a:srgbClr>
                    </a:gs>
                    <a:gs pos="80000">
                      <a:srgbClr val="8CF585">
                        <a:alpha val="80000"/>
                      </a:srgbClr>
                    </a:gs>
                    <a:gs pos="80392">
                      <a:srgbClr val="8CF585">
                        <a:alpha val="80392"/>
                      </a:srgbClr>
                    </a:gs>
                    <a:gs pos="80784">
                      <a:srgbClr val="8CF585">
                        <a:alpha val="80392"/>
                      </a:srgbClr>
                    </a:gs>
                    <a:gs pos="81177">
                      <a:srgbClr val="8CF585">
                        <a:alpha val="81176"/>
                      </a:srgbClr>
                    </a:gs>
                    <a:gs pos="81569">
                      <a:srgbClr val="8CF585">
                        <a:alpha val="81176"/>
                      </a:srgbClr>
                    </a:gs>
                    <a:gs pos="81961">
                      <a:srgbClr val="8CF585">
                        <a:alpha val="81961"/>
                      </a:srgbClr>
                    </a:gs>
                    <a:gs pos="82353">
                      <a:srgbClr val="8CF585">
                        <a:alpha val="81961"/>
                      </a:srgbClr>
                    </a:gs>
                    <a:gs pos="82745">
                      <a:srgbClr val="8CF585">
                        <a:alpha val="82745"/>
                      </a:srgbClr>
                    </a:gs>
                    <a:gs pos="83137">
                      <a:srgbClr val="8CF585">
                        <a:alpha val="83137"/>
                      </a:srgbClr>
                    </a:gs>
                    <a:gs pos="83529">
                      <a:srgbClr val="8CF585">
                        <a:alpha val="83137"/>
                      </a:srgbClr>
                    </a:gs>
                    <a:gs pos="83922">
                      <a:srgbClr val="8CF585">
                        <a:alpha val="83922"/>
                      </a:srgbClr>
                    </a:gs>
                    <a:gs pos="84314">
                      <a:srgbClr val="8CF585">
                        <a:alpha val="83922"/>
                      </a:srgbClr>
                    </a:gs>
                    <a:gs pos="84706">
                      <a:srgbClr val="8CF585">
                        <a:alpha val="84706"/>
                      </a:srgbClr>
                    </a:gs>
                    <a:gs pos="85098">
                      <a:srgbClr val="8CF585">
                        <a:alpha val="84706"/>
                      </a:srgbClr>
                    </a:gs>
                    <a:gs pos="85490">
                      <a:srgbClr val="8CF585">
                        <a:alpha val="85490"/>
                      </a:srgbClr>
                    </a:gs>
                    <a:gs pos="85882">
                      <a:srgbClr val="8CF585">
                        <a:alpha val="85882"/>
                      </a:srgbClr>
                    </a:gs>
                    <a:gs pos="86274">
                      <a:srgbClr val="8CF585">
                        <a:alpha val="85882"/>
                      </a:srgbClr>
                    </a:gs>
                    <a:gs pos="86667">
                      <a:srgbClr val="8CF585">
                        <a:alpha val="86667"/>
                      </a:srgbClr>
                    </a:gs>
                    <a:gs pos="87059">
                      <a:srgbClr val="8CF585">
                        <a:alpha val="86667"/>
                      </a:srgbClr>
                    </a:gs>
                    <a:gs pos="87451">
                      <a:srgbClr val="8CF585">
                        <a:alpha val="87451"/>
                      </a:srgbClr>
                    </a:gs>
                    <a:gs pos="87843">
                      <a:srgbClr val="8CF585">
                        <a:alpha val="87451"/>
                      </a:srgbClr>
                    </a:gs>
                    <a:gs pos="88235">
                      <a:srgbClr val="8CF585">
                        <a:alpha val="88235"/>
                      </a:srgbClr>
                    </a:gs>
                    <a:gs pos="88627">
                      <a:srgbClr val="8CF585">
                        <a:alpha val="88627"/>
                      </a:srgbClr>
                    </a:gs>
                    <a:gs pos="89020">
                      <a:srgbClr val="8CF585">
                        <a:alpha val="88627"/>
                      </a:srgbClr>
                    </a:gs>
                    <a:gs pos="89412">
                      <a:srgbClr val="8CF585">
                        <a:alpha val="89412"/>
                      </a:srgbClr>
                    </a:gs>
                    <a:gs pos="89804">
                      <a:srgbClr val="8CF585">
                        <a:alpha val="89412"/>
                      </a:srgbClr>
                    </a:gs>
                    <a:gs pos="90196">
                      <a:srgbClr val="8CF585">
                        <a:alpha val="90196"/>
                      </a:srgbClr>
                    </a:gs>
                    <a:gs pos="90588">
                      <a:srgbClr val="8CF585">
                        <a:alpha val="90196"/>
                      </a:srgbClr>
                    </a:gs>
                    <a:gs pos="90980">
                      <a:srgbClr val="8CF585">
                        <a:alpha val="90980"/>
                      </a:srgbClr>
                    </a:gs>
                    <a:gs pos="91373">
                      <a:srgbClr val="8CF585">
                        <a:alpha val="90980"/>
                      </a:srgbClr>
                    </a:gs>
                    <a:gs pos="91765">
                      <a:srgbClr val="8CF585">
                        <a:alpha val="91373"/>
                      </a:srgbClr>
                    </a:gs>
                    <a:gs pos="92157">
                      <a:srgbClr val="8CF585">
                        <a:alpha val="92157"/>
                      </a:srgbClr>
                    </a:gs>
                    <a:gs pos="92549">
                      <a:srgbClr val="8CF585">
                        <a:alpha val="92157"/>
                      </a:srgbClr>
                    </a:gs>
                    <a:gs pos="92941">
                      <a:srgbClr val="8CF585">
                        <a:alpha val="92941"/>
                      </a:srgbClr>
                    </a:gs>
                    <a:gs pos="93333">
                      <a:srgbClr val="8CF585">
                        <a:alpha val="92941"/>
                      </a:srgbClr>
                    </a:gs>
                    <a:gs pos="93726">
                      <a:srgbClr val="8CF585">
                        <a:alpha val="93725"/>
                      </a:srgbClr>
                    </a:gs>
                    <a:gs pos="94118">
                      <a:srgbClr val="8CF585">
                        <a:alpha val="93725"/>
                      </a:srgbClr>
                    </a:gs>
                    <a:gs pos="94510">
                      <a:srgbClr val="8CF585">
                        <a:alpha val="94118"/>
                      </a:srgbClr>
                    </a:gs>
                    <a:gs pos="94902">
                      <a:srgbClr val="8CF585">
                        <a:alpha val="94902"/>
                      </a:srgbClr>
                    </a:gs>
                    <a:gs pos="95294">
                      <a:srgbClr val="8CF585">
                        <a:alpha val="94902"/>
                      </a:srgbClr>
                    </a:gs>
                    <a:gs pos="95686">
                      <a:srgbClr val="8CF585">
                        <a:alpha val="95686"/>
                      </a:srgbClr>
                    </a:gs>
                    <a:gs pos="96078">
                      <a:srgbClr val="8CF585">
                        <a:alpha val="95686"/>
                      </a:srgbClr>
                    </a:gs>
                    <a:gs pos="96471">
                      <a:srgbClr val="8CF585">
                        <a:alpha val="96471"/>
                      </a:srgbClr>
                    </a:gs>
                    <a:gs pos="96863">
                      <a:srgbClr val="8CF585">
                        <a:alpha val="96471"/>
                      </a:srgbClr>
                    </a:gs>
                    <a:gs pos="97255">
                      <a:srgbClr val="8CF585">
                        <a:alpha val="97255"/>
                      </a:srgbClr>
                    </a:gs>
                    <a:gs pos="97647">
                      <a:srgbClr val="8CF585">
                        <a:alpha val="97647"/>
                      </a:srgbClr>
                    </a:gs>
                    <a:gs pos="98039">
                      <a:srgbClr val="8CF585">
                        <a:alpha val="97647"/>
                      </a:srgbClr>
                    </a:gs>
                    <a:gs pos="98431">
                      <a:srgbClr val="8CF585">
                        <a:alpha val="98431"/>
                      </a:srgbClr>
                    </a:gs>
                    <a:gs pos="98823">
                      <a:srgbClr val="8CF585">
                        <a:alpha val="98431"/>
                      </a:srgbClr>
                    </a:gs>
                    <a:gs pos="99216">
                      <a:srgbClr val="8CF585">
                        <a:alpha val="99216"/>
                      </a:srgbClr>
                    </a:gs>
                    <a:gs pos="99608">
                      <a:srgbClr val="8CF585">
                        <a:alpha val="99216"/>
                      </a:srgbClr>
                    </a:gs>
                    <a:gs pos="100000">
                      <a:srgbClr val="8CF585"/>
                    </a:gs>
                  </a:gsLst>
                  <a:lin ang="18000000" scaled="1"/>
                </a:gra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sp>
            <p:nvSpPr>
              <p:cNvPr id="19" name="Freeform: Shape 18">
                <a:extLst>
                  <a:ext uri="{FF2B5EF4-FFF2-40B4-BE49-F238E27FC236}">
                    <a16:creationId xmlns:a16="http://schemas.microsoft.com/office/drawing/2014/main" id="{6A613BCC-A59C-0884-4D82-0D362AEE49C9}"/>
                  </a:ext>
                </a:extLst>
              </p:cNvPr>
              <p:cNvSpPr/>
              <p:nvPr/>
            </p:nvSpPr>
            <p:spPr>
              <a:xfrm>
                <a:off x="3554589" y="3550787"/>
                <a:ext cx="1206386" cy="1288258"/>
              </a:xfrm>
              <a:custGeom>
                <a:avLst/>
                <a:gdLst>
                  <a:gd name="connsiteX0" fmla="*/ 1205959 w 1206386"/>
                  <a:gd name="connsiteY0" fmla="*/ 1288120 h 1288258"/>
                  <a:gd name="connsiteX1" fmla="*/ -145 w 1206386"/>
                  <a:gd name="connsiteY1" fmla="*/ -138 h 1288258"/>
                </a:gdLst>
                <a:ahLst/>
                <a:cxnLst>
                  <a:cxn ang="0">
                    <a:pos x="connsiteX0" y="connsiteY0"/>
                  </a:cxn>
                  <a:cxn ang="0">
                    <a:pos x="connsiteX1" y="connsiteY1"/>
                  </a:cxn>
                </a:cxnLst>
                <a:rect l="l" t="t" r="r" b="b"/>
                <a:pathLst>
                  <a:path w="1206386" h="1288258">
                    <a:moveTo>
                      <a:pt x="1205959" y="1288120"/>
                    </a:moveTo>
                    <a:cubicBezTo>
                      <a:pt x="444631" y="1012945"/>
                      <a:pt x="-13457" y="523646"/>
                      <a:pt x="-145" y="-138"/>
                    </a:cubicBezTo>
                  </a:path>
                </a:pathLst>
              </a:custGeom>
              <a:noFill/>
              <a:ln w="152400" cap="rnd">
                <a:gradFill>
                  <a:gsLst>
                    <a:gs pos="0">
                      <a:srgbClr val="8CF585">
                        <a:alpha val="0"/>
                      </a:srgbClr>
                    </a:gs>
                    <a:gs pos="392">
                      <a:srgbClr val="8CF585">
                        <a:alpha val="392"/>
                      </a:srgbClr>
                    </a:gs>
                    <a:gs pos="784">
                      <a:srgbClr val="8CF585">
                        <a:alpha val="784"/>
                      </a:srgbClr>
                    </a:gs>
                    <a:gs pos="1176">
                      <a:srgbClr val="8CF585">
                        <a:alpha val="784"/>
                      </a:srgbClr>
                    </a:gs>
                    <a:gs pos="1569">
                      <a:srgbClr val="8CF585">
                        <a:alpha val="1569"/>
                      </a:srgbClr>
                    </a:gs>
                    <a:gs pos="1961">
                      <a:srgbClr val="8CF585">
                        <a:alpha val="1569"/>
                      </a:srgbClr>
                    </a:gs>
                    <a:gs pos="2353">
                      <a:srgbClr val="8CF585">
                        <a:alpha val="1961"/>
                      </a:srgbClr>
                    </a:gs>
                    <a:gs pos="2745">
                      <a:srgbClr val="8CF585">
                        <a:alpha val="2745"/>
                      </a:srgbClr>
                    </a:gs>
                    <a:gs pos="3137">
                      <a:srgbClr val="8CF585">
                        <a:alpha val="3137"/>
                      </a:srgbClr>
                    </a:gs>
                    <a:gs pos="3529">
                      <a:srgbClr val="8CF585">
                        <a:alpha val="3137"/>
                      </a:srgbClr>
                    </a:gs>
                    <a:gs pos="3922">
                      <a:srgbClr val="8CF585">
                        <a:alpha val="3922"/>
                      </a:srgbClr>
                    </a:gs>
                    <a:gs pos="4314">
                      <a:srgbClr val="8CF585">
                        <a:alpha val="4314"/>
                      </a:srgbClr>
                    </a:gs>
                    <a:gs pos="4706">
                      <a:srgbClr val="8CF585">
                        <a:alpha val="4314"/>
                      </a:srgbClr>
                    </a:gs>
                    <a:gs pos="5098">
                      <a:srgbClr val="8CF585">
                        <a:alpha val="5098"/>
                      </a:srgbClr>
                    </a:gs>
                    <a:gs pos="5490">
                      <a:srgbClr val="8CF585">
                        <a:alpha val="5490"/>
                      </a:srgbClr>
                    </a:gs>
                    <a:gs pos="5882">
                      <a:srgbClr val="8CF585">
                        <a:alpha val="5490"/>
                      </a:srgbClr>
                    </a:gs>
                    <a:gs pos="6275">
                      <a:srgbClr val="8CF485">
                        <a:alpha val="6275"/>
                      </a:srgbClr>
                    </a:gs>
                    <a:gs pos="6667">
                      <a:srgbClr val="8CF585">
                        <a:alpha val="6667"/>
                      </a:srgbClr>
                    </a:gs>
                    <a:gs pos="7059">
                      <a:srgbClr val="8BF485">
                        <a:alpha val="6667"/>
                      </a:srgbClr>
                    </a:gs>
                    <a:gs pos="7451">
                      <a:srgbClr val="8CF485">
                        <a:alpha val="7059"/>
                      </a:srgbClr>
                    </a:gs>
                    <a:gs pos="7843">
                      <a:srgbClr val="8CF585">
                        <a:alpha val="7843"/>
                      </a:srgbClr>
                    </a:gs>
                    <a:gs pos="8235">
                      <a:srgbClr val="8CF485">
                        <a:alpha val="7843"/>
                      </a:srgbClr>
                    </a:gs>
                    <a:gs pos="8627">
                      <a:srgbClr val="8CF585">
                        <a:alpha val="8235"/>
                      </a:srgbClr>
                    </a:gs>
                    <a:gs pos="9020">
                      <a:srgbClr val="8CF485">
                        <a:alpha val="9020"/>
                      </a:srgbClr>
                    </a:gs>
                    <a:gs pos="9412">
                      <a:srgbClr val="8CF584">
                        <a:alpha val="9020"/>
                      </a:srgbClr>
                    </a:gs>
                    <a:gs pos="9804">
                      <a:srgbClr val="8CF585">
                        <a:alpha val="9412"/>
                      </a:srgbClr>
                    </a:gs>
                    <a:gs pos="10196">
                      <a:srgbClr val="8BF585">
                        <a:alpha val="10196"/>
                      </a:srgbClr>
                    </a:gs>
                    <a:gs pos="10588">
                      <a:srgbClr val="8CF585">
                        <a:alpha val="10196"/>
                      </a:srgbClr>
                    </a:gs>
                    <a:gs pos="10980">
                      <a:srgbClr val="8CF585">
                        <a:alpha val="10980"/>
                      </a:srgbClr>
                    </a:gs>
                    <a:gs pos="11372">
                      <a:srgbClr val="8CF585">
                        <a:alpha val="10980"/>
                      </a:srgbClr>
                    </a:gs>
                    <a:gs pos="11765">
                      <a:srgbClr val="8BF485">
                        <a:alpha val="11373"/>
                      </a:srgbClr>
                    </a:gs>
                    <a:gs pos="12157">
                      <a:srgbClr val="8CF585">
                        <a:alpha val="12157"/>
                      </a:srgbClr>
                    </a:gs>
                    <a:gs pos="12549">
                      <a:srgbClr val="8CF585">
                        <a:alpha val="12157"/>
                      </a:srgbClr>
                    </a:gs>
                    <a:gs pos="12941">
                      <a:srgbClr val="8CF585">
                        <a:alpha val="12941"/>
                      </a:srgbClr>
                    </a:gs>
                    <a:gs pos="13333">
                      <a:srgbClr val="8CF584">
                        <a:alpha val="12941"/>
                      </a:srgbClr>
                    </a:gs>
                    <a:gs pos="13725">
                      <a:srgbClr val="8CF585">
                        <a:alpha val="13725"/>
                      </a:srgbClr>
                    </a:gs>
                    <a:gs pos="14118">
                      <a:srgbClr val="8BF585">
                        <a:alpha val="13725"/>
                      </a:srgbClr>
                    </a:gs>
                    <a:gs pos="14510">
                      <a:srgbClr val="8CF585">
                        <a:alpha val="14118"/>
                      </a:srgbClr>
                    </a:gs>
                    <a:gs pos="14902">
                      <a:srgbClr val="8CF585">
                        <a:alpha val="14902"/>
                      </a:srgbClr>
                    </a:gs>
                    <a:gs pos="15294">
                      <a:srgbClr val="8CF585">
                        <a:alpha val="14902"/>
                      </a:srgbClr>
                    </a:gs>
                    <a:gs pos="15686">
                      <a:srgbClr val="8CF585">
                        <a:alpha val="15686"/>
                      </a:srgbClr>
                    </a:gs>
                    <a:gs pos="16078">
                      <a:srgbClr val="8CF585">
                        <a:alpha val="15686"/>
                      </a:srgbClr>
                    </a:gs>
                    <a:gs pos="16471">
                      <a:srgbClr val="8CF585">
                        <a:alpha val="16471"/>
                      </a:srgbClr>
                    </a:gs>
                    <a:gs pos="16863">
                      <a:srgbClr val="8CF585">
                        <a:alpha val="16471"/>
                      </a:srgbClr>
                    </a:gs>
                    <a:gs pos="17255">
                      <a:srgbClr val="8CF585">
                        <a:alpha val="16863"/>
                      </a:srgbClr>
                    </a:gs>
                    <a:gs pos="17647">
                      <a:srgbClr val="8CF585">
                        <a:alpha val="17647"/>
                      </a:srgbClr>
                    </a:gs>
                    <a:gs pos="18039">
                      <a:srgbClr val="8CF585">
                        <a:alpha val="17647"/>
                      </a:srgbClr>
                    </a:gs>
                    <a:gs pos="18431">
                      <a:srgbClr val="8CF585">
                        <a:alpha val="18431"/>
                      </a:srgbClr>
                    </a:gs>
                    <a:gs pos="18823">
                      <a:srgbClr val="8CF585">
                        <a:alpha val="18431"/>
                      </a:srgbClr>
                    </a:gs>
                    <a:gs pos="19216">
                      <a:srgbClr val="8CF585">
                        <a:alpha val="19216"/>
                      </a:srgbClr>
                    </a:gs>
                    <a:gs pos="19608">
                      <a:srgbClr val="8CF585">
                        <a:alpha val="19216"/>
                      </a:srgbClr>
                    </a:gs>
                    <a:gs pos="20000">
                      <a:srgbClr val="8CF585">
                        <a:alpha val="20000"/>
                      </a:srgbClr>
                    </a:gs>
                    <a:gs pos="20392">
                      <a:srgbClr val="8CF585">
                        <a:alpha val="20392"/>
                      </a:srgbClr>
                    </a:gs>
                    <a:gs pos="20784">
                      <a:srgbClr val="8CF585">
                        <a:alpha val="20392"/>
                      </a:srgbClr>
                    </a:gs>
                    <a:gs pos="21177">
                      <a:srgbClr val="8CF585">
                        <a:alpha val="21176"/>
                      </a:srgbClr>
                    </a:gs>
                    <a:gs pos="21569">
                      <a:srgbClr val="8CF585">
                        <a:alpha val="21176"/>
                      </a:srgbClr>
                    </a:gs>
                    <a:gs pos="21961">
                      <a:srgbClr val="8CF585">
                        <a:alpha val="21961"/>
                      </a:srgbClr>
                    </a:gs>
                    <a:gs pos="22353">
                      <a:srgbClr val="8CF585">
                        <a:alpha val="21961"/>
                      </a:srgbClr>
                    </a:gs>
                    <a:gs pos="22745">
                      <a:srgbClr val="8BF585">
                        <a:alpha val="22745"/>
                      </a:srgbClr>
                    </a:gs>
                    <a:gs pos="23137">
                      <a:srgbClr val="8CF585">
                        <a:alpha val="23137"/>
                      </a:srgbClr>
                    </a:gs>
                    <a:gs pos="23529">
                      <a:srgbClr val="8CF585">
                        <a:alpha val="23137"/>
                      </a:srgbClr>
                    </a:gs>
                    <a:gs pos="23922">
                      <a:srgbClr val="8CF585">
                        <a:alpha val="23922"/>
                      </a:srgbClr>
                    </a:gs>
                    <a:gs pos="24314">
                      <a:srgbClr val="8CF585">
                        <a:alpha val="23922"/>
                      </a:srgbClr>
                    </a:gs>
                    <a:gs pos="24706">
                      <a:srgbClr val="8CF585">
                        <a:alpha val="24706"/>
                      </a:srgbClr>
                    </a:gs>
                    <a:gs pos="25098">
                      <a:srgbClr val="8CF585">
                        <a:alpha val="24706"/>
                      </a:srgbClr>
                    </a:gs>
                    <a:gs pos="25490">
                      <a:srgbClr val="8CF585">
                        <a:alpha val="25490"/>
                      </a:srgbClr>
                    </a:gs>
                    <a:gs pos="25882">
                      <a:srgbClr val="8CF585">
                        <a:alpha val="25882"/>
                      </a:srgbClr>
                    </a:gs>
                    <a:gs pos="26274">
                      <a:srgbClr val="8CF585">
                        <a:alpha val="25882"/>
                      </a:srgbClr>
                    </a:gs>
                    <a:gs pos="26667">
                      <a:srgbClr val="8CF485">
                        <a:alpha val="26667"/>
                      </a:srgbClr>
                    </a:gs>
                    <a:gs pos="27059">
                      <a:srgbClr val="8CF585">
                        <a:alpha val="26667"/>
                      </a:srgbClr>
                    </a:gs>
                    <a:gs pos="27451">
                      <a:srgbClr val="8CF585">
                        <a:alpha val="27451"/>
                      </a:srgbClr>
                    </a:gs>
                    <a:gs pos="27843">
                      <a:srgbClr val="8CF585">
                        <a:alpha val="27451"/>
                      </a:srgbClr>
                    </a:gs>
                    <a:gs pos="28235">
                      <a:srgbClr val="8CF585">
                        <a:alpha val="28235"/>
                      </a:srgbClr>
                    </a:gs>
                    <a:gs pos="28627">
                      <a:srgbClr val="8CF585">
                        <a:alpha val="28627"/>
                      </a:srgbClr>
                    </a:gs>
                    <a:gs pos="29020">
                      <a:srgbClr val="8CF585">
                        <a:alpha val="28627"/>
                      </a:srgbClr>
                    </a:gs>
                    <a:gs pos="29412">
                      <a:srgbClr val="8CF585">
                        <a:alpha val="29412"/>
                      </a:srgbClr>
                    </a:gs>
                    <a:gs pos="29804">
                      <a:srgbClr val="8CF585">
                        <a:alpha val="29412"/>
                      </a:srgbClr>
                    </a:gs>
                    <a:gs pos="30196">
                      <a:srgbClr val="8CF585">
                        <a:alpha val="30196"/>
                      </a:srgbClr>
                    </a:gs>
                    <a:gs pos="30588">
                      <a:srgbClr val="8CF585">
                        <a:alpha val="30196"/>
                      </a:srgbClr>
                    </a:gs>
                    <a:gs pos="30980">
                      <a:srgbClr val="8CF585">
                        <a:alpha val="30980"/>
                      </a:srgbClr>
                    </a:gs>
                    <a:gs pos="31373">
                      <a:srgbClr val="8CF585">
                        <a:alpha val="31373"/>
                      </a:srgbClr>
                    </a:gs>
                    <a:gs pos="31765">
                      <a:srgbClr val="8CF585">
                        <a:alpha val="31373"/>
                      </a:srgbClr>
                    </a:gs>
                    <a:gs pos="32157">
                      <a:srgbClr val="8CF585">
                        <a:alpha val="32157"/>
                      </a:srgbClr>
                    </a:gs>
                    <a:gs pos="32549">
                      <a:srgbClr val="8CF585">
                        <a:alpha val="32157"/>
                      </a:srgbClr>
                    </a:gs>
                    <a:gs pos="32941">
                      <a:srgbClr val="8CF585">
                        <a:alpha val="32941"/>
                      </a:srgbClr>
                    </a:gs>
                    <a:gs pos="33333">
                      <a:srgbClr val="8CF585">
                        <a:alpha val="32941"/>
                      </a:srgbClr>
                    </a:gs>
                    <a:gs pos="33726">
                      <a:srgbClr val="8CF585">
                        <a:alpha val="33725"/>
                      </a:srgbClr>
                    </a:gs>
                    <a:gs pos="34118">
                      <a:srgbClr val="8CF585">
                        <a:alpha val="33725"/>
                      </a:srgbClr>
                    </a:gs>
                    <a:gs pos="34510">
                      <a:srgbClr val="8CF585">
                        <a:alpha val="34118"/>
                      </a:srgbClr>
                    </a:gs>
                    <a:gs pos="34902">
                      <a:srgbClr val="8CF585">
                        <a:alpha val="34902"/>
                      </a:srgbClr>
                    </a:gs>
                    <a:gs pos="35294">
                      <a:srgbClr val="8CF585">
                        <a:alpha val="34902"/>
                      </a:srgbClr>
                    </a:gs>
                    <a:gs pos="35686">
                      <a:srgbClr val="8CF585">
                        <a:alpha val="35686"/>
                      </a:srgbClr>
                    </a:gs>
                    <a:gs pos="36078">
                      <a:srgbClr val="8CF585">
                        <a:alpha val="35686"/>
                      </a:srgbClr>
                    </a:gs>
                    <a:gs pos="36471">
                      <a:srgbClr val="8CF585">
                        <a:alpha val="36471"/>
                      </a:srgbClr>
                    </a:gs>
                    <a:gs pos="36863">
                      <a:srgbClr val="8CF585">
                        <a:alpha val="36471"/>
                      </a:srgbClr>
                    </a:gs>
                    <a:gs pos="37255">
                      <a:srgbClr val="8CF585">
                        <a:alpha val="36863"/>
                      </a:srgbClr>
                    </a:gs>
                    <a:gs pos="37647">
                      <a:srgbClr val="8CF585">
                        <a:alpha val="37647"/>
                      </a:srgbClr>
                    </a:gs>
                    <a:gs pos="38039">
                      <a:srgbClr val="8CF585">
                        <a:alpha val="37647"/>
                      </a:srgbClr>
                    </a:gs>
                    <a:gs pos="38431">
                      <a:srgbClr val="8CF585">
                        <a:alpha val="38431"/>
                      </a:srgbClr>
                    </a:gs>
                    <a:gs pos="38824">
                      <a:srgbClr val="8CF585">
                        <a:alpha val="38431"/>
                      </a:srgbClr>
                    </a:gs>
                    <a:gs pos="39216">
                      <a:srgbClr val="8CF585">
                        <a:alpha val="39216"/>
                      </a:srgbClr>
                    </a:gs>
                    <a:gs pos="39608">
                      <a:srgbClr val="8CF585">
                        <a:alpha val="39216"/>
                      </a:srgbClr>
                    </a:gs>
                    <a:gs pos="40000">
                      <a:srgbClr val="8CF585">
                        <a:alpha val="40000"/>
                      </a:srgbClr>
                    </a:gs>
                    <a:gs pos="40392">
                      <a:srgbClr val="8CF585">
                        <a:alpha val="40392"/>
                      </a:srgbClr>
                    </a:gs>
                    <a:gs pos="40784">
                      <a:srgbClr val="8CF585">
                        <a:alpha val="40392"/>
                      </a:srgbClr>
                    </a:gs>
                    <a:gs pos="41177">
                      <a:srgbClr val="8CF585">
                        <a:alpha val="41176"/>
                      </a:srgbClr>
                    </a:gs>
                    <a:gs pos="41569">
                      <a:srgbClr val="8CF585">
                        <a:alpha val="41176"/>
                      </a:srgbClr>
                    </a:gs>
                    <a:gs pos="41961">
                      <a:srgbClr val="8CF585">
                        <a:alpha val="41961"/>
                      </a:srgbClr>
                    </a:gs>
                    <a:gs pos="42353">
                      <a:srgbClr val="8CF585">
                        <a:alpha val="41961"/>
                      </a:srgbClr>
                    </a:gs>
                    <a:gs pos="42745">
                      <a:srgbClr val="8CF585">
                        <a:alpha val="42745"/>
                      </a:srgbClr>
                    </a:gs>
                    <a:gs pos="43137">
                      <a:srgbClr val="8CF585">
                        <a:alpha val="43137"/>
                      </a:srgbClr>
                    </a:gs>
                    <a:gs pos="43529">
                      <a:srgbClr val="8CF585">
                        <a:alpha val="43137"/>
                      </a:srgbClr>
                    </a:gs>
                    <a:gs pos="43922">
                      <a:srgbClr val="8CF585">
                        <a:alpha val="43922"/>
                      </a:srgbClr>
                    </a:gs>
                    <a:gs pos="44314">
                      <a:srgbClr val="8CF585">
                        <a:alpha val="43922"/>
                      </a:srgbClr>
                    </a:gs>
                    <a:gs pos="44706">
                      <a:srgbClr val="8CF585">
                        <a:alpha val="44706"/>
                      </a:srgbClr>
                    </a:gs>
                    <a:gs pos="45098">
                      <a:srgbClr val="8CF585">
                        <a:alpha val="44706"/>
                      </a:srgbClr>
                    </a:gs>
                    <a:gs pos="45490">
                      <a:srgbClr val="8CF585">
                        <a:alpha val="45490"/>
                      </a:srgbClr>
                    </a:gs>
                    <a:gs pos="45882">
                      <a:srgbClr val="8BF585">
                        <a:alpha val="45882"/>
                      </a:srgbClr>
                    </a:gs>
                    <a:gs pos="46275">
                      <a:srgbClr val="8CF585">
                        <a:alpha val="45882"/>
                      </a:srgbClr>
                    </a:gs>
                    <a:gs pos="46667">
                      <a:srgbClr val="8CF585">
                        <a:alpha val="46667"/>
                      </a:srgbClr>
                    </a:gs>
                    <a:gs pos="47059">
                      <a:srgbClr val="8CF485">
                        <a:alpha val="46667"/>
                      </a:srgbClr>
                    </a:gs>
                    <a:gs pos="47451">
                      <a:srgbClr val="8CF585">
                        <a:alpha val="47451"/>
                      </a:srgbClr>
                    </a:gs>
                    <a:gs pos="47843">
                      <a:srgbClr val="8CF585">
                        <a:alpha val="47451"/>
                      </a:srgbClr>
                    </a:gs>
                    <a:gs pos="48235">
                      <a:srgbClr val="8CF585">
                        <a:alpha val="48235"/>
                      </a:srgbClr>
                    </a:gs>
                    <a:gs pos="48627">
                      <a:srgbClr val="8CF585">
                        <a:alpha val="48627"/>
                      </a:srgbClr>
                    </a:gs>
                    <a:gs pos="49020">
                      <a:srgbClr val="8CF585">
                        <a:alpha val="48627"/>
                      </a:srgbClr>
                    </a:gs>
                    <a:gs pos="49412">
                      <a:srgbClr val="8CF585">
                        <a:alpha val="49412"/>
                      </a:srgbClr>
                    </a:gs>
                    <a:gs pos="49804">
                      <a:srgbClr val="8CF585">
                        <a:alpha val="49412"/>
                      </a:srgbClr>
                    </a:gs>
                    <a:gs pos="50196">
                      <a:srgbClr val="8CF585">
                        <a:alpha val="50196"/>
                      </a:srgbClr>
                    </a:gs>
                    <a:gs pos="50588">
                      <a:srgbClr val="8CF585">
                        <a:alpha val="50196"/>
                      </a:srgbClr>
                    </a:gs>
                    <a:gs pos="50980">
                      <a:srgbClr val="8CF485">
                        <a:alpha val="50980"/>
                      </a:srgbClr>
                    </a:gs>
                    <a:gs pos="51373">
                      <a:srgbClr val="8CF585">
                        <a:alpha val="51373"/>
                      </a:srgbClr>
                    </a:gs>
                    <a:gs pos="51765">
                      <a:srgbClr val="8CF585">
                        <a:alpha val="51373"/>
                      </a:srgbClr>
                    </a:gs>
                    <a:gs pos="52157">
                      <a:srgbClr val="8CF585">
                        <a:alpha val="52157"/>
                      </a:srgbClr>
                    </a:gs>
                    <a:gs pos="52549">
                      <a:srgbClr val="8CF585">
                        <a:alpha val="52157"/>
                      </a:srgbClr>
                    </a:gs>
                    <a:gs pos="52941">
                      <a:srgbClr val="8CF585">
                        <a:alpha val="52941"/>
                      </a:srgbClr>
                    </a:gs>
                    <a:gs pos="53333">
                      <a:srgbClr val="8CF585">
                        <a:alpha val="52941"/>
                      </a:srgbClr>
                    </a:gs>
                    <a:gs pos="53725">
                      <a:srgbClr val="8CF585">
                        <a:alpha val="53725"/>
                      </a:srgbClr>
                    </a:gs>
                    <a:gs pos="54118">
                      <a:srgbClr val="8CF585">
                        <a:alpha val="53725"/>
                      </a:srgbClr>
                    </a:gs>
                    <a:gs pos="54510">
                      <a:srgbClr val="8CF585">
                        <a:alpha val="54118"/>
                      </a:srgbClr>
                    </a:gs>
                    <a:gs pos="54902">
                      <a:srgbClr val="8CF585">
                        <a:alpha val="54902"/>
                      </a:srgbClr>
                    </a:gs>
                    <a:gs pos="55294">
                      <a:srgbClr val="8BF585">
                        <a:alpha val="54902"/>
                      </a:srgbClr>
                    </a:gs>
                    <a:gs pos="55686">
                      <a:srgbClr val="8CF585">
                        <a:alpha val="55686"/>
                      </a:srgbClr>
                    </a:gs>
                    <a:gs pos="56078">
                      <a:srgbClr val="8CF585">
                        <a:alpha val="55686"/>
                      </a:srgbClr>
                    </a:gs>
                    <a:gs pos="56471">
                      <a:srgbClr val="8CF585">
                        <a:alpha val="56471"/>
                      </a:srgbClr>
                    </a:gs>
                    <a:gs pos="56863">
                      <a:srgbClr val="8CF585">
                        <a:alpha val="56471"/>
                      </a:srgbClr>
                    </a:gs>
                    <a:gs pos="57255">
                      <a:srgbClr val="8CF585">
                        <a:alpha val="56863"/>
                      </a:srgbClr>
                    </a:gs>
                    <a:gs pos="57647">
                      <a:srgbClr val="8CF585">
                        <a:alpha val="57647"/>
                      </a:srgbClr>
                    </a:gs>
                    <a:gs pos="58039">
                      <a:srgbClr val="8CF585">
                        <a:alpha val="57647"/>
                      </a:srgbClr>
                    </a:gs>
                    <a:gs pos="58431">
                      <a:srgbClr val="8BF585">
                        <a:alpha val="58431"/>
                      </a:srgbClr>
                    </a:gs>
                    <a:gs pos="58824">
                      <a:srgbClr val="8BF585">
                        <a:alpha val="58431"/>
                      </a:srgbClr>
                    </a:gs>
                    <a:gs pos="59216">
                      <a:srgbClr val="8CF485">
                        <a:alpha val="59216"/>
                      </a:srgbClr>
                    </a:gs>
                    <a:gs pos="59608">
                      <a:srgbClr val="8CF585">
                        <a:alpha val="59216"/>
                      </a:srgbClr>
                    </a:gs>
                    <a:gs pos="60000">
                      <a:srgbClr val="8CF585">
                        <a:alpha val="60000"/>
                      </a:srgbClr>
                    </a:gs>
                    <a:gs pos="60392">
                      <a:srgbClr val="8CF585">
                        <a:alpha val="60392"/>
                      </a:srgbClr>
                    </a:gs>
                    <a:gs pos="60784">
                      <a:srgbClr val="8CF585">
                        <a:alpha val="60392"/>
                      </a:srgbClr>
                    </a:gs>
                    <a:gs pos="61177">
                      <a:srgbClr val="8CF585">
                        <a:alpha val="61176"/>
                      </a:srgbClr>
                    </a:gs>
                    <a:gs pos="61569">
                      <a:srgbClr val="8CF585">
                        <a:alpha val="61176"/>
                      </a:srgbClr>
                    </a:gs>
                    <a:gs pos="61961">
                      <a:srgbClr val="8CF585">
                        <a:alpha val="61961"/>
                      </a:srgbClr>
                    </a:gs>
                    <a:gs pos="62353">
                      <a:srgbClr val="8CF585">
                        <a:alpha val="61961"/>
                      </a:srgbClr>
                    </a:gs>
                    <a:gs pos="62745">
                      <a:srgbClr val="8CF585">
                        <a:alpha val="62745"/>
                      </a:srgbClr>
                    </a:gs>
                    <a:gs pos="63137">
                      <a:srgbClr val="8BF585">
                        <a:alpha val="63137"/>
                      </a:srgbClr>
                    </a:gs>
                    <a:gs pos="63529">
                      <a:srgbClr val="8CF585">
                        <a:alpha val="63137"/>
                      </a:srgbClr>
                    </a:gs>
                    <a:gs pos="63922">
                      <a:srgbClr val="8CF585">
                        <a:alpha val="63922"/>
                      </a:srgbClr>
                    </a:gs>
                    <a:gs pos="64314">
                      <a:srgbClr val="8CF585">
                        <a:alpha val="63922"/>
                      </a:srgbClr>
                    </a:gs>
                    <a:gs pos="64706">
                      <a:srgbClr val="8CF585">
                        <a:alpha val="64706"/>
                      </a:srgbClr>
                    </a:gs>
                    <a:gs pos="65098">
                      <a:srgbClr val="8CF585">
                        <a:alpha val="64706"/>
                      </a:srgbClr>
                    </a:gs>
                    <a:gs pos="65490">
                      <a:srgbClr val="8CF585">
                        <a:alpha val="65490"/>
                      </a:srgbClr>
                    </a:gs>
                    <a:gs pos="65882">
                      <a:srgbClr val="8CF585">
                        <a:alpha val="65882"/>
                      </a:srgbClr>
                    </a:gs>
                    <a:gs pos="66274">
                      <a:srgbClr val="8CF585">
                        <a:alpha val="65882"/>
                      </a:srgbClr>
                    </a:gs>
                    <a:gs pos="66667">
                      <a:srgbClr val="8CF585">
                        <a:alpha val="66667"/>
                      </a:srgbClr>
                    </a:gs>
                    <a:gs pos="67059">
                      <a:srgbClr val="8CF585">
                        <a:alpha val="66667"/>
                      </a:srgbClr>
                    </a:gs>
                    <a:gs pos="67451">
                      <a:srgbClr val="8CF585">
                        <a:alpha val="67451"/>
                      </a:srgbClr>
                    </a:gs>
                    <a:gs pos="67843">
                      <a:srgbClr val="8CF585">
                        <a:alpha val="67451"/>
                      </a:srgbClr>
                    </a:gs>
                    <a:gs pos="68235">
                      <a:srgbClr val="8CF585">
                        <a:alpha val="68235"/>
                      </a:srgbClr>
                    </a:gs>
                    <a:gs pos="68628">
                      <a:srgbClr val="8CF585">
                        <a:alpha val="68627"/>
                      </a:srgbClr>
                    </a:gs>
                    <a:gs pos="69020">
                      <a:srgbClr val="8CF585">
                        <a:alpha val="68627"/>
                      </a:srgbClr>
                    </a:gs>
                    <a:gs pos="69412">
                      <a:srgbClr val="8CF585">
                        <a:alpha val="69412"/>
                      </a:srgbClr>
                    </a:gs>
                    <a:gs pos="69804">
                      <a:srgbClr val="8CF585">
                        <a:alpha val="69412"/>
                      </a:srgbClr>
                    </a:gs>
                    <a:gs pos="70196">
                      <a:srgbClr val="8CF585">
                        <a:alpha val="70196"/>
                      </a:srgbClr>
                    </a:gs>
                    <a:gs pos="70588">
                      <a:srgbClr val="8CF585">
                        <a:alpha val="70196"/>
                      </a:srgbClr>
                    </a:gs>
                    <a:gs pos="70980">
                      <a:srgbClr val="8CF585">
                        <a:alpha val="70980"/>
                      </a:srgbClr>
                    </a:gs>
                    <a:gs pos="71373">
                      <a:srgbClr val="8CF585">
                        <a:alpha val="71373"/>
                      </a:srgbClr>
                    </a:gs>
                    <a:gs pos="71765">
                      <a:srgbClr val="8CF585">
                        <a:alpha val="71373"/>
                      </a:srgbClr>
                    </a:gs>
                    <a:gs pos="72157">
                      <a:srgbClr val="8CF585">
                        <a:alpha val="72157"/>
                      </a:srgbClr>
                    </a:gs>
                    <a:gs pos="72549">
                      <a:srgbClr val="8CF585">
                        <a:alpha val="72157"/>
                      </a:srgbClr>
                    </a:gs>
                    <a:gs pos="72941">
                      <a:srgbClr val="8CF585">
                        <a:alpha val="72941"/>
                      </a:srgbClr>
                    </a:gs>
                    <a:gs pos="73333">
                      <a:srgbClr val="8CF585">
                        <a:alpha val="72941"/>
                      </a:srgbClr>
                    </a:gs>
                    <a:gs pos="73725">
                      <a:srgbClr val="8CF585">
                        <a:alpha val="73725"/>
                      </a:srgbClr>
                    </a:gs>
                    <a:gs pos="74118">
                      <a:srgbClr val="8CF585">
                        <a:alpha val="73725"/>
                      </a:srgbClr>
                    </a:gs>
                    <a:gs pos="74510">
                      <a:srgbClr val="8CF585">
                        <a:alpha val="74118"/>
                      </a:srgbClr>
                    </a:gs>
                    <a:gs pos="74902">
                      <a:srgbClr val="8CF585">
                        <a:alpha val="74902"/>
                      </a:srgbClr>
                    </a:gs>
                    <a:gs pos="75294">
                      <a:srgbClr val="8CF585">
                        <a:alpha val="74902"/>
                      </a:srgbClr>
                    </a:gs>
                    <a:gs pos="75686">
                      <a:srgbClr val="8CF585">
                        <a:alpha val="75686"/>
                      </a:srgbClr>
                    </a:gs>
                    <a:gs pos="76078">
                      <a:srgbClr val="8CF585">
                        <a:alpha val="75686"/>
                      </a:srgbClr>
                    </a:gs>
                    <a:gs pos="76471">
                      <a:srgbClr val="8CF585">
                        <a:alpha val="76471"/>
                      </a:srgbClr>
                    </a:gs>
                    <a:gs pos="76863">
                      <a:srgbClr val="8CF585">
                        <a:alpha val="76471"/>
                      </a:srgbClr>
                    </a:gs>
                    <a:gs pos="77255">
                      <a:srgbClr val="8CF585">
                        <a:alpha val="76863"/>
                      </a:srgbClr>
                    </a:gs>
                    <a:gs pos="77647">
                      <a:srgbClr val="8CF585">
                        <a:alpha val="77647"/>
                      </a:srgbClr>
                    </a:gs>
                    <a:gs pos="78039">
                      <a:srgbClr val="8CF585">
                        <a:alpha val="77647"/>
                      </a:srgbClr>
                    </a:gs>
                    <a:gs pos="78431">
                      <a:srgbClr val="8CF585">
                        <a:alpha val="78431"/>
                      </a:srgbClr>
                    </a:gs>
                    <a:gs pos="78824">
                      <a:srgbClr val="8CF585">
                        <a:alpha val="78431"/>
                      </a:srgbClr>
                    </a:gs>
                    <a:gs pos="79216">
                      <a:srgbClr val="8CF585">
                        <a:alpha val="79216"/>
                      </a:srgbClr>
                    </a:gs>
                    <a:gs pos="79608">
                      <a:srgbClr val="8CF585">
                        <a:alpha val="79216"/>
                      </a:srgbClr>
                    </a:gs>
                    <a:gs pos="80000">
                      <a:srgbClr val="8CF585">
                        <a:alpha val="80000"/>
                      </a:srgbClr>
                    </a:gs>
                    <a:gs pos="80392">
                      <a:srgbClr val="8CF585">
                        <a:alpha val="80392"/>
                      </a:srgbClr>
                    </a:gs>
                    <a:gs pos="80784">
                      <a:srgbClr val="8CF585">
                        <a:alpha val="80392"/>
                      </a:srgbClr>
                    </a:gs>
                    <a:gs pos="81177">
                      <a:srgbClr val="8CF585">
                        <a:alpha val="81176"/>
                      </a:srgbClr>
                    </a:gs>
                    <a:gs pos="81569">
                      <a:srgbClr val="8CF585">
                        <a:alpha val="81176"/>
                      </a:srgbClr>
                    </a:gs>
                    <a:gs pos="81961">
                      <a:srgbClr val="8CF585">
                        <a:alpha val="81961"/>
                      </a:srgbClr>
                    </a:gs>
                    <a:gs pos="82353">
                      <a:srgbClr val="8CF585">
                        <a:alpha val="81961"/>
                      </a:srgbClr>
                    </a:gs>
                    <a:gs pos="82745">
                      <a:srgbClr val="8CF585">
                        <a:alpha val="82745"/>
                      </a:srgbClr>
                    </a:gs>
                    <a:gs pos="83137">
                      <a:srgbClr val="8CF585">
                        <a:alpha val="83137"/>
                      </a:srgbClr>
                    </a:gs>
                    <a:gs pos="83529">
                      <a:srgbClr val="8CF585">
                        <a:alpha val="83137"/>
                      </a:srgbClr>
                    </a:gs>
                    <a:gs pos="83922">
                      <a:srgbClr val="8CF585">
                        <a:alpha val="83922"/>
                      </a:srgbClr>
                    </a:gs>
                    <a:gs pos="84314">
                      <a:srgbClr val="8CF585">
                        <a:alpha val="83922"/>
                      </a:srgbClr>
                    </a:gs>
                    <a:gs pos="84706">
                      <a:srgbClr val="8CF585">
                        <a:alpha val="84706"/>
                      </a:srgbClr>
                    </a:gs>
                    <a:gs pos="85098">
                      <a:srgbClr val="8CF585">
                        <a:alpha val="84706"/>
                      </a:srgbClr>
                    </a:gs>
                    <a:gs pos="85490">
                      <a:srgbClr val="8CF585">
                        <a:alpha val="85490"/>
                      </a:srgbClr>
                    </a:gs>
                    <a:gs pos="85882">
                      <a:srgbClr val="8CF585">
                        <a:alpha val="85882"/>
                      </a:srgbClr>
                    </a:gs>
                    <a:gs pos="86274">
                      <a:srgbClr val="8CF585">
                        <a:alpha val="85882"/>
                      </a:srgbClr>
                    </a:gs>
                    <a:gs pos="86667">
                      <a:srgbClr val="8CF585">
                        <a:alpha val="86667"/>
                      </a:srgbClr>
                    </a:gs>
                    <a:gs pos="87059">
                      <a:srgbClr val="8CF585">
                        <a:alpha val="86667"/>
                      </a:srgbClr>
                    </a:gs>
                    <a:gs pos="87451">
                      <a:srgbClr val="8CF585">
                        <a:alpha val="87451"/>
                      </a:srgbClr>
                    </a:gs>
                    <a:gs pos="87843">
                      <a:srgbClr val="8CF585">
                        <a:alpha val="87451"/>
                      </a:srgbClr>
                    </a:gs>
                    <a:gs pos="88235">
                      <a:srgbClr val="8CF585">
                        <a:alpha val="88235"/>
                      </a:srgbClr>
                    </a:gs>
                    <a:gs pos="88627">
                      <a:srgbClr val="8CF585">
                        <a:alpha val="88627"/>
                      </a:srgbClr>
                    </a:gs>
                    <a:gs pos="89020">
                      <a:srgbClr val="8CF585">
                        <a:alpha val="88627"/>
                      </a:srgbClr>
                    </a:gs>
                    <a:gs pos="89412">
                      <a:srgbClr val="8CF585">
                        <a:alpha val="89412"/>
                      </a:srgbClr>
                    </a:gs>
                    <a:gs pos="89804">
                      <a:srgbClr val="8CF585">
                        <a:alpha val="89412"/>
                      </a:srgbClr>
                    </a:gs>
                    <a:gs pos="90196">
                      <a:srgbClr val="8CF585">
                        <a:alpha val="90196"/>
                      </a:srgbClr>
                    </a:gs>
                    <a:gs pos="90588">
                      <a:srgbClr val="8CF585">
                        <a:alpha val="90196"/>
                      </a:srgbClr>
                    </a:gs>
                    <a:gs pos="90980">
                      <a:srgbClr val="8CF585">
                        <a:alpha val="90980"/>
                      </a:srgbClr>
                    </a:gs>
                    <a:gs pos="91373">
                      <a:srgbClr val="8CF585">
                        <a:alpha val="90980"/>
                      </a:srgbClr>
                    </a:gs>
                    <a:gs pos="91765">
                      <a:srgbClr val="8CF585">
                        <a:alpha val="91373"/>
                      </a:srgbClr>
                    </a:gs>
                    <a:gs pos="92157">
                      <a:srgbClr val="8CF585">
                        <a:alpha val="92157"/>
                      </a:srgbClr>
                    </a:gs>
                    <a:gs pos="92549">
                      <a:srgbClr val="8CF585">
                        <a:alpha val="92157"/>
                      </a:srgbClr>
                    </a:gs>
                    <a:gs pos="92941">
                      <a:srgbClr val="8CF585">
                        <a:alpha val="92941"/>
                      </a:srgbClr>
                    </a:gs>
                    <a:gs pos="93333">
                      <a:srgbClr val="8CF585">
                        <a:alpha val="92941"/>
                      </a:srgbClr>
                    </a:gs>
                    <a:gs pos="93726">
                      <a:srgbClr val="8CF585">
                        <a:alpha val="93725"/>
                      </a:srgbClr>
                    </a:gs>
                    <a:gs pos="94118">
                      <a:srgbClr val="8CF585">
                        <a:alpha val="93725"/>
                      </a:srgbClr>
                    </a:gs>
                    <a:gs pos="94510">
                      <a:srgbClr val="8CF585">
                        <a:alpha val="94118"/>
                      </a:srgbClr>
                    </a:gs>
                    <a:gs pos="94902">
                      <a:srgbClr val="8CF585">
                        <a:alpha val="94902"/>
                      </a:srgbClr>
                    </a:gs>
                    <a:gs pos="95294">
                      <a:srgbClr val="8CF585">
                        <a:alpha val="94902"/>
                      </a:srgbClr>
                    </a:gs>
                    <a:gs pos="95686">
                      <a:srgbClr val="8CF585">
                        <a:alpha val="95686"/>
                      </a:srgbClr>
                    </a:gs>
                    <a:gs pos="96078">
                      <a:srgbClr val="8CF585">
                        <a:alpha val="95686"/>
                      </a:srgbClr>
                    </a:gs>
                    <a:gs pos="96471">
                      <a:srgbClr val="8CF585">
                        <a:alpha val="96471"/>
                      </a:srgbClr>
                    </a:gs>
                    <a:gs pos="96863">
                      <a:srgbClr val="8CF585">
                        <a:alpha val="96471"/>
                      </a:srgbClr>
                    </a:gs>
                    <a:gs pos="97255">
                      <a:srgbClr val="8CF585">
                        <a:alpha val="97255"/>
                      </a:srgbClr>
                    </a:gs>
                    <a:gs pos="97647">
                      <a:srgbClr val="8CF585">
                        <a:alpha val="97647"/>
                      </a:srgbClr>
                    </a:gs>
                    <a:gs pos="98039">
                      <a:srgbClr val="8CF585">
                        <a:alpha val="97647"/>
                      </a:srgbClr>
                    </a:gs>
                    <a:gs pos="98431">
                      <a:srgbClr val="8CF585">
                        <a:alpha val="98431"/>
                      </a:srgbClr>
                    </a:gs>
                    <a:gs pos="98823">
                      <a:srgbClr val="8CF585">
                        <a:alpha val="98431"/>
                      </a:srgbClr>
                    </a:gs>
                    <a:gs pos="99216">
                      <a:srgbClr val="8CF585">
                        <a:alpha val="99216"/>
                      </a:srgbClr>
                    </a:gs>
                    <a:gs pos="99608">
                      <a:srgbClr val="8CF585">
                        <a:alpha val="99216"/>
                      </a:srgbClr>
                    </a:gs>
                    <a:gs pos="100000">
                      <a:srgbClr val="8CF585"/>
                    </a:gs>
                  </a:gsLst>
                  <a:lin ang="14400000" scaled="1"/>
                </a:gra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sp>
            <p:nvSpPr>
              <p:cNvPr id="21" name="Freeform: Shape 20">
                <a:extLst>
                  <a:ext uri="{FF2B5EF4-FFF2-40B4-BE49-F238E27FC236}">
                    <a16:creationId xmlns:a16="http://schemas.microsoft.com/office/drawing/2014/main" id="{2827727C-D80D-8E4C-0593-96B59C82E57A}"/>
                  </a:ext>
                </a:extLst>
              </p:cNvPr>
              <p:cNvSpPr/>
              <p:nvPr/>
            </p:nvSpPr>
            <p:spPr>
              <a:xfrm>
                <a:off x="4794381" y="4848661"/>
                <a:ext cx="2505320" cy="210287"/>
              </a:xfrm>
              <a:custGeom>
                <a:avLst/>
                <a:gdLst>
                  <a:gd name="connsiteX0" fmla="*/ 2504893 w 2505320"/>
                  <a:gd name="connsiteY0" fmla="*/ 32401 h 210287"/>
                  <a:gd name="connsiteX1" fmla="*/ -427 w 2505320"/>
                  <a:gd name="connsiteY1" fmla="*/ -138 h 210287"/>
                </a:gdLst>
                <a:ahLst/>
                <a:cxnLst>
                  <a:cxn ang="0">
                    <a:pos x="connsiteX0" y="connsiteY0"/>
                  </a:cxn>
                  <a:cxn ang="0">
                    <a:pos x="connsiteX1" y="connsiteY1"/>
                  </a:cxn>
                </a:cxnLst>
                <a:rect l="l" t="t" r="r" b="b"/>
                <a:pathLst>
                  <a:path w="2505320" h="210287">
                    <a:moveTo>
                      <a:pt x="2504893" y="32401"/>
                    </a:moveTo>
                    <a:cubicBezTo>
                      <a:pt x="1718222" y="280514"/>
                      <a:pt x="766674" y="268153"/>
                      <a:pt x="-427" y="-138"/>
                    </a:cubicBezTo>
                  </a:path>
                </a:pathLst>
              </a:custGeom>
              <a:noFill/>
              <a:ln w="152400" cap="rnd">
                <a:gradFill>
                  <a:gsLst>
                    <a:gs pos="0">
                      <a:srgbClr val="8CF585">
                        <a:alpha val="0"/>
                      </a:srgbClr>
                    </a:gs>
                    <a:gs pos="392">
                      <a:srgbClr val="8CF585">
                        <a:alpha val="392"/>
                      </a:srgbClr>
                    </a:gs>
                    <a:gs pos="784">
                      <a:srgbClr val="8CF585">
                        <a:alpha val="784"/>
                      </a:srgbClr>
                    </a:gs>
                    <a:gs pos="1176">
                      <a:srgbClr val="8CF585">
                        <a:alpha val="784"/>
                      </a:srgbClr>
                    </a:gs>
                    <a:gs pos="1569">
                      <a:srgbClr val="8CF585">
                        <a:alpha val="1569"/>
                      </a:srgbClr>
                    </a:gs>
                    <a:gs pos="1961">
                      <a:srgbClr val="8CF585">
                        <a:alpha val="1569"/>
                      </a:srgbClr>
                    </a:gs>
                    <a:gs pos="2353">
                      <a:srgbClr val="8CF585">
                        <a:alpha val="1961"/>
                      </a:srgbClr>
                    </a:gs>
                    <a:gs pos="2745">
                      <a:srgbClr val="8CF585">
                        <a:alpha val="2745"/>
                      </a:srgbClr>
                    </a:gs>
                    <a:gs pos="3137">
                      <a:srgbClr val="8CF585">
                        <a:alpha val="3137"/>
                      </a:srgbClr>
                    </a:gs>
                    <a:gs pos="3529">
                      <a:srgbClr val="8CF585">
                        <a:alpha val="3137"/>
                      </a:srgbClr>
                    </a:gs>
                    <a:gs pos="3922">
                      <a:srgbClr val="8CF585">
                        <a:alpha val="3922"/>
                      </a:srgbClr>
                    </a:gs>
                    <a:gs pos="4314">
                      <a:srgbClr val="8CF585">
                        <a:alpha val="4314"/>
                      </a:srgbClr>
                    </a:gs>
                    <a:gs pos="4706">
                      <a:srgbClr val="8CF585">
                        <a:alpha val="4314"/>
                      </a:srgbClr>
                    </a:gs>
                    <a:gs pos="5098">
                      <a:srgbClr val="8CF585">
                        <a:alpha val="5098"/>
                      </a:srgbClr>
                    </a:gs>
                    <a:gs pos="5490">
                      <a:srgbClr val="8CF585">
                        <a:alpha val="5490"/>
                      </a:srgbClr>
                    </a:gs>
                    <a:gs pos="5882">
                      <a:srgbClr val="8CF585">
                        <a:alpha val="5490"/>
                      </a:srgbClr>
                    </a:gs>
                    <a:gs pos="6275">
                      <a:srgbClr val="8CF485">
                        <a:alpha val="6275"/>
                      </a:srgbClr>
                    </a:gs>
                    <a:gs pos="6667">
                      <a:srgbClr val="8CF585">
                        <a:alpha val="6667"/>
                      </a:srgbClr>
                    </a:gs>
                    <a:gs pos="7059">
                      <a:srgbClr val="8BF485">
                        <a:alpha val="6667"/>
                      </a:srgbClr>
                    </a:gs>
                    <a:gs pos="7451">
                      <a:srgbClr val="8CF485">
                        <a:alpha val="7059"/>
                      </a:srgbClr>
                    </a:gs>
                    <a:gs pos="7843">
                      <a:srgbClr val="8CF585">
                        <a:alpha val="7843"/>
                      </a:srgbClr>
                    </a:gs>
                    <a:gs pos="8235">
                      <a:srgbClr val="8CF485">
                        <a:alpha val="7843"/>
                      </a:srgbClr>
                    </a:gs>
                    <a:gs pos="8627">
                      <a:srgbClr val="8CF585">
                        <a:alpha val="8235"/>
                      </a:srgbClr>
                    </a:gs>
                    <a:gs pos="9020">
                      <a:srgbClr val="8CF485">
                        <a:alpha val="9020"/>
                      </a:srgbClr>
                    </a:gs>
                    <a:gs pos="9412">
                      <a:srgbClr val="8CF584">
                        <a:alpha val="9020"/>
                      </a:srgbClr>
                    </a:gs>
                    <a:gs pos="9804">
                      <a:srgbClr val="8CF585">
                        <a:alpha val="9412"/>
                      </a:srgbClr>
                    </a:gs>
                    <a:gs pos="10196">
                      <a:srgbClr val="8BF585">
                        <a:alpha val="10196"/>
                      </a:srgbClr>
                    </a:gs>
                    <a:gs pos="10588">
                      <a:srgbClr val="8CF585">
                        <a:alpha val="10196"/>
                      </a:srgbClr>
                    </a:gs>
                    <a:gs pos="10980">
                      <a:srgbClr val="8CF585">
                        <a:alpha val="10980"/>
                      </a:srgbClr>
                    </a:gs>
                    <a:gs pos="11372">
                      <a:srgbClr val="8CF585">
                        <a:alpha val="10980"/>
                      </a:srgbClr>
                    </a:gs>
                    <a:gs pos="11765">
                      <a:srgbClr val="8BF485">
                        <a:alpha val="11373"/>
                      </a:srgbClr>
                    </a:gs>
                    <a:gs pos="12157">
                      <a:srgbClr val="8CF585">
                        <a:alpha val="12157"/>
                      </a:srgbClr>
                    </a:gs>
                    <a:gs pos="12549">
                      <a:srgbClr val="8CF585">
                        <a:alpha val="12157"/>
                      </a:srgbClr>
                    </a:gs>
                    <a:gs pos="12941">
                      <a:srgbClr val="8CF585">
                        <a:alpha val="12941"/>
                      </a:srgbClr>
                    </a:gs>
                    <a:gs pos="13333">
                      <a:srgbClr val="8CF584">
                        <a:alpha val="12941"/>
                      </a:srgbClr>
                    </a:gs>
                    <a:gs pos="13725">
                      <a:srgbClr val="8CF585">
                        <a:alpha val="13725"/>
                      </a:srgbClr>
                    </a:gs>
                    <a:gs pos="14118">
                      <a:srgbClr val="8BF585">
                        <a:alpha val="13725"/>
                      </a:srgbClr>
                    </a:gs>
                    <a:gs pos="14510">
                      <a:srgbClr val="8CF585">
                        <a:alpha val="14118"/>
                      </a:srgbClr>
                    </a:gs>
                    <a:gs pos="14902">
                      <a:srgbClr val="8CF585">
                        <a:alpha val="14902"/>
                      </a:srgbClr>
                    </a:gs>
                    <a:gs pos="15294">
                      <a:srgbClr val="8CF585">
                        <a:alpha val="14902"/>
                      </a:srgbClr>
                    </a:gs>
                    <a:gs pos="15686">
                      <a:srgbClr val="8CF585">
                        <a:alpha val="15686"/>
                      </a:srgbClr>
                    </a:gs>
                    <a:gs pos="16078">
                      <a:srgbClr val="8CF585">
                        <a:alpha val="15686"/>
                      </a:srgbClr>
                    </a:gs>
                    <a:gs pos="16471">
                      <a:srgbClr val="8CF585">
                        <a:alpha val="16471"/>
                      </a:srgbClr>
                    </a:gs>
                    <a:gs pos="16863">
                      <a:srgbClr val="8CF585">
                        <a:alpha val="16471"/>
                      </a:srgbClr>
                    </a:gs>
                    <a:gs pos="17255">
                      <a:srgbClr val="8CF585">
                        <a:alpha val="16863"/>
                      </a:srgbClr>
                    </a:gs>
                    <a:gs pos="17647">
                      <a:srgbClr val="8CF585">
                        <a:alpha val="17647"/>
                      </a:srgbClr>
                    </a:gs>
                    <a:gs pos="18039">
                      <a:srgbClr val="8CF585">
                        <a:alpha val="17647"/>
                      </a:srgbClr>
                    </a:gs>
                    <a:gs pos="18431">
                      <a:srgbClr val="8CF585">
                        <a:alpha val="18431"/>
                      </a:srgbClr>
                    </a:gs>
                    <a:gs pos="18823">
                      <a:srgbClr val="8CF585">
                        <a:alpha val="18431"/>
                      </a:srgbClr>
                    </a:gs>
                    <a:gs pos="19216">
                      <a:srgbClr val="8CF585">
                        <a:alpha val="19216"/>
                      </a:srgbClr>
                    </a:gs>
                    <a:gs pos="19608">
                      <a:srgbClr val="8CF585">
                        <a:alpha val="19216"/>
                      </a:srgbClr>
                    </a:gs>
                    <a:gs pos="20000">
                      <a:srgbClr val="8CF585">
                        <a:alpha val="20000"/>
                      </a:srgbClr>
                    </a:gs>
                    <a:gs pos="20392">
                      <a:srgbClr val="8CF585">
                        <a:alpha val="20392"/>
                      </a:srgbClr>
                    </a:gs>
                    <a:gs pos="20784">
                      <a:srgbClr val="8CF585">
                        <a:alpha val="20392"/>
                      </a:srgbClr>
                    </a:gs>
                    <a:gs pos="21177">
                      <a:srgbClr val="8CF585">
                        <a:alpha val="21176"/>
                      </a:srgbClr>
                    </a:gs>
                    <a:gs pos="21569">
                      <a:srgbClr val="8CF585">
                        <a:alpha val="21176"/>
                      </a:srgbClr>
                    </a:gs>
                    <a:gs pos="21961">
                      <a:srgbClr val="8CF585">
                        <a:alpha val="21961"/>
                      </a:srgbClr>
                    </a:gs>
                    <a:gs pos="22353">
                      <a:srgbClr val="8CF585">
                        <a:alpha val="21961"/>
                      </a:srgbClr>
                    </a:gs>
                    <a:gs pos="22745">
                      <a:srgbClr val="8BF585">
                        <a:alpha val="22745"/>
                      </a:srgbClr>
                    </a:gs>
                    <a:gs pos="23137">
                      <a:srgbClr val="8CF585">
                        <a:alpha val="23137"/>
                      </a:srgbClr>
                    </a:gs>
                    <a:gs pos="23529">
                      <a:srgbClr val="8CF585">
                        <a:alpha val="23137"/>
                      </a:srgbClr>
                    </a:gs>
                    <a:gs pos="23922">
                      <a:srgbClr val="8CF585">
                        <a:alpha val="23922"/>
                      </a:srgbClr>
                    </a:gs>
                    <a:gs pos="24314">
                      <a:srgbClr val="8CF585">
                        <a:alpha val="23922"/>
                      </a:srgbClr>
                    </a:gs>
                    <a:gs pos="24706">
                      <a:srgbClr val="8CF585">
                        <a:alpha val="24706"/>
                      </a:srgbClr>
                    </a:gs>
                    <a:gs pos="25098">
                      <a:srgbClr val="8CF585">
                        <a:alpha val="24706"/>
                      </a:srgbClr>
                    </a:gs>
                    <a:gs pos="25490">
                      <a:srgbClr val="8CF585">
                        <a:alpha val="25490"/>
                      </a:srgbClr>
                    </a:gs>
                    <a:gs pos="25882">
                      <a:srgbClr val="8CF585">
                        <a:alpha val="25882"/>
                      </a:srgbClr>
                    </a:gs>
                    <a:gs pos="26274">
                      <a:srgbClr val="8CF585">
                        <a:alpha val="25882"/>
                      </a:srgbClr>
                    </a:gs>
                    <a:gs pos="26667">
                      <a:srgbClr val="8CF485">
                        <a:alpha val="26667"/>
                      </a:srgbClr>
                    </a:gs>
                    <a:gs pos="27059">
                      <a:srgbClr val="8CF585">
                        <a:alpha val="26667"/>
                      </a:srgbClr>
                    </a:gs>
                    <a:gs pos="27451">
                      <a:srgbClr val="8CF585">
                        <a:alpha val="27451"/>
                      </a:srgbClr>
                    </a:gs>
                    <a:gs pos="27843">
                      <a:srgbClr val="8CF585">
                        <a:alpha val="27451"/>
                      </a:srgbClr>
                    </a:gs>
                    <a:gs pos="28235">
                      <a:srgbClr val="8CF585">
                        <a:alpha val="28235"/>
                      </a:srgbClr>
                    </a:gs>
                    <a:gs pos="28627">
                      <a:srgbClr val="8CF585">
                        <a:alpha val="28627"/>
                      </a:srgbClr>
                    </a:gs>
                    <a:gs pos="29020">
                      <a:srgbClr val="8CF585">
                        <a:alpha val="28627"/>
                      </a:srgbClr>
                    </a:gs>
                    <a:gs pos="29412">
                      <a:srgbClr val="8CF585">
                        <a:alpha val="29412"/>
                      </a:srgbClr>
                    </a:gs>
                    <a:gs pos="29804">
                      <a:srgbClr val="8CF585">
                        <a:alpha val="29412"/>
                      </a:srgbClr>
                    </a:gs>
                    <a:gs pos="30196">
                      <a:srgbClr val="8CF585">
                        <a:alpha val="30196"/>
                      </a:srgbClr>
                    </a:gs>
                    <a:gs pos="30588">
                      <a:srgbClr val="8CF585">
                        <a:alpha val="30196"/>
                      </a:srgbClr>
                    </a:gs>
                    <a:gs pos="30980">
                      <a:srgbClr val="8CF585">
                        <a:alpha val="30980"/>
                      </a:srgbClr>
                    </a:gs>
                    <a:gs pos="31373">
                      <a:srgbClr val="8CF585">
                        <a:alpha val="31373"/>
                      </a:srgbClr>
                    </a:gs>
                    <a:gs pos="31765">
                      <a:srgbClr val="8CF585">
                        <a:alpha val="31373"/>
                      </a:srgbClr>
                    </a:gs>
                    <a:gs pos="32157">
                      <a:srgbClr val="8CF585">
                        <a:alpha val="32157"/>
                      </a:srgbClr>
                    </a:gs>
                    <a:gs pos="32549">
                      <a:srgbClr val="8CF585">
                        <a:alpha val="32157"/>
                      </a:srgbClr>
                    </a:gs>
                    <a:gs pos="32941">
                      <a:srgbClr val="8CF585">
                        <a:alpha val="32941"/>
                      </a:srgbClr>
                    </a:gs>
                    <a:gs pos="33333">
                      <a:srgbClr val="8CF585">
                        <a:alpha val="32941"/>
                      </a:srgbClr>
                    </a:gs>
                    <a:gs pos="33726">
                      <a:srgbClr val="8CF585">
                        <a:alpha val="33725"/>
                      </a:srgbClr>
                    </a:gs>
                    <a:gs pos="34118">
                      <a:srgbClr val="8CF585">
                        <a:alpha val="33725"/>
                      </a:srgbClr>
                    </a:gs>
                    <a:gs pos="34510">
                      <a:srgbClr val="8CF585">
                        <a:alpha val="34118"/>
                      </a:srgbClr>
                    </a:gs>
                    <a:gs pos="34902">
                      <a:srgbClr val="8CF585">
                        <a:alpha val="34902"/>
                      </a:srgbClr>
                    </a:gs>
                    <a:gs pos="35294">
                      <a:srgbClr val="8CF585">
                        <a:alpha val="34902"/>
                      </a:srgbClr>
                    </a:gs>
                    <a:gs pos="35686">
                      <a:srgbClr val="8CF585">
                        <a:alpha val="35686"/>
                      </a:srgbClr>
                    </a:gs>
                    <a:gs pos="36078">
                      <a:srgbClr val="8CF585">
                        <a:alpha val="35686"/>
                      </a:srgbClr>
                    </a:gs>
                    <a:gs pos="36471">
                      <a:srgbClr val="8CF585">
                        <a:alpha val="36471"/>
                      </a:srgbClr>
                    </a:gs>
                    <a:gs pos="36863">
                      <a:srgbClr val="8CF585">
                        <a:alpha val="36471"/>
                      </a:srgbClr>
                    </a:gs>
                    <a:gs pos="37255">
                      <a:srgbClr val="8CF585">
                        <a:alpha val="36863"/>
                      </a:srgbClr>
                    </a:gs>
                    <a:gs pos="37647">
                      <a:srgbClr val="8CF585">
                        <a:alpha val="37647"/>
                      </a:srgbClr>
                    </a:gs>
                    <a:gs pos="38039">
                      <a:srgbClr val="8CF585">
                        <a:alpha val="37647"/>
                      </a:srgbClr>
                    </a:gs>
                    <a:gs pos="38431">
                      <a:srgbClr val="8CF585">
                        <a:alpha val="38431"/>
                      </a:srgbClr>
                    </a:gs>
                    <a:gs pos="38824">
                      <a:srgbClr val="8CF585">
                        <a:alpha val="38431"/>
                      </a:srgbClr>
                    </a:gs>
                    <a:gs pos="39216">
                      <a:srgbClr val="8CF585">
                        <a:alpha val="39216"/>
                      </a:srgbClr>
                    </a:gs>
                    <a:gs pos="39608">
                      <a:srgbClr val="8CF585">
                        <a:alpha val="39216"/>
                      </a:srgbClr>
                    </a:gs>
                    <a:gs pos="40000">
                      <a:srgbClr val="8CF585">
                        <a:alpha val="40000"/>
                      </a:srgbClr>
                    </a:gs>
                    <a:gs pos="40392">
                      <a:srgbClr val="8CF585">
                        <a:alpha val="40392"/>
                      </a:srgbClr>
                    </a:gs>
                    <a:gs pos="40784">
                      <a:srgbClr val="8CF585">
                        <a:alpha val="40392"/>
                      </a:srgbClr>
                    </a:gs>
                    <a:gs pos="41177">
                      <a:srgbClr val="8CF585">
                        <a:alpha val="41176"/>
                      </a:srgbClr>
                    </a:gs>
                    <a:gs pos="41569">
                      <a:srgbClr val="8CF585">
                        <a:alpha val="41176"/>
                      </a:srgbClr>
                    </a:gs>
                    <a:gs pos="41961">
                      <a:srgbClr val="8CF585">
                        <a:alpha val="41961"/>
                      </a:srgbClr>
                    </a:gs>
                    <a:gs pos="42353">
                      <a:srgbClr val="8CF585">
                        <a:alpha val="41961"/>
                      </a:srgbClr>
                    </a:gs>
                    <a:gs pos="42745">
                      <a:srgbClr val="8CF585">
                        <a:alpha val="42745"/>
                      </a:srgbClr>
                    </a:gs>
                    <a:gs pos="43137">
                      <a:srgbClr val="8CF585">
                        <a:alpha val="43137"/>
                      </a:srgbClr>
                    </a:gs>
                    <a:gs pos="43529">
                      <a:srgbClr val="8CF585">
                        <a:alpha val="43137"/>
                      </a:srgbClr>
                    </a:gs>
                    <a:gs pos="43922">
                      <a:srgbClr val="8CF585">
                        <a:alpha val="43922"/>
                      </a:srgbClr>
                    </a:gs>
                    <a:gs pos="44314">
                      <a:srgbClr val="8CF585">
                        <a:alpha val="43922"/>
                      </a:srgbClr>
                    </a:gs>
                    <a:gs pos="44706">
                      <a:srgbClr val="8CF585">
                        <a:alpha val="44706"/>
                      </a:srgbClr>
                    </a:gs>
                    <a:gs pos="45098">
                      <a:srgbClr val="8CF585">
                        <a:alpha val="44706"/>
                      </a:srgbClr>
                    </a:gs>
                    <a:gs pos="45490">
                      <a:srgbClr val="8CF585">
                        <a:alpha val="45490"/>
                      </a:srgbClr>
                    </a:gs>
                    <a:gs pos="45882">
                      <a:srgbClr val="8BF585">
                        <a:alpha val="45882"/>
                      </a:srgbClr>
                    </a:gs>
                    <a:gs pos="46275">
                      <a:srgbClr val="8CF585">
                        <a:alpha val="45882"/>
                      </a:srgbClr>
                    </a:gs>
                    <a:gs pos="46667">
                      <a:srgbClr val="8CF585">
                        <a:alpha val="46667"/>
                      </a:srgbClr>
                    </a:gs>
                    <a:gs pos="47059">
                      <a:srgbClr val="8CF485">
                        <a:alpha val="46667"/>
                      </a:srgbClr>
                    </a:gs>
                    <a:gs pos="47451">
                      <a:srgbClr val="8CF585">
                        <a:alpha val="47451"/>
                      </a:srgbClr>
                    </a:gs>
                    <a:gs pos="47843">
                      <a:srgbClr val="8CF585">
                        <a:alpha val="47451"/>
                      </a:srgbClr>
                    </a:gs>
                    <a:gs pos="48235">
                      <a:srgbClr val="8CF585">
                        <a:alpha val="48235"/>
                      </a:srgbClr>
                    </a:gs>
                    <a:gs pos="48627">
                      <a:srgbClr val="8CF585">
                        <a:alpha val="48627"/>
                      </a:srgbClr>
                    </a:gs>
                    <a:gs pos="49020">
                      <a:srgbClr val="8CF585">
                        <a:alpha val="48627"/>
                      </a:srgbClr>
                    </a:gs>
                    <a:gs pos="49412">
                      <a:srgbClr val="8CF585">
                        <a:alpha val="49412"/>
                      </a:srgbClr>
                    </a:gs>
                    <a:gs pos="49804">
                      <a:srgbClr val="8CF585">
                        <a:alpha val="49412"/>
                      </a:srgbClr>
                    </a:gs>
                    <a:gs pos="50196">
                      <a:srgbClr val="8CF585">
                        <a:alpha val="50196"/>
                      </a:srgbClr>
                    </a:gs>
                    <a:gs pos="50588">
                      <a:srgbClr val="8CF585">
                        <a:alpha val="50196"/>
                      </a:srgbClr>
                    </a:gs>
                    <a:gs pos="50980">
                      <a:srgbClr val="8CF485">
                        <a:alpha val="50980"/>
                      </a:srgbClr>
                    </a:gs>
                    <a:gs pos="51373">
                      <a:srgbClr val="8CF585">
                        <a:alpha val="51373"/>
                      </a:srgbClr>
                    </a:gs>
                    <a:gs pos="51765">
                      <a:srgbClr val="8CF585">
                        <a:alpha val="51373"/>
                      </a:srgbClr>
                    </a:gs>
                    <a:gs pos="52157">
                      <a:srgbClr val="8CF585">
                        <a:alpha val="52157"/>
                      </a:srgbClr>
                    </a:gs>
                    <a:gs pos="52549">
                      <a:srgbClr val="8CF585">
                        <a:alpha val="52157"/>
                      </a:srgbClr>
                    </a:gs>
                    <a:gs pos="52941">
                      <a:srgbClr val="8CF585">
                        <a:alpha val="52941"/>
                      </a:srgbClr>
                    </a:gs>
                    <a:gs pos="53333">
                      <a:srgbClr val="8CF585">
                        <a:alpha val="52941"/>
                      </a:srgbClr>
                    </a:gs>
                    <a:gs pos="53725">
                      <a:srgbClr val="8CF585">
                        <a:alpha val="53725"/>
                      </a:srgbClr>
                    </a:gs>
                    <a:gs pos="54118">
                      <a:srgbClr val="8CF585">
                        <a:alpha val="53725"/>
                      </a:srgbClr>
                    </a:gs>
                    <a:gs pos="54510">
                      <a:srgbClr val="8CF585">
                        <a:alpha val="54118"/>
                      </a:srgbClr>
                    </a:gs>
                    <a:gs pos="54902">
                      <a:srgbClr val="8CF585">
                        <a:alpha val="54902"/>
                      </a:srgbClr>
                    </a:gs>
                    <a:gs pos="55294">
                      <a:srgbClr val="8BF585">
                        <a:alpha val="54902"/>
                      </a:srgbClr>
                    </a:gs>
                    <a:gs pos="55686">
                      <a:srgbClr val="8CF585">
                        <a:alpha val="55686"/>
                      </a:srgbClr>
                    </a:gs>
                    <a:gs pos="56078">
                      <a:srgbClr val="8CF585">
                        <a:alpha val="55686"/>
                      </a:srgbClr>
                    </a:gs>
                    <a:gs pos="56471">
                      <a:srgbClr val="8CF585">
                        <a:alpha val="56471"/>
                      </a:srgbClr>
                    </a:gs>
                    <a:gs pos="56863">
                      <a:srgbClr val="8CF585">
                        <a:alpha val="56471"/>
                      </a:srgbClr>
                    </a:gs>
                    <a:gs pos="57255">
                      <a:srgbClr val="8CF585">
                        <a:alpha val="56863"/>
                      </a:srgbClr>
                    </a:gs>
                    <a:gs pos="57647">
                      <a:srgbClr val="8CF585">
                        <a:alpha val="57647"/>
                      </a:srgbClr>
                    </a:gs>
                    <a:gs pos="58039">
                      <a:srgbClr val="8CF585">
                        <a:alpha val="57647"/>
                      </a:srgbClr>
                    </a:gs>
                    <a:gs pos="58431">
                      <a:srgbClr val="8BF585">
                        <a:alpha val="58431"/>
                      </a:srgbClr>
                    </a:gs>
                    <a:gs pos="58824">
                      <a:srgbClr val="8BF585">
                        <a:alpha val="58431"/>
                      </a:srgbClr>
                    </a:gs>
                    <a:gs pos="59216">
                      <a:srgbClr val="8CF485">
                        <a:alpha val="59216"/>
                      </a:srgbClr>
                    </a:gs>
                    <a:gs pos="59608">
                      <a:srgbClr val="8CF585">
                        <a:alpha val="59216"/>
                      </a:srgbClr>
                    </a:gs>
                    <a:gs pos="60000">
                      <a:srgbClr val="8CF585">
                        <a:alpha val="60000"/>
                      </a:srgbClr>
                    </a:gs>
                    <a:gs pos="60392">
                      <a:srgbClr val="8CF585">
                        <a:alpha val="60392"/>
                      </a:srgbClr>
                    </a:gs>
                    <a:gs pos="60784">
                      <a:srgbClr val="8CF585">
                        <a:alpha val="60392"/>
                      </a:srgbClr>
                    </a:gs>
                    <a:gs pos="61177">
                      <a:srgbClr val="8CF585">
                        <a:alpha val="61176"/>
                      </a:srgbClr>
                    </a:gs>
                    <a:gs pos="61569">
                      <a:srgbClr val="8CF585">
                        <a:alpha val="61176"/>
                      </a:srgbClr>
                    </a:gs>
                    <a:gs pos="61961">
                      <a:srgbClr val="8CF585">
                        <a:alpha val="61961"/>
                      </a:srgbClr>
                    </a:gs>
                    <a:gs pos="62353">
                      <a:srgbClr val="8CF585">
                        <a:alpha val="61961"/>
                      </a:srgbClr>
                    </a:gs>
                    <a:gs pos="62745">
                      <a:srgbClr val="8CF585">
                        <a:alpha val="62745"/>
                      </a:srgbClr>
                    </a:gs>
                    <a:gs pos="63137">
                      <a:srgbClr val="8BF585">
                        <a:alpha val="63137"/>
                      </a:srgbClr>
                    </a:gs>
                    <a:gs pos="63529">
                      <a:srgbClr val="8CF585">
                        <a:alpha val="63137"/>
                      </a:srgbClr>
                    </a:gs>
                    <a:gs pos="63922">
                      <a:srgbClr val="8CF585">
                        <a:alpha val="63922"/>
                      </a:srgbClr>
                    </a:gs>
                    <a:gs pos="64314">
                      <a:srgbClr val="8CF585">
                        <a:alpha val="63922"/>
                      </a:srgbClr>
                    </a:gs>
                    <a:gs pos="64706">
                      <a:srgbClr val="8CF585">
                        <a:alpha val="64706"/>
                      </a:srgbClr>
                    </a:gs>
                    <a:gs pos="65098">
                      <a:srgbClr val="8CF585">
                        <a:alpha val="64706"/>
                      </a:srgbClr>
                    </a:gs>
                    <a:gs pos="65490">
                      <a:srgbClr val="8CF585">
                        <a:alpha val="65490"/>
                      </a:srgbClr>
                    </a:gs>
                    <a:gs pos="65882">
                      <a:srgbClr val="8CF585">
                        <a:alpha val="65882"/>
                      </a:srgbClr>
                    </a:gs>
                    <a:gs pos="66274">
                      <a:srgbClr val="8CF585">
                        <a:alpha val="65882"/>
                      </a:srgbClr>
                    </a:gs>
                    <a:gs pos="66667">
                      <a:srgbClr val="8CF585">
                        <a:alpha val="66667"/>
                      </a:srgbClr>
                    </a:gs>
                    <a:gs pos="67059">
                      <a:srgbClr val="8CF585">
                        <a:alpha val="66667"/>
                      </a:srgbClr>
                    </a:gs>
                    <a:gs pos="67451">
                      <a:srgbClr val="8CF585">
                        <a:alpha val="67451"/>
                      </a:srgbClr>
                    </a:gs>
                    <a:gs pos="67843">
                      <a:srgbClr val="8CF585">
                        <a:alpha val="67451"/>
                      </a:srgbClr>
                    </a:gs>
                    <a:gs pos="68235">
                      <a:srgbClr val="8CF585">
                        <a:alpha val="68235"/>
                      </a:srgbClr>
                    </a:gs>
                    <a:gs pos="68628">
                      <a:srgbClr val="8CF585">
                        <a:alpha val="68627"/>
                      </a:srgbClr>
                    </a:gs>
                    <a:gs pos="69020">
                      <a:srgbClr val="8CF585">
                        <a:alpha val="68627"/>
                      </a:srgbClr>
                    </a:gs>
                    <a:gs pos="69412">
                      <a:srgbClr val="8CF585">
                        <a:alpha val="69412"/>
                      </a:srgbClr>
                    </a:gs>
                    <a:gs pos="69804">
                      <a:srgbClr val="8CF585">
                        <a:alpha val="69412"/>
                      </a:srgbClr>
                    </a:gs>
                    <a:gs pos="70196">
                      <a:srgbClr val="8CF585">
                        <a:alpha val="70196"/>
                      </a:srgbClr>
                    </a:gs>
                    <a:gs pos="70588">
                      <a:srgbClr val="8CF585">
                        <a:alpha val="70196"/>
                      </a:srgbClr>
                    </a:gs>
                    <a:gs pos="70980">
                      <a:srgbClr val="8CF585">
                        <a:alpha val="70980"/>
                      </a:srgbClr>
                    </a:gs>
                    <a:gs pos="71373">
                      <a:srgbClr val="8CF585">
                        <a:alpha val="71373"/>
                      </a:srgbClr>
                    </a:gs>
                    <a:gs pos="71765">
                      <a:srgbClr val="8CF585">
                        <a:alpha val="71373"/>
                      </a:srgbClr>
                    </a:gs>
                    <a:gs pos="72157">
                      <a:srgbClr val="8CF585">
                        <a:alpha val="72157"/>
                      </a:srgbClr>
                    </a:gs>
                    <a:gs pos="72549">
                      <a:srgbClr val="8CF585">
                        <a:alpha val="72157"/>
                      </a:srgbClr>
                    </a:gs>
                    <a:gs pos="72941">
                      <a:srgbClr val="8CF585">
                        <a:alpha val="72941"/>
                      </a:srgbClr>
                    </a:gs>
                    <a:gs pos="73333">
                      <a:srgbClr val="8CF585">
                        <a:alpha val="72941"/>
                      </a:srgbClr>
                    </a:gs>
                    <a:gs pos="73725">
                      <a:srgbClr val="8CF585">
                        <a:alpha val="73725"/>
                      </a:srgbClr>
                    </a:gs>
                    <a:gs pos="74118">
                      <a:srgbClr val="8CF585">
                        <a:alpha val="73725"/>
                      </a:srgbClr>
                    </a:gs>
                    <a:gs pos="74510">
                      <a:srgbClr val="8CF585">
                        <a:alpha val="74118"/>
                      </a:srgbClr>
                    </a:gs>
                    <a:gs pos="74902">
                      <a:srgbClr val="8CF585">
                        <a:alpha val="74902"/>
                      </a:srgbClr>
                    </a:gs>
                    <a:gs pos="75294">
                      <a:srgbClr val="8CF585">
                        <a:alpha val="74902"/>
                      </a:srgbClr>
                    </a:gs>
                    <a:gs pos="75686">
                      <a:srgbClr val="8CF585">
                        <a:alpha val="75686"/>
                      </a:srgbClr>
                    </a:gs>
                    <a:gs pos="76078">
                      <a:srgbClr val="8CF585">
                        <a:alpha val="75686"/>
                      </a:srgbClr>
                    </a:gs>
                    <a:gs pos="76471">
                      <a:srgbClr val="8CF585">
                        <a:alpha val="76471"/>
                      </a:srgbClr>
                    </a:gs>
                    <a:gs pos="76863">
                      <a:srgbClr val="8CF585">
                        <a:alpha val="76471"/>
                      </a:srgbClr>
                    </a:gs>
                    <a:gs pos="77255">
                      <a:srgbClr val="8CF585">
                        <a:alpha val="76863"/>
                      </a:srgbClr>
                    </a:gs>
                    <a:gs pos="77647">
                      <a:srgbClr val="8CF585">
                        <a:alpha val="77647"/>
                      </a:srgbClr>
                    </a:gs>
                    <a:gs pos="78039">
                      <a:srgbClr val="8CF585">
                        <a:alpha val="77647"/>
                      </a:srgbClr>
                    </a:gs>
                    <a:gs pos="78431">
                      <a:srgbClr val="8CF585">
                        <a:alpha val="78431"/>
                      </a:srgbClr>
                    </a:gs>
                    <a:gs pos="78824">
                      <a:srgbClr val="8CF585">
                        <a:alpha val="78431"/>
                      </a:srgbClr>
                    </a:gs>
                    <a:gs pos="79216">
                      <a:srgbClr val="8CF585">
                        <a:alpha val="79216"/>
                      </a:srgbClr>
                    </a:gs>
                    <a:gs pos="79608">
                      <a:srgbClr val="8CF585">
                        <a:alpha val="79216"/>
                      </a:srgbClr>
                    </a:gs>
                    <a:gs pos="80000">
                      <a:srgbClr val="8CF585">
                        <a:alpha val="80000"/>
                      </a:srgbClr>
                    </a:gs>
                    <a:gs pos="80392">
                      <a:srgbClr val="8CF585">
                        <a:alpha val="80392"/>
                      </a:srgbClr>
                    </a:gs>
                    <a:gs pos="80784">
                      <a:srgbClr val="8CF585">
                        <a:alpha val="80392"/>
                      </a:srgbClr>
                    </a:gs>
                    <a:gs pos="81177">
                      <a:srgbClr val="8CF585">
                        <a:alpha val="81176"/>
                      </a:srgbClr>
                    </a:gs>
                    <a:gs pos="81569">
                      <a:srgbClr val="8CF585">
                        <a:alpha val="81176"/>
                      </a:srgbClr>
                    </a:gs>
                    <a:gs pos="81961">
                      <a:srgbClr val="8CF585">
                        <a:alpha val="81961"/>
                      </a:srgbClr>
                    </a:gs>
                    <a:gs pos="82353">
                      <a:srgbClr val="8CF585">
                        <a:alpha val="81961"/>
                      </a:srgbClr>
                    </a:gs>
                    <a:gs pos="82745">
                      <a:srgbClr val="8CF585">
                        <a:alpha val="82745"/>
                      </a:srgbClr>
                    </a:gs>
                    <a:gs pos="83137">
                      <a:srgbClr val="8CF585">
                        <a:alpha val="83137"/>
                      </a:srgbClr>
                    </a:gs>
                    <a:gs pos="83529">
                      <a:srgbClr val="8CF585">
                        <a:alpha val="83137"/>
                      </a:srgbClr>
                    </a:gs>
                    <a:gs pos="83922">
                      <a:srgbClr val="8CF585">
                        <a:alpha val="83922"/>
                      </a:srgbClr>
                    </a:gs>
                    <a:gs pos="84314">
                      <a:srgbClr val="8CF585">
                        <a:alpha val="83922"/>
                      </a:srgbClr>
                    </a:gs>
                    <a:gs pos="84706">
                      <a:srgbClr val="8CF585">
                        <a:alpha val="84706"/>
                      </a:srgbClr>
                    </a:gs>
                    <a:gs pos="85098">
                      <a:srgbClr val="8CF585">
                        <a:alpha val="84706"/>
                      </a:srgbClr>
                    </a:gs>
                    <a:gs pos="85490">
                      <a:srgbClr val="8CF585">
                        <a:alpha val="85490"/>
                      </a:srgbClr>
                    </a:gs>
                    <a:gs pos="85882">
                      <a:srgbClr val="8CF585">
                        <a:alpha val="85882"/>
                      </a:srgbClr>
                    </a:gs>
                    <a:gs pos="86274">
                      <a:srgbClr val="8CF585">
                        <a:alpha val="85882"/>
                      </a:srgbClr>
                    </a:gs>
                    <a:gs pos="86667">
                      <a:srgbClr val="8CF585">
                        <a:alpha val="86667"/>
                      </a:srgbClr>
                    </a:gs>
                    <a:gs pos="87059">
                      <a:srgbClr val="8CF585">
                        <a:alpha val="86667"/>
                      </a:srgbClr>
                    </a:gs>
                    <a:gs pos="87451">
                      <a:srgbClr val="8CF585">
                        <a:alpha val="87451"/>
                      </a:srgbClr>
                    </a:gs>
                    <a:gs pos="87843">
                      <a:srgbClr val="8CF585">
                        <a:alpha val="87451"/>
                      </a:srgbClr>
                    </a:gs>
                    <a:gs pos="88235">
                      <a:srgbClr val="8CF585">
                        <a:alpha val="88235"/>
                      </a:srgbClr>
                    </a:gs>
                    <a:gs pos="88627">
                      <a:srgbClr val="8CF585">
                        <a:alpha val="88627"/>
                      </a:srgbClr>
                    </a:gs>
                    <a:gs pos="89020">
                      <a:srgbClr val="8CF585">
                        <a:alpha val="88627"/>
                      </a:srgbClr>
                    </a:gs>
                    <a:gs pos="89412">
                      <a:srgbClr val="8CF585">
                        <a:alpha val="89412"/>
                      </a:srgbClr>
                    </a:gs>
                    <a:gs pos="89804">
                      <a:srgbClr val="8CF585">
                        <a:alpha val="89412"/>
                      </a:srgbClr>
                    </a:gs>
                    <a:gs pos="90196">
                      <a:srgbClr val="8CF585">
                        <a:alpha val="90196"/>
                      </a:srgbClr>
                    </a:gs>
                    <a:gs pos="90588">
                      <a:srgbClr val="8CF585">
                        <a:alpha val="90196"/>
                      </a:srgbClr>
                    </a:gs>
                    <a:gs pos="90980">
                      <a:srgbClr val="8CF585">
                        <a:alpha val="90980"/>
                      </a:srgbClr>
                    </a:gs>
                    <a:gs pos="91373">
                      <a:srgbClr val="8CF585">
                        <a:alpha val="90980"/>
                      </a:srgbClr>
                    </a:gs>
                    <a:gs pos="91765">
                      <a:srgbClr val="8CF585">
                        <a:alpha val="91373"/>
                      </a:srgbClr>
                    </a:gs>
                    <a:gs pos="92157">
                      <a:srgbClr val="8CF585">
                        <a:alpha val="92157"/>
                      </a:srgbClr>
                    </a:gs>
                    <a:gs pos="92549">
                      <a:srgbClr val="8CF585">
                        <a:alpha val="92157"/>
                      </a:srgbClr>
                    </a:gs>
                    <a:gs pos="92941">
                      <a:srgbClr val="8CF585">
                        <a:alpha val="92941"/>
                      </a:srgbClr>
                    </a:gs>
                    <a:gs pos="93333">
                      <a:srgbClr val="8CF585">
                        <a:alpha val="92941"/>
                      </a:srgbClr>
                    </a:gs>
                    <a:gs pos="93726">
                      <a:srgbClr val="8CF585">
                        <a:alpha val="93725"/>
                      </a:srgbClr>
                    </a:gs>
                    <a:gs pos="94118">
                      <a:srgbClr val="8CF585">
                        <a:alpha val="93725"/>
                      </a:srgbClr>
                    </a:gs>
                    <a:gs pos="94510">
                      <a:srgbClr val="8CF585">
                        <a:alpha val="94118"/>
                      </a:srgbClr>
                    </a:gs>
                    <a:gs pos="94902">
                      <a:srgbClr val="8CF585">
                        <a:alpha val="94902"/>
                      </a:srgbClr>
                    </a:gs>
                    <a:gs pos="95294">
                      <a:srgbClr val="8CF585">
                        <a:alpha val="94902"/>
                      </a:srgbClr>
                    </a:gs>
                    <a:gs pos="95686">
                      <a:srgbClr val="8CF585">
                        <a:alpha val="95686"/>
                      </a:srgbClr>
                    </a:gs>
                    <a:gs pos="96078">
                      <a:srgbClr val="8CF585">
                        <a:alpha val="95686"/>
                      </a:srgbClr>
                    </a:gs>
                    <a:gs pos="96471">
                      <a:srgbClr val="8CF585">
                        <a:alpha val="96471"/>
                      </a:srgbClr>
                    </a:gs>
                    <a:gs pos="96863">
                      <a:srgbClr val="8CF585">
                        <a:alpha val="96471"/>
                      </a:srgbClr>
                    </a:gs>
                    <a:gs pos="97255">
                      <a:srgbClr val="8CF585">
                        <a:alpha val="97255"/>
                      </a:srgbClr>
                    </a:gs>
                    <a:gs pos="97647">
                      <a:srgbClr val="8CF585">
                        <a:alpha val="97647"/>
                      </a:srgbClr>
                    </a:gs>
                    <a:gs pos="98039">
                      <a:srgbClr val="8CF585">
                        <a:alpha val="97647"/>
                      </a:srgbClr>
                    </a:gs>
                    <a:gs pos="98431">
                      <a:srgbClr val="8CF585">
                        <a:alpha val="98431"/>
                      </a:srgbClr>
                    </a:gs>
                    <a:gs pos="98823">
                      <a:srgbClr val="8CF585">
                        <a:alpha val="98431"/>
                      </a:srgbClr>
                    </a:gs>
                    <a:gs pos="99216">
                      <a:srgbClr val="8CF585">
                        <a:alpha val="99216"/>
                      </a:srgbClr>
                    </a:gs>
                    <a:gs pos="99608">
                      <a:srgbClr val="8CF585">
                        <a:alpha val="99216"/>
                      </a:srgbClr>
                    </a:gs>
                    <a:gs pos="100000">
                      <a:srgbClr val="8CF585"/>
                    </a:gs>
                  </a:gsLst>
                  <a:lin ang="10800000" scaled="1"/>
                </a:gra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sp>
            <p:nvSpPr>
              <p:cNvPr id="22" name="Freeform: Shape 21">
                <a:extLst>
                  <a:ext uri="{FF2B5EF4-FFF2-40B4-BE49-F238E27FC236}">
                    <a16:creationId xmlns:a16="http://schemas.microsoft.com/office/drawing/2014/main" id="{C0AEAE86-75B0-0119-C126-55985FEA3EA1}"/>
                  </a:ext>
                </a:extLst>
              </p:cNvPr>
              <p:cNvSpPr/>
              <p:nvPr/>
            </p:nvSpPr>
            <p:spPr>
              <a:xfrm>
                <a:off x="7333804" y="3616791"/>
                <a:ext cx="1302501" cy="1255682"/>
              </a:xfrm>
              <a:custGeom>
                <a:avLst/>
                <a:gdLst>
                  <a:gd name="connsiteX0" fmla="*/ 1302074 w 1302501"/>
                  <a:gd name="connsiteY0" fmla="*/ -138 h 1255682"/>
                  <a:gd name="connsiteX1" fmla="*/ -427 w 1302501"/>
                  <a:gd name="connsiteY1" fmla="*/ 1255544 h 1255682"/>
                </a:gdLst>
                <a:ahLst/>
                <a:cxnLst>
                  <a:cxn ang="0">
                    <a:pos x="connsiteX0" y="connsiteY0"/>
                  </a:cxn>
                  <a:cxn ang="0">
                    <a:pos x="connsiteX1" y="connsiteY1"/>
                  </a:cxn>
                </a:cxnLst>
                <a:rect l="l" t="t" r="r" b="b"/>
                <a:pathLst>
                  <a:path w="1302501" h="1255682">
                    <a:moveTo>
                      <a:pt x="1302074" y="-138"/>
                    </a:moveTo>
                    <a:cubicBezTo>
                      <a:pt x="1275698" y="523478"/>
                      <a:pt x="780994" y="1000401"/>
                      <a:pt x="-427" y="1255544"/>
                    </a:cubicBezTo>
                  </a:path>
                </a:pathLst>
              </a:custGeom>
              <a:noFill/>
              <a:ln w="152400" cap="rnd">
                <a:gradFill>
                  <a:gsLst>
                    <a:gs pos="0">
                      <a:srgbClr val="8CF585">
                        <a:alpha val="0"/>
                      </a:srgbClr>
                    </a:gs>
                    <a:gs pos="392">
                      <a:srgbClr val="8CF585">
                        <a:alpha val="392"/>
                      </a:srgbClr>
                    </a:gs>
                    <a:gs pos="784">
                      <a:srgbClr val="8CF585">
                        <a:alpha val="784"/>
                      </a:srgbClr>
                    </a:gs>
                    <a:gs pos="1176">
                      <a:srgbClr val="8CF585">
                        <a:alpha val="784"/>
                      </a:srgbClr>
                    </a:gs>
                    <a:gs pos="1569">
                      <a:srgbClr val="8CF585">
                        <a:alpha val="1569"/>
                      </a:srgbClr>
                    </a:gs>
                    <a:gs pos="1961">
                      <a:srgbClr val="8CF585">
                        <a:alpha val="1569"/>
                      </a:srgbClr>
                    </a:gs>
                    <a:gs pos="2353">
                      <a:srgbClr val="8CF585">
                        <a:alpha val="1961"/>
                      </a:srgbClr>
                    </a:gs>
                    <a:gs pos="2745">
                      <a:srgbClr val="8CF585">
                        <a:alpha val="2745"/>
                      </a:srgbClr>
                    </a:gs>
                    <a:gs pos="3137">
                      <a:srgbClr val="8CF585">
                        <a:alpha val="3137"/>
                      </a:srgbClr>
                    </a:gs>
                    <a:gs pos="3529">
                      <a:srgbClr val="8CF585">
                        <a:alpha val="3137"/>
                      </a:srgbClr>
                    </a:gs>
                    <a:gs pos="3922">
                      <a:srgbClr val="8CF585">
                        <a:alpha val="3922"/>
                      </a:srgbClr>
                    </a:gs>
                    <a:gs pos="4314">
                      <a:srgbClr val="8CF585">
                        <a:alpha val="4314"/>
                      </a:srgbClr>
                    </a:gs>
                    <a:gs pos="4706">
                      <a:srgbClr val="8CF585">
                        <a:alpha val="4314"/>
                      </a:srgbClr>
                    </a:gs>
                    <a:gs pos="5098">
                      <a:srgbClr val="8CF585">
                        <a:alpha val="5098"/>
                      </a:srgbClr>
                    </a:gs>
                    <a:gs pos="5490">
                      <a:srgbClr val="8CF585">
                        <a:alpha val="5490"/>
                      </a:srgbClr>
                    </a:gs>
                    <a:gs pos="5882">
                      <a:srgbClr val="8CF585">
                        <a:alpha val="5490"/>
                      </a:srgbClr>
                    </a:gs>
                    <a:gs pos="6275">
                      <a:srgbClr val="8CF485">
                        <a:alpha val="6275"/>
                      </a:srgbClr>
                    </a:gs>
                    <a:gs pos="6667">
                      <a:srgbClr val="8CF585">
                        <a:alpha val="6667"/>
                      </a:srgbClr>
                    </a:gs>
                    <a:gs pos="7059">
                      <a:srgbClr val="8BF485">
                        <a:alpha val="6667"/>
                      </a:srgbClr>
                    </a:gs>
                    <a:gs pos="7451">
                      <a:srgbClr val="8CF485">
                        <a:alpha val="7059"/>
                      </a:srgbClr>
                    </a:gs>
                    <a:gs pos="7843">
                      <a:srgbClr val="8CF585">
                        <a:alpha val="7843"/>
                      </a:srgbClr>
                    </a:gs>
                    <a:gs pos="8235">
                      <a:srgbClr val="8CF485">
                        <a:alpha val="7843"/>
                      </a:srgbClr>
                    </a:gs>
                    <a:gs pos="8627">
                      <a:srgbClr val="8CF585">
                        <a:alpha val="8235"/>
                      </a:srgbClr>
                    </a:gs>
                    <a:gs pos="9020">
                      <a:srgbClr val="8CF485">
                        <a:alpha val="9020"/>
                      </a:srgbClr>
                    </a:gs>
                    <a:gs pos="9412">
                      <a:srgbClr val="8CF584">
                        <a:alpha val="9020"/>
                      </a:srgbClr>
                    </a:gs>
                    <a:gs pos="9804">
                      <a:srgbClr val="8CF585">
                        <a:alpha val="9412"/>
                      </a:srgbClr>
                    </a:gs>
                    <a:gs pos="10196">
                      <a:srgbClr val="8BF585">
                        <a:alpha val="10196"/>
                      </a:srgbClr>
                    </a:gs>
                    <a:gs pos="10588">
                      <a:srgbClr val="8CF585">
                        <a:alpha val="10196"/>
                      </a:srgbClr>
                    </a:gs>
                    <a:gs pos="10980">
                      <a:srgbClr val="8CF585">
                        <a:alpha val="10980"/>
                      </a:srgbClr>
                    </a:gs>
                    <a:gs pos="11372">
                      <a:srgbClr val="8CF585">
                        <a:alpha val="10980"/>
                      </a:srgbClr>
                    </a:gs>
                    <a:gs pos="11765">
                      <a:srgbClr val="8BF485">
                        <a:alpha val="11373"/>
                      </a:srgbClr>
                    </a:gs>
                    <a:gs pos="12157">
                      <a:srgbClr val="8CF585">
                        <a:alpha val="12157"/>
                      </a:srgbClr>
                    </a:gs>
                    <a:gs pos="12549">
                      <a:srgbClr val="8CF585">
                        <a:alpha val="12157"/>
                      </a:srgbClr>
                    </a:gs>
                    <a:gs pos="12941">
                      <a:srgbClr val="8CF585">
                        <a:alpha val="12941"/>
                      </a:srgbClr>
                    </a:gs>
                    <a:gs pos="13333">
                      <a:srgbClr val="8CF584">
                        <a:alpha val="12941"/>
                      </a:srgbClr>
                    </a:gs>
                    <a:gs pos="13725">
                      <a:srgbClr val="8CF585">
                        <a:alpha val="13725"/>
                      </a:srgbClr>
                    </a:gs>
                    <a:gs pos="14118">
                      <a:srgbClr val="8BF585">
                        <a:alpha val="13725"/>
                      </a:srgbClr>
                    </a:gs>
                    <a:gs pos="14510">
                      <a:srgbClr val="8CF585">
                        <a:alpha val="14118"/>
                      </a:srgbClr>
                    </a:gs>
                    <a:gs pos="14902">
                      <a:srgbClr val="8CF585">
                        <a:alpha val="14902"/>
                      </a:srgbClr>
                    </a:gs>
                    <a:gs pos="15294">
                      <a:srgbClr val="8CF585">
                        <a:alpha val="14902"/>
                      </a:srgbClr>
                    </a:gs>
                    <a:gs pos="15686">
                      <a:srgbClr val="8CF585">
                        <a:alpha val="15686"/>
                      </a:srgbClr>
                    </a:gs>
                    <a:gs pos="16078">
                      <a:srgbClr val="8CF585">
                        <a:alpha val="15686"/>
                      </a:srgbClr>
                    </a:gs>
                    <a:gs pos="16471">
                      <a:srgbClr val="8CF585">
                        <a:alpha val="16471"/>
                      </a:srgbClr>
                    </a:gs>
                    <a:gs pos="16863">
                      <a:srgbClr val="8CF585">
                        <a:alpha val="16471"/>
                      </a:srgbClr>
                    </a:gs>
                    <a:gs pos="17255">
                      <a:srgbClr val="8CF585">
                        <a:alpha val="16863"/>
                      </a:srgbClr>
                    </a:gs>
                    <a:gs pos="17647">
                      <a:srgbClr val="8CF585">
                        <a:alpha val="17647"/>
                      </a:srgbClr>
                    </a:gs>
                    <a:gs pos="18039">
                      <a:srgbClr val="8CF585">
                        <a:alpha val="17647"/>
                      </a:srgbClr>
                    </a:gs>
                    <a:gs pos="18431">
                      <a:srgbClr val="8CF585">
                        <a:alpha val="18431"/>
                      </a:srgbClr>
                    </a:gs>
                    <a:gs pos="18823">
                      <a:srgbClr val="8CF585">
                        <a:alpha val="18431"/>
                      </a:srgbClr>
                    </a:gs>
                    <a:gs pos="19216">
                      <a:srgbClr val="8CF585">
                        <a:alpha val="19216"/>
                      </a:srgbClr>
                    </a:gs>
                    <a:gs pos="19608">
                      <a:srgbClr val="8CF585">
                        <a:alpha val="19216"/>
                      </a:srgbClr>
                    </a:gs>
                    <a:gs pos="20000">
                      <a:srgbClr val="8CF585">
                        <a:alpha val="20000"/>
                      </a:srgbClr>
                    </a:gs>
                    <a:gs pos="20392">
                      <a:srgbClr val="8CF585">
                        <a:alpha val="20392"/>
                      </a:srgbClr>
                    </a:gs>
                    <a:gs pos="20784">
                      <a:srgbClr val="8CF585">
                        <a:alpha val="20392"/>
                      </a:srgbClr>
                    </a:gs>
                    <a:gs pos="21177">
                      <a:srgbClr val="8CF585">
                        <a:alpha val="21176"/>
                      </a:srgbClr>
                    </a:gs>
                    <a:gs pos="21569">
                      <a:srgbClr val="8CF585">
                        <a:alpha val="21176"/>
                      </a:srgbClr>
                    </a:gs>
                    <a:gs pos="21961">
                      <a:srgbClr val="8CF585">
                        <a:alpha val="21961"/>
                      </a:srgbClr>
                    </a:gs>
                    <a:gs pos="22353">
                      <a:srgbClr val="8CF585">
                        <a:alpha val="21961"/>
                      </a:srgbClr>
                    </a:gs>
                    <a:gs pos="22745">
                      <a:srgbClr val="8BF585">
                        <a:alpha val="22745"/>
                      </a:srgbClr>
                    </a:gs>
                    <a:gs pos="23137">
                      <a:srgbClr val="8CF585">
                        <a:alpha val="23137"/>
                      </a:srgbClr>
                    </a:gs>
                    <a:gs pos="23529">
                      <a:srgbClr val="8CF585">
                        <a:alpha val="23137"/>
                      </a:srgbClr>
                    </a:gs>
                    <a:gs pos="23922">
                      <a:srgbClr val="8CF585">
                        <a:alpha val="23922"/>
                      </a:srgbClr>
                    </a:gs>
                    <a:gs pos="24314">
                      <a:srgbClr val="8CF585">
                        <a:alpha val="23922"/>
                      </a:srgbClr>
                    </a:gs>
                    <a:gs pos="24706">
                      <a:srgbClr val="8CF585">
                        <a:alpha val="24706"/>
                      </a:srgbClr>
                    </a:gs>
                    <a:gs pos="25098">
                      <a:srgbClr val="8CF585">
                        <a:alpha val="24706"/>
                      </a:srgbClr>
                    </a:gs>
                    <a:gs pos="25490">
                      <a:srgbClr val="8CF585">
                        <a:alpha val="25490"/>
                      </a:srgbClr>
                    </a:gs>
                    <a:gs pos="25882">
                      <a:srgbClr val="8CF585">
                        <a:alpha val="25882"/>
                      </a:srgbClr>
                    </a:gs>
                    <a:gs pos="26274">
                      <a:srgbClr val="8CF585">
                        <a:alpha val="25882"/>
                      </a:srgbClr>
                    </a:gs>
                    <a:gs pos="26667">
                      <a:srgbClr val="8CF485">
                        <a:alpha val="26667"/>
                      </a:srgbClr>
                    </a:gs>
                    <a:gs pos="27059">
                      <a:srgbClr val="8CF585">
                        <a:alpha val="26667"/>
                      </a:srgbClr>
                    </a:gs>
                    <a:gs pos="27451">
                      <a:srgbClr val="8CF585">
                        <a:alpha val="27451"/>
                      </a:srgbClr>
                    </a:gs>
                    <a:gs pos="27843">
                      <a:srgbClr val="8CF585">
                        <a:alpha val="27451"/>
                      </a:srgbClr>
                    </a:gs>
                    <a:gs pos="28235">
                      <a:srgbClr val="8CF585">
                        <a:alpha val="28235"/>
                      </a:srgbClr>
                    </a:gs>
                    <a:gs pos="28627">
                      <a:srgbClr val="8CF585">
                        <a:alpha val="28627"/>
                      </a:srgbClr>
                    </a:gs>
                    <a:gs pos="29020">
                      <a:srgbClr val="8CF585">
                        <a:alpha val="28627"/>
                      </a:srgbClr>
                    </a:gs>
                    <a:gs pos="29412">
                      <a:srgbClr val="8CF585">
                        <a:alpha val="29412"/>
                      </a:srgbClr>
                    </a:gs>
                    <a:gs pos="29804">
                      <a:srgbClr val="8CF585">
                        <a:alpha val="29412"/>
                      </a:srgbClr>
                    </a:gs>
                    <a:gs pos="30196">
                      <a:srgbClr val="8CF585">
                        <a:alpha val="30196"/>
                      </a:srgbClr>
                    </a:gs>
                    <a:gs pos="30588">
                      <a:srgbClr val="8CF585">
                        <a:alpha val="30196"/>
                      </a:srgbClr>
                    </a:gs>
                    <a:gs pos="30980">
                      <a:srgbClr val="8CF585">
                        <a:alpha val="30980"/>
                      </a:srgbClr>
                    </a:gs>
                    <a:gs pos="31373">
                      <a:srgbClr val="8CF585">
                        <a:alpha val="31373"/>
                      </a:srgbClr>
                    </a:gs>
                    <a:gs pos="31765">
                      <a:srgbClr val="8CF585">
                        <a:alpha val="31373"/>
                      </a:srgbClr>
                    </a:gs>
                    <a:gs pos="32157">
                      <a:srgbClr val="8CF585">
                        <a:alpha val="32157"/>
                      </a:srgbClr>
                    </a:gs>
                    <a:gs pos="32549">
                      <a:srgbClr val="8CF585">
                        <a:alpha val="32157"/>
                      </a:srgbClr>
                    </a:gs>
                    <a:gs pos="32941">
                      <a:srgbClr val="8CF585">
                        <a:alpha val="32941"/>
                      </a:srgbClr>
                    </a:gs>
                    <a:gs pos="33333">
                      <a:srgbClr val="8CF585">
                        <a:alpha val="32941"/>
                      </a:srgbClr>
                    </a:gs>
                    <a:gs pos="33726">
                      <a:srgbClr val="8CF585">
                        <a:alpha val="33725"/>
                      </a:srgbClr>
                    </a:gs>
                    <a:gs pos="34118">
                      <a:srgbClr val="8CF585">
                        <a:alpha val="33725"/>
                      </a:srgbClr>
                    </a:gs>
                    <a:gs pos="34510">
                      <a:srgbClr val="8CF585">
                        <a:alpha val="34118"/>
                      </a:srgbClr>
                    </a:gs>
                    <a:gs pos="34902">
                      <a:srgbClr val="8CF585">
                        <a:alpha val="34902"/>
                      </a:srgbClr>
                    </a:gs>
                    <a:gs pos="35294">
                      <a:srgbClr val="8CF585">
                        <a:alpha val="34902"/>
                      </a:srgbClr>
                    </a:gs>
                    <a:gs pos="35686">
                      <a:srgbClr val="8CF585">
                        <a:alpha val="35686"/>
                      </a:srgbClr>
                    </a:gs>
                    <a:gs pos="36078">
                      <a:srgbClr val="8CF585">
                        <a:alpha val="35686"/>
                      </a:srgbClr>
                    </a:gs>
                    <a:gs pos="36471">
                      <a:srgbClr val="8CF585">
                        <a:alpha val="36471"/>
                      </a:srgbClr>
                    </a:gs>
                    <a:gs pos="36863">
                      <a:srgbClr val="8CF585">
                        <a:alpha val="36471"/>
                      </a:srgbClr>
                    </a:gs>
                    <a:gs pos="37255">
                      <a:srgbClr val="8CF585">
                        <a:alpha val="36863"/>
                      </a:srgbClr>
                    </a:gs>
                    <a:gs pos="37647">
                      <a:srgbClr val="8CF585">
                        <a:alpha val="37647"/>
                      </a:srgbClr>
                    </a:gs>
                    <a:gs pos="38039">
                      <a:srgbClr val="8CF585">
                        <a:alpha val="37647"/>
                      </a:srgbClr>
                    </a:gs>
                    <a:gs pos="38431">
                      <a:srgbClr val="8CF585">
                        <a:alpha val="38431"/>
                      </a:srgbClr>
                    </a:gs>
                    <a:gs pos="38824">
                      <a:srgbClr val="8CF585">
                        <a:alpha val="38431"/>
                      </a:srgbClr>
                    </a:gs>
                    <a:gs pos="39216">
                      <a:srgbClr val="8CF585">
                        <a:alpha val="39216"/>
                      </a:srgbClr>
                    </a:gs>
                    <a:gs pos="39608">
                      <a:srgbClr val="8CF585">
                        <a:alpha val="39216"/>
                      </a:srgbClr>
                    </a:gs>
                    <a:gs pos="40000">
                      <a:srgbClr val="8CF585">
                        <a:alpha val="40000"/>
                      </a:srgbClr>
                    </a:gs>
                    <a:gs pos="40392">
                      <a:srgbClr val="8CF585">
                        <a:alpha val="40392"/>
                      </a:srgbClr>
                    </a:gs>
                    <a:gs pos="40784">
                      <a:srgbClr val="8CF585">
                        <a:alpha val="40392"/>
                      </a:srgbClr>
                    </a:gs>
                    <a:gs pos="41177">
                      <a:srgbClr val="8CF585">
                        <a:alpha val="41176"/>
                      </a:srgbClr>
                    </a:gs>
                    <a:gs pos="41569">
                      <a:srgbClr val="8CF585">
                        <a:alpha val="41176"/>
                      </a:srgbClr>
                    </a:gs>
                    <a:gs pos="41961">
                      <a:srgbClr val="8CF585">
                        <a:alpha val="41961"/>
                      </a:srgbClr>
                    </a:gs>
                    <a:gs pos="42353">
                      <a:srgbClr val="8CF585">
                        <a:alpha val="41961"/>
                      </a:srgbClr>
                    </a:gs>
                    <a:gs pos="42745">
                      <a:srgbClr val="8CF585">
                        <a:alpha val="42745"/>
                      </a:srgbClr>
                    </a:gs>
                    <a:gs pos="43137">
                      <a:srgbClr val="8CF585">
                        <a:alpha val="43137"/>
                      </a:srgbClr>
                    </a:gs>
                    <a:gs pos="43529">
                      <a:srgbClr val="8CF585">
                        <a:alpha val="43137"/>
                      </a:srgbClr>
                    </a:gs>
                    <a:gs pos="43922">
                      <a:srgbClr val="8CF585">
                        <a:alpha val="43922"/>
                      </a:srgbClr>
                    </a:gs>
                    <a:gs pos="44314">
                      <a:srgbClr val="8CF585">
                        <a:alpha val="43922"/>
                      </a:srgbClr>
                    </a:gs>
                    <a:gs pos="44706">
                      <a:srgbClr val="8CF585">
                        <a:alpha val="44706"/>
                      </a:srgbClr>
                    </a:gs>
                    <a:gs pos="45098">
                      <a:srgbClr val="8CF585">
                        <a:alpha val="44706"/>
                      </a:srgbClr>
                    </a:gs>
                    <a:gs pos="45490">
                      <a:srgbClr val="8CF585">
                        <a:alpha val="45490"/>
                      </a:srgbClr>
                    </a:gs>
                    <a:gs pos="45882">
                      <a:srgbClr val="8BF585">
                        <a:alpha val="45882"/>
                      </a:srgbClr>
                    </a:gs>
                    <a:gs pos="46275">
                      <a:srgbClr val="8CF585">
                        <a:alpha val="45882"/>
                      </a:srgbClr>
                    </a:gs>
                    <a:gs pos="46667">
                      <a:srgbClr val="8CF585">
                        <a:alpha val="46667"/>
                      </a:srgbClr>
                    </a:gs>
                    <a:gs pos="47059">
                      <a:srgbClr val="8CF485">
                        <a:alpha val="46667"/>
                      </a:srgbClr>
                    </a:gs>
                    <a:gs pos="47451">
                      <a:srgbClr val="8CF585">
                        <a:alpha val="47451"/>
                      </a:srgbClr>
                    </a:gs>
                    <a:gs pos="47843">
                      <a:srgbClr val="8CF585">
                        <a:alpha val="47451"/>
                      </a:srgbClr>
                    </a:gs>
                    <a:gs pos="48235">
                      <a:srgbClr val="8CF585">
                        <a:alpha val="48235"/>
                      </a:srgbClr>
                    </a:gs>
                    <a:gs pos="48627">
                      <a:srgbClr val="8CF585">
                        <a:alpha val="48627"/>
                      </a:srgbClr>
                    </a:gs>
                    <a:gs pos="49020">
                      <a:srgbClr val="8CF585">
                        <a:alpha val="48627"/>
                      </a:srgbClr>
                    </a:gs>
                    <a:gs pos="49412">
                      <a:srgbClr val="8CF585">
                        <a:alpha val="49412"/>
                      </a:srgbClr>
                    </a:gs>
                    <a:gs pos="49804">
                      <a:srgbClr val="8CF585">
                        <a:alpha val="49412"/>
                      </a:srgbClr>
                    </a:gs>
                    <a:gs pos="50196">
                      <a:srgbClr val="8CF585">
                        <a:alpha val="50196"/>
                      </a:srgbClr>
                    </a:gs>
                    <a:gs pos="50588">
                      <a:srgbClr val="8CF585">
                        <a:alpha val="50196"/>
                      </a:srgbClr>
                    </a:gs>
                    <a:gs pos="50980">
                      <a:srgbClr val="8CF485">
                        <a:alpha val="50980"/>
                      </a:srgbClr>
                    </a:gs>
                    <a:gs pos="51373">
                      <a:srgbClr val="8CF585">
                        <a:alpha val="51373"/>
                      </a:srgbClr>
                    </a:gs>
                    <a:gs pos="51765">
                      <a:srgbClr val="8CF585">
                        <a:alpha val="51373"/>
                      </a:srgbClr>
                    </a:gs>
                    <a:gs pos="52157">
                      <a:srgbClr val="8CF585">
                        <a:alpha val="52157"/>
                      </a:srgbClr>
                    </a:gs>
                    <a:gs pos="52549">
                      <a:srgbClr val="8CF585">
                        <a:alpha val="52157"/>
                      </a:srgbClr>
                    </a:gs>
                    <a:gs pos="52941">
                      <a:srgbClr val="8CF585">
                        <a:alpha val="52941"/>
                      </a:srgbClr>
                    </a:gs>
                    <a:gs pos="53333">
                      <a:srgbClr val="8CF585">
                        <a:alpha val="52941"/>
                      </a:srgbClr>
                    </a:gs>
                    <a:gs pos="53725">
                      <a:srgbClr val="8CF585">
                        <a:alpha val="53725"/>
                      </a:srgbClr>
                    </a:gs>
                    <a:gs pos="54118">
                      <a:srgbClr val="8CF585">
                        <a:alpha val="53725"/>
                      </a:srgbClr>
                    </a:gs>
                    <a:gs pos="54510">
                      <a:srgbClr val="8CF585">
                        <a:alpha val="54118"/>
                      </a:srgbClr>
                    </a:gs>
                    <a:gs pos="54902">
                      <a:srgbClr val="8CF585">
                        <a:alpha val="54902"/>
                      </a:srgbClr>
                    </a:gs>
                    <a:gs pos="55294">
                      <a:srgbClr val="8BF585">
                        <a:alpha val="54902"/>
                      </a:srgbClr>
                    </a:gs>
                    <a:gs pos="55686">
                      <a:srgbClr val="8CF585">
                        <a:alpha val="55686"/>
                      </a:srgbClr>
                    </a:gs>
                    <a:gs pos="56078">
                      <a:srgbClr val="8CF585">
                        <a:alpha val="55686"/>
                      </a:srgbClr>
                    </a:gs>
                    <a:gs pos="56471">
                      <a:srgbClr val="8CF585">
                        <a:alpha val="56471"/>
                      </a:srgbClr>
                    </a:gs>
                    <a:gs pos="56863">
                      <a:srgbClr val="8CF585">
                        <a:alpha val="56471"/>
                      </a:srgbClr>
                    </a:gs>
                    <a:gs pos="57255">
                      <a:srgbClr val="8CF585">
                        <a:alpha val="56863"/>
                      </a:srgbClr>
                    </a:gs>
                    <a:gs pos="57647">
                      <a:srgbClr val="8CF585">
                        <a:alpha val="57647"/>
                      </a:srgbClr>
                    </a:gs>
                    <a:gs pos="58039">
                      <a:srgbClr val="8CF585">
                        <a:alpha val="57647"/>
                      </a:srgbClr>
                    </a:gs>
                    <a:gs pos="58431">
                      <a:srgbClr val="8BF585">
                        <a:alpha val="58431"/>
                      </a:srgbClr>
                    </a:gs>
                    <a:gs pos="58824">
                      <a:srgbClr val="8BF585">
                        <a:alpha val="58431"/>
                      </a:srgbClr>
                    </a:gs>
                    <a:gs pos="59216">
                      <a:srgbClr val="8CF485">
                        <a:alpha val="59216"/>
                      </a:srgbClr>
                    </a:gs>
                    <a:gs pos="59608">
                      <a:srgbClr val="8CF585">
                        <a:alpha val="59216"/>
                      </a:srgbClr>
                    </a:gs>
                    <a:gs pos="60000">
                      <a:srgbClr val="8CF585">
                        <a:alpha val="60000"/>
                      </a:srgbClr>
                    </a:gs>
                    <a:gs pos="60392">
                      <a:srgbClr val="8CF585">
                        <a:alpha val="60392"/>
                      </a:srgbClr>
                    </a:gs>
                    <a:gs pos="60784">
                      <a:srgbClr val="8CF585">
                        <a:alpha val="60392"/>
                      </a:srgbClr>
                    </a:gs>
                    <a:gs pos="61177">
                      <a:srgbClr val="8CF585">
                        <a:alpha val="61176"/>
                      </a:srgbClr>
                    </a:gs>
                    <a:gs pos="61569">
                      <a:srgbClr val="8CF585">
                        <a:alpha val="61176"/>
                      </a:srgbClr>
                    </a:gs>
                    <a:gs pos="61961">
                      <a:srgbClr val="8CF585">
                        <a:alpha val="61961"/>
                      </a:srgbClr>
                    </a:gs>
                    <a:gs pos="62353">
                      <a:srgbClr val="8CF585">
                        <a:alpha val="61961"/>
                      </a:srgbClr>
                    </a:gs>
                    <a:gs pos="62745">
                      <a:srgbClr val="8CF585">
                        <a:alpha val="62745"/>
                      </a:srgbClr>
                    </a:gs>
                    <a:gs pos="63137">
                      <a:srgbClr val="8BF585">
                        <a:alpha val="63137"/>
                      </a:srgbClr>
                    </a:gs>
                    <a:gs pos="63529">
                      <a:srgbClr val="8CF585">
                        <a:alpha val="63137"/>
                      </a:srgbClr>
                    </a:gs>
                    <a:gs pos="63922">
                      <a:srgbClr val="8CF585">
                        <a:alpha val="63922"/>
                      </a:srgbClr>
                    </a:gs>
                    <a:gs pos="64314">
                      <a:srgbClr val="8CF585">
                        <a:alpha val="63922"/>
                      </a:srgbClr>
                    </a:gs>
                    <a:gs pos="64706">
                      <a:srgbClr val="8CF585">
                        <a:alpha val="64706"/>
                      </a:srgbClr>
                    </a:gs>
                    <a:gs pos="65098">
                      <a:srgbClr val="8CF585">
                        <a:alpha val="64706"/>
                      </a:srgbClr>
                    </a:gs>
                    <a:gs pos="65490">
                      <a:srgbClr val="8CF585">
                        <a:alpha val="65490"/>
                      </a:srgbClr>
                    </a:gs>
                    <a:gs pos="65882">
                      <a:srgbClr val="8CF585">
                        <a:alpha val="65882"/>
                      </a:srgbClr>
                    </a:gs>
                    <a:gs pos="66274">
                      <a:srgbClr val="8CF585">
                        <a:alpha val="65882"/>
                      </a:srgbClr>
                    </a:gs>
                    <a:gs pos="66667">
                      <a:srgbClr val="8CF585">
                        <a:alpha val="66667"/>
                      </a:srgbClr>
                    </a:gs>
                    <a:gs pos="67059">
                      <a:srgbClr val="8CF585">
                        <a:alpha val="66667"/>
                      </a:srgbClr>
                    </a:gs>
                    <a:gs pos="67451">
                      <a:srgbClr val="8CF585">
                        <a:alpha val="67451"/>
                      </a:srgbClr>
                    </a:gs>
                    <a:gs pos="67843">
                      <a:srgbClr val="8CF585">
                        <a:alpha val="67451"/>
                      </a:srgbClr>
                    </a:gs>
                    <a:gs pos="68235">
                      <a:srgbClr val="8CF585">
                        <a:alpha val="68235"/>
                      </a:srgbClr>
                    </a:gs>
                    <a:gs pos="68628">
                      <a:srgbClr val="8CF585">
                        <a:alpha val="68627"/>
                      </a:srgbClr>
                    </a:gs>
                    <a:gs pos="69020">
                      <a:srgbClr val="8CF585">
                        <a:alpha val="68627"/>
                      </a:srgbClr>
                    </a:gs>
                    <a:gs pos="69412">
                      <a:srgbClr val="8CF585">
                        <a:alpha val="69412"/>
                      </a:srgbClr>
                    </a:gs>
                    <a:gs pos="69804">
                      <a:srgbClr val="8CF585">
                        <a:alpha val="69412"/>
                      </a:srgbClr>
                    </a:gs>
                    <a:gs pos="70196">
                      <a:srgbClr val="8CF585">
                        <a:alpha val="70196"/>
                      </a:srgbClr>
                    </a:gs>
                    <a:gs pos="70588">
                      <a:srgbClr val="8CF585">
                        <a:alpha val="70196"/>
                      </a:srgbClr>
                    </a:gs>
                    <a:gs pos="70980">
                      <a:srgbClr val="8CF585">
                        <a:alpha val="70980"/>
                      </a:srgbClr>
                    </a:gs>
                    <a:gs pos="71373">
                      <a:srgbClr val="8CF585">
                        <a:alpha val="71373"/>
                      </a:srgbClr>
                    </a:gs>
                    <a:gs pos="71765">
                      <a:srgbClr val="8CF585">
                        <a:alpha val="71373"/>
                      </a:srgbClr>
                    </a:gs>
                    <a:gs pos="72157">
                      <a:srgbClr val="8CF585">
                        <a:alpha val="72157"/>
                      </a:srgbClr>
                    </a:gs>
                    <a:gs pos="72549">
                      <a:srgbClr val="8CF585">
                        <a:alpha val="72157"/>
                      </a:srgbClr>
                    </a:gs>
                    <a:gs pos="72941">
                      <a:srgbClr val="8CF585">
                        <a:alpha val="72941"/>
                      </a:srgbClr>
                    </a:gs>
                    <a:gs pos="73333">
                      <a:srgbClr val="8CF585">
                        <a:alpha val="72941"/>
                      </a:srgbClr>
                    </a:gs>
                    <a:gs pos="73725">
                      <a:srgbClr val="8CF585">
                        <a:alpha val="73725"/>
                      </a:srgbClr>
                    </a:gs>
                    <a:gs pos="74118">
                      <a:srgbClr val="8CF585">
                        <a:alpha val="73725"/>
                      </a:srgbClr>
                    </a:gs>
                    <a:gs pos="74510">
                      <a:srgbClr val="8CF585">
                        <a:alpha val="74118"/>
                      </a:srgbClr>
                    </a:gs>
                    <a:gs pos="74902">
                      <a:srgbClr val="8CF585">
                        <a:alpha val="74902"/>
                      </a:srgbClr>
                    </a:gs>
                    <a:gs pos="75294">
                      <a:srgbClr val="8CF585">
                        <a:alpha val="74902"/>
                      </a:srgbClr>
                    </a:gs>
                    <a:gs pos="75686">
                      <a:srgbClr val="8CF585">
                        <a:alpha val="75686"/>
                      </a:srgbClr>
                    </a:gs>
                    <a:gs pos="76078">
                      <a:srgbClr val="8CF585">
                        <a:alpha val="75686"/>
                      </a:srgbClr>
                    </a:gs>
                    <a:gs pos="76471">
                      <a:srgbClr val="8CF585">
                        <a:alpha val="76471"/>
                      </a:srgbClr>
                    </a:gs>
                    <a:gs pos="76863">
                      <a:srgbClr val="8CF585">
                        <a:alpha val="76471"/>
                      </a:srgbClr>
                    </a:gs>
                    <a:gs pos="77255">
                      <a:srgbClr val="8CF585">
                        <a:alpha val="76863"/>
                      </a:srgbClr>
                    </a:gs>
                    <a:gs pos="77647">
                      <a:srgbClr val="8CF585">
                        <a:alpha val="77647"/>
                      </a:srgbClr>
                    </a:gs>
                    <a:gs pos="78039">
                      <a:srgbClr val="8CF585">
                        <a:alpha val="77647"/>
                      </a:srgbClr>
                    </a:gs>
                    <a:gs pos="78431">
                      <a:srgbClr val="8CF585">
                        <a:alpha val="78431"/>
                      </a:srgbClr>
                    </a:gs>
                    <a:gs pos="78824">
                      <a:srgbClr val="8CF585">
                        <a:alpha val="78431"/>
                      </a:srgbClr>
                    </a:gs>
                    <a:gs pos="79216">
                      <a:srgbClr val="8CF585">
                        <a:alpha val="79216"/>
                      </a:srgbClr>
                    </a:gs>
                    <a:gs pos="79608">
                      <a:srgbClr val="8CF585">
                        <a:alpha val="79216"/>
                      </a:srgbClr>
                    </a:gs>
                    <a:gs pos="80000">
                      <a:srgbClr val="8CF585">
                        <a:alpha val="80000"/>
                      </a:srgbClr>
                    </a:gs>
                    <a:gs pos="80392">
                      <a:srgbClr val="8CF585">
                        <a:alpha val="80392"/>
                      </a:srgbClr>
                    </a:gs>
                    <a:gs pos="80784">
                      <a:srgbClr val="8CF585">
                        <a:alpha val="80392"/>
                      </a:srgbClr>
                    </a:gs>
                    <a:gs pos="81177">
                      <a:srgbClr val="8CF585">
                        <a:alpha val="81176"/>
                      </a:srgbClr>
                    </a:gs>
                    <a:gs pos="81569">
                      <a:srgbClr val="8CF585">
                        <a:alpha val="81176"/>
                      </a:srgbClr>
                    </a:gs>
                    <a:gs pos="81961">
                      <a:srgbClr val="8CF585">
                        <a:alpha val="81961"/>
                      </a:srgbClr>
                    </a:gs>
                    <a:gs pos="82353">
                      <a:srgbClr val="8CF585">
                        <a:alpha val="81961"/>
                      </a:srgbClr>
                    </a:gs>
                    <a:gs pos="82745">
                      <a:srgbClr val="8CF585">
                        <a:alpha val="82745"/>
                      </a:srgbClr>
                    </a:gs>
                    <a:gs pos="83137">
                      <a:srgbClr val="8CF585">
                        <a:alpha val="83137"/>
                      </a:srgbClr>
                    </a:gs>
                    <a:gs pos="83529">
                      <a:srgbClr val="8CF585">
                        <a:alpha val="83137"/>
                      </a:srgbClr>
                    </a:gs>
                    <a:gs pos="83922">
                      <a:srgbClr val="8CF585">
                        <a:alpha val="83922"/>
                      </a:srgbClr>
                    </a:gs>
                    <a:gs pos="84314">
                      <a:srgbClr val="8CF585">
                        <a:alpha val="83922"/>
                      </a:srgbClr>
                    </a:gs>
                    <a:gs pos="84706">
                      <a:srgbClr val="8CF585">
                        <a:alpha val="84706"/>
                      </a:srgbClr>
                    </a:gs>
                    <a:gs pos="85098">
                      <a:srgbClr val="8CF585">
                        <a:alpha val="84706"/>
                      </a:srgbClr>
                    </a:gs>
                    <a:gs pos="85490">
                      <a:srgbClr val="8CF585">
                        <a:alpha val="85490"/>
                      </a:srgbClr>
                    </a:gs>
                    <a:gs pos="85882">
                      <a:srgbClr val="8CF585">
                        <a:alpha val="85882"/>
                      </a:srgbClr>
                    </a:gs>
                    <a:gs pos="86274">
                      <a:srgbClr val="8CF585">
                        <a:alpha val="85882"/>
                      </a:srgbClr>
                    </a:gs>
                    <a:gs pos="86667">
                      <a:srgbClr val="8CF585">
                        <a:alpha val="86667"/>
                      </a:srgbClr>
                    </a:gs>
                    <a:gs pos="87059">
                      <a:srgbClr val="8CF585">
                        <a:alpha val="86667"/>
                      </a:srgbClr>
                    </a:gs>
                    <a:gs pos="87451">
                      <a:srgbClr val="8CF585">
                        <a:alpha val="87451"/>
                      </a:srgbClr>
                    </a:gs>
                    <a:gs pos="87843">
                      <a:srgbClr val="8CF585">
                        <a:alpha val="87451"/>
                      </a:srgbClr>
                    </a:gs>
                    <a:gs pos="88235">
                      <a:srgbClr val="8CF585">
                        <a:alpha val="88235"/>
                      </a:srgbClr>
                    </a:gs>
                    <a:gs pos="88627">
                      <a:srgbClr val="8CF585">
                        <a:alpha val="88627"/>
                      </a:srgbClr>
                    </a:gs>
                    <a:gs pos="89020">
                      <a:srgbClr val="8CF585">
                        <a:alpha val="88627"/>
                      </a:srgbClr>
                    </a:gs>
                    <a:gs pos="89412">
                      <a:srgbClr val="8CF585">
                        <a:alpha val="89412"/>
                      </a:srgbClr>
                    </a:gs>
                    <a:gs pos="89804">
                      <a:srgbClr val="8CF585">
                        <a:alpha val="89412"/>
                      </a:srgbClr>
                    </a:gs>
                    <a:gs pos="90196">
                      <a:srgbClr val="8CF585">
                        <a:alpha val="90196"/>
                      </a:srgbClr>
                    </a:gs>
                    <a:gs pos="90588">
                      <a:srgbClr val="8CF585">
                        <a:alpha val="90196"/>
                      </a:srgbClr>
                    </a:gs>
                    <a:gs pos="90980">
                      <a:srgbClr val="8CF585">
                        <a:alpha val="90980"/>
                      </a:srgbClr>
                    </a:gs>
                    <a:gs pos="91373">
                      <a:srgbClr val="8CF585">
                        <a:alpha val="90980"/>
                      </a:srgbClr>
                    </a:gs>
                    <a:gs pos="91765">
                      <a:srgbClr val="8CF585">
                        <a:alpha val="91373"/>
                      </a:srgbClr>
                    </a:gs>
                    <a:gs pos="92157">
                      <a:srgbClr val="8CF585">
                        <a:alpha val="92157"/>
                      </a:srgbClr>
                    </a:gs>
                    <a:gs pos="92549">
                      <a:srgbClr val="8CF585">
                        <a:alpha val="92157"/>
                      </a:srgbClr>
                    </a:gs>
                    <a:gs pos="92941">
                      <a:srgbClr val="8CF585">
                        <a:alpha val="92941"/>
                      </a:srgbClr>
                    </a:gs>
                    <a:gs pos="93333">
                      <a:srgbClr val="8CF585">
                        <a:alpha val="92941"/>
                      </a:srgbClr>
                    </a:gs>
                    <a:gs pos="93726">
                      <a:srgbClr val="8CF585">
                        <a:alpha val="93725"/>
                      </a:srgbClr>
                    </a:gs>
                    <a:gs pos="94118">
                      <a:srgbClr val="8CF585">
                        <a:alpha val="93725"/>
                      </a:srgbClr>
                    </a:gs>
                    <a:gs pos="94510">
                      <a:srgbClr val="8CF585">
                        <a:alpha val="94118"/>
                      </a:srgbClr>
                    </a:gs>
                    <a:gs pos="94902">
                      <a:srgbClr val="8CF585">
                        <a:alpha val="94902"/>
                      </a:srgbClr>
                    </a:gs>
                    <a:gs pos="95294">
                      <a:srgbClr val="8CF585">
                        <a:alpha val="94902"/>
                      </a:srgbClr>
                    </a:gs>
                    <a:gs pos="95686">
                      <a:srgbClr val="8CF585">
                        <a:alpha val="95686"/>
                      </a:srgbClr>
                    </a:gs>
                    <a:gs pos="96078">
                      <a:srgbClr val="8CF585">
                        <a:alpha val="95686"/>
                      </a:srgbClr>
                    </a:gs>
                    <a:gs pos="96471">
                      <a:srgbClr val="8CF585">
                        <a:alpha val="96471"/>
                      </a:srgbClr>
                    </a:gs>
                    <a:gs pos="96863">
                      <a:srgbClr val="8CF585">
                        <a:alpha val="96471"/>
                      </a:srgbClr>
                    </a:gs>
                    <a:gs pos="97255">
                      <a:srgbClr val="8CF585">
                        <a:alpha val="97255"/>
                      </a:srgbClr>
                    </a:gs>
                    <a:gs pos="97647">
                      <a:srgbClr val="8CF585">
                        <a:alpha val="97647"/>
                      </a:srgbClr>
                    </a:gs>
                    <a:gs pos="98039">
                      <a:srgbClr val="8CF585">
                        <a:alpha val="97647"/>
                      </a:srgbClr>
                    </a:gs>
                    <a:gs pos="98431">
                      <a:srgbClr val="8CF585">
                        <a:alpha val="98431"/>
                      </a:srgbClr>
                    </a:gs>
                    <a:gs pos="98823">
                      <a:srgbClr val="8CF585">
                        <a:alpha val="98431"/>
                      </a:srgbClr>
                    </a:gs>
                    <a:gs pos="99216">
                      <a:srgbClr val="8CF585">
                        <a:alpha val="99216"/>
                      </a:srgbClr>
                    </a:gs>
                    <a:gs pos="99608">
                      <a:srgbClr val="8CF585">
                        <a:alpha val="99216"/>
                      </a:srgbClr>
                    </a:gs>
                    <a:gs pos="100000">
                      <a:srgbClr val="8CF585"/>
                    </a:gs>
                  </a:gsLst>
                  <a:lin ang="7200000" scaled="1"/>
                </a:gra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sp>
            <p:nvSpPr>
              <p:cNvPr id="26" name="Freeform: Shape 25">
                <a:extLst>
                  <a:ext uri="{FF2B5EF4-FFF2-40B4-BE49-F238E27FC236}">
                    <a16:creationId xmlns:a16="http://schemas.microsoft.com/office/drawing/2014/main" id="{CDD291CD-D75A-0686-7D16-DABC789B2550}"/>
                  </a:ext>
                </a:extLst>
              </p:cNvPr>
              <p:cNvSpPr/>
              <p:nvPr/>
            </p:nvSpPr>
            <p:spPr>
              <a:xfrm>
                <a:off x="7431023" y="2306818"/>
                <a:ext cx="1206386" cy="1288258"/>
              </a:xfrm>
              <a:custGeom>
                <a:avLst/>
                <a:gdLst>
                  <a:gd name="connsiteX0" fmla="*/ -427 w 1206386"/>
                  <a:gd name="connsiteY0" fmla="*/ -138 h 1288258"/>
                  <a:gd name="connsiteX1" fmla="*/ 1205677 w 1206386"/>
                  <a:gd name="connsiteY1" fmla="*/ 1288120 h 1288258"/>
                </a:gdLst>
                <a:ahLst/>
                <a:cxnLst>
                  <a:cxn ang="0">
                    <a:pos x="connsiteX0" y="connsiteY0"/>
                  </a:cxn>
                  <a:cxn ang="0">
                    <a:pos x="connsiteX1" y="connsiteY1"/>
                  </a:cxn>
                </a:cxnLst>
                <a:rect l="l" t="t" r="r" b="b"/>
                <a:pathLst>
                  <a:path w="1206386" h="1288258">
                    <a:moveTo>
                      <a:pt x="-427" y="-138"/>
                    </a:moveTo>
                    <a:cubicBezTo>
                      <a:pt x="760901" y="275037"/>
                      <a:pt x="1218990" y="764336"/>
                      <a:pt x="1205677" y="1288120"/>
                    </a:cubicBezTo>
                  </a:path>
                </a:pathLst>
              </a:custGeom>
              <a:noFill/>
              <a:ln w="152400" cap="rnd">
                <a:gradFill>
                  <a:gsLst>
                    <a:gs pos="0">
                      <a:srgbClr val="8CF585">
                        <a:alpha val="0"/>
                      </a:srgbClr>
                    </a:gs>
                    <a:gs pos="392">
                      <a:srgbClr val="8CF585">
                        <a:alpha val="392"/>
                      </a:srgbClr>
                    </a:gs>
                    <a:gs pos="784">
                      <a:srgbClr val="8CF585">
                        <a:alpha val="784"/>
                      </a:srgbClr>
                    </a:gs>
                    <a:gs pos="1176">
                      <a:srgbClr val="8CF585">
                        <a:alpha val="784"/>
                      </a:srgbClr>
                    </a:gs>
                    <a:gs pos="1569">
                      <a:srgbClr val="8CF585">
                        <a:alpha val="1569"/>
                      </a:srgbClr>
                    </a:gs>
                    <a:gs pos="1961">
                      <a:srgbClr val="8CF585">
                        <a:alpha val="1569"/>
                      </a:srgbClr>
                    </a:gs>
                    <a:gs pos="2353">
                      <a:srgbClr val="8CF585">
                        <a:alpha val="1961"/>
                      </a:srgbClr>
                    </a:gs>
                    <a:gs pos="2745">
                      <a:srgbClr val="8CF585">
                        <a:alpha val="2745"/>
                      </a:srgbClr>
                    </a:gs>
                    <a:gs pos="3137">
                      <a:srgbClr val="8CF585">
                        <a:alpha val="3137"/>
                      </a:srgbClr>
                    </a:gs>
                    <a:gs pos="3529">
                      <a:srgbClr val="8CF585">
                        <a:alpha val="3137"/>
                      </a:srgbClr>
                    </a:gs>
                    <a:gs pos="3922">
                      <a:srgbClr val="8CF585">
                        <a:alpha val="3922"/>
                      </a:srgbClr>
                    </a:gs>
                    <a:gs pos="4314">
                      <a:srgbClr val="8CF585">
                        <a:alpha val="4314"/>
                      </a:srgbClr>
                    </a:gs>
                    <a:gs pos="4706">
                      <a:srgbClr val="8CF585">
                        <a:alpha val="4314"/>
                      </a:srgbClr>
                    </a:gs>
                    <a:gs pos="5098">
                      <a:srgbClr val="8CF585">
                        <a:alpha val="5098"/>
                      </a:srgbClr>
                    </a:gs>
                    <a:gs pos="5490">
                      <a:srgbClr val="8CF585">
                        <a:alpha val="5490"/>
                      </a:srgbClr>
                    </a:gs>
                    <a:gs pos="5882">
                      <a:srgbClr val="8CF585">
                        <a:alpha val="5490"/>
                      </a:srgbClr>
                    </a:gs>
                    <a:gs pos="6275">
                      <a:srgbClr val="8CF485">
                        <a:alpha val="6275"/>
                      </a:srgbClr>
                    </a:gs>
                    <a:gs pos="6667">
                      <a:srgbClr val="8CF585">
                        <a:alpha val="6667"/>
                      </a:srgbClr>
                    </a:gs>
                    <a:gs pos="7059">
                      <a:srgbClr val="8BF485">
                        <a:alpha val="6667"/>
                      </a:srgbClr>
                    </a:gs>
                    <a:gs pos="7451">
                      <a:srgbClr val="8CF485">
                        <a:alpha val="7059"/>
                      </a:srgbClr>
                    </a:gs>
                    <a:gs pos="7843">
                      <a:srgbClr val="8CF585">
                        <a:alpha val="7843"/>
                      </a:srgbClr>
                    </a:gs>
                    <a:gs pos="8235">
                      <a:srgbClr val="8CF485">
                        <a:alpha val="7843"/>
                      </a:srgbClr>
                    </a:gs>
                    <a:gs pos="8627">
                      <a:srgbClr val="8CF585">
                        <a:alpha val="8235"/>
                      </a:srgbClr>
                    </a:gs>
                    <a:gs pos="9020">
                      <a:srgbClr val="8CF485">
                        <a:alpha val="9020"/>
                      </a:srgbClr>
                    </a:gs>
                    <a:gs pos="9412">
                      <a:srgbClr val="8CF584">
                        <a:alpha val="9020"/>
                      </a:srgbClr>
                    </a:gs>
                    <a:gs pos="9804">
                      <a:srgbClr val="8CF585">
                        <a:alpha val="9412"/>
                      </a:srgbClr>
                    </a:gs>
                    <a:gs pos="10196">
                      <a:srgbClr val="8BF585">
                        <a:alpha val="10196"/>
                      </a:srgbClr>
                    </a:gs>
                    <a:gs pos="10588">
                      <a:srgbClr val="8CF585">
                        <a:alpha val="10196"/>
                      </a:srgbClr>
                    </a:gs>
                    <a:gs pos="10980">
                      <a:srgbClr val="8CF585">
                        <a:alpha val="10980"/>
                      </a:srgbClr>
                    </a:gs>
                    <a:gs pos="11372">
                      <a:srgbClr val="8CF585">
                        <a:alpha val="10980"/>
                      </a:srgbClr>
                    </a:gs>
                    <a:gs pos="11765">
                      <a:srgbClr val="8BF485">
                        <a:alpha val="11373"/>
                      </a:srgbClr>
                    </a:gs>
                    <a:gs pos="12157">
                      <a:srgbClr val="8CF585">
                        <a:alpha val="12157"/>
                      </a:srgbClr>
                    </a:gs>
                    <a:gs pos="12549">
                      <a:srgbClr val="8CF585">
                        <a:alpha val="12157"/>
                      </a:srgbClr>
                    </a:gs>
                    <a:gs pos="12941">
                      <a:srgbClr val="8CF585">
                        <a:alpha val="12941"/>
                      </a:srgbClr>
                    </a:gs>
                    <a:gs pos="13333">
                      <a:srgbClr val="8CF584">
                        <a:alpha val="12941"/>
                      </a:srgbClr>
                    </a:gs>
                    <a:gs pos="13725">
                      <a:srgbClr val="8CF585">
                        <a:alpha val="13725"/>
                      </a:srgbClr>
                    </a:gs>
                    <a:gs pos="14118">
                      <a:srgbClr val="8BF585">
                        <a:alpha val="13725"/>
                      </a:srgbClr>
                    </a:gs>
                    <a:gs pos="14510">
                      <a:srgbClr val="8CF585">
                        <a:alpha val="14118"/>
                      </a:srgbClr>
                    </a:gs>
                    <a:gs pos="14902">
                      <a:srgbClr val="8CF585">
                        <a:alpha val="14902"/>
                      </a:srgbClr>
                    </a:gs>
                    <a:gs pos="15294">
                      <a:srgbClr val="8CF585">
                        <a:alpha val="14902"/>
                      </a:srgbClr>
                    </a:gs>
                    <a:gs pos="15686">
                      <a:srgbClr val="8CF585">
                        <a:alpha val="15686"/>
                      </a:srgbClr>
                    </a:gs>
                    <a:gs pos="16078">
                      <a:srgbClr val="8CF585">
                        <a:alpha val="15686"/>
                      </a:srgbClr>
                    </a:gs>
                    <a:gs pos="16471">
                      <a:srgbClr val="8CF585">
                        <a:alpha val="16471"/>
                      </a:srgbClr>
                    </a:gs>
                    <a:gs pos="16863">
                      <a:srgbClr val="8CF585">
                        <a:alpha val="16471"/>
                      </a:srgbClr>
                    </a:gs>
                    <a:gs pos="17255">
                      <a:srgbClr val="8CF585">
                        <a:alpha val="16863"/>
                      </a:srgbClr>
                    </a:gs>
                    <a:gs pos="17647">
                      <a:srgbClr val="8CF585">
                        <a:alpha val="17647"/>
                      </a:srgbClr>
                    </a:gs>
                    <a:gs pos="18039">
                      <a:srgbClr val="8CF585">
                        <a:alpha val="17647"/>
                      </a:srgbClr>
                    </a:gs>
                    <a:gs pos="18431">
                      <a:srgbClr val="8CF585">
                        <a:alpha val="18431"/>
                      </a:srgbClr>
                    </a:gs>
                    <a:gs pos="18823">
                      <a:srgbClr val="8CF585">
                        <a:alpha val="18431"/>
                      </a:srgbClr>
                    </a:gs>
                    <a:gs pos="19216">
                      <a:srgbClr val="8CF585">
                        <a:alpha val="19216"/>
                      </a:srgbClr>
                    </a:gs>
                    <a:gs pos="19608">
                      <a:srgbClr val="8CF585">
                        <a:alpha val="19216"/>
                      </a:srgbClr>
                    </a:gs>
                    <a:gs pos="20000">
                      <a:srgbClr val="8CF585">
                        <a:alpha val="20000"/>
                      </a:srgbClr>
                    </a:gs>
                    <a:gs pos="20392">
                      <a:srgbClr val="8CF585">
                        <a:alpha val="20392"/>
                      </a:srgbClr>
                    </a:gs>
                    <a:gs pos="20784">
                      <a:srgbClr val="8CF585">
                        <a:alpha val="20392"/>
                      </a:srgbClr>
                    </a:gs>
                    <a:gs pos="21177">
                      <a:srgbClr val="8CF585">
                        <a:alpha val="21176"/>
                      </a:srgbClr>
                    </a:gs>
                    <a:gs pos="21569">
                      <a:srgbClr val="8CF585">
                        <a:alpha val="21176"/>
                      </a:srgbClr>
                    </a:gs>
                    <a:gs pos="21961">
                      <a:srgbClr val="8CF585">
                        <a:alpha val="21961"/>
                      </a:srgbClr>
                    </a:gs>
                    <a:gs pos="22353">
                      <a:srgbClr val="8CF585">
                        <a:alpha val="21961"/>
                      </a:srgbClr>
                    </a:gs>
                    <a:gs pos="22745">
                      <a:srgbClr val="8BF585">
                        <a:alpha val="22745"/>
                      </a:srgbClr>
                    </a:gs>
                    <a:gs pos="23137">
                      <a:srgbClr val="8CF585">
                        <a:alpha val="23137"/>
                      </a:srgbClr>
                    </a:gs>
                    <a:gs pos="23529">
                      <a:srgbClr val="8CF585">
                        <a:alpha val="23137"/>
                      </a:srgbClr>
                    </a:gs>
                    <a:gs pos="23922">
                      <a:srgbClr val="8CF585">
                        <a:alpha val="23922"/>
                      </a:srgbClr>
                    </a:gs>
                    <a:gs pos="24314">
                      <a:srgbClr val="8CF585">
                        <a:alpha val="23922"/>
                      </a:srgbClr>
                    </a:gs>
                    <a:gs pos="24706">
                      <a:srgbClr val="8CF585">
                        <a:alpha val="24706"/>
                      </a:srgbClr>
                    </a:gs>
                    <a:gs pos="25098">
                      <a:srgbClr val="8CF585">
                        <a:alpha val="24706"/>
                      </a:srgbClr>
                    </a:gs>
                    <a:gs pos="25490">
                      <a:srgbClr val="8CF585">
                        <a:alpha val="25490"/>
                      </a:srgbClr>
                    </a:gs>
                    <a:gs pos="25882">
                      <a:srgbClr val="8CF585">
                        <a:alpha val="25882"/>
                      </a:srgbClr>
                    </a:gs>
                    <a:gs pos="26274">
                      <a:srgbClr val="8CF585">
                        <a:alpha val="25882"/>
                      </a:srgbClr>
                    </a:gs>
                    <a:gs pos="26667">
                      <a:srgbClr val="8CF485">
                        <a:alpha val="26667"/>
                      </a:srgbClr>
                    </a:gs>
                    <a:gs pos="27059">
                      <a:srgbClr val="8CF585">
                        <a:alpha val="26667"/>
                      </a:srgbClr>
                    </a:gs>
                    <a:gs pos="27451">
                      <a:srgbClr val="8CF585">
                        <a:alpha val="27451"/>
                      </a:srgbClr>
                    </a:gs>
                    <a:gs pos="27843">
                      <a:srgbClr val="8CF585">
                        <a:alpha val="27451"/>
                      </a:srgbClr>
                    </a:gs>
                    <a:gs pos="28235">
                      <a:srgbClr val="8CF585">
                        <a:alpha val="28235"/>
                      </a:srgbClr>
                    </a:gs>
                    <a:gs pos="28627">
                      <a:srgbClr val="8CF585">
                        <a:alpha val="28627"/>
                      </a:srgbClr>
                    </a:gs>
                    <a:gs pos="29020">
                      <a:srgbClr val="8CF585">
                        <a:alpha val="28627"/>
                      </a:srgbClr>
                    </a:gs>
                    <a:gs pos="29412">
                      <a:srgbClr val="8CF585">
                        <a:alpha val="29412"/>
                      </a:srgbClr>
                    </a:gs>
                    <a:gs pos="29804">
                      <a:srgbClr val="8CF585">
                        <a:alpha val="29412"/>
                      </a:srgbClr>
                    </a:gs>
                    <a:gs pos="30196">
                      <a:srgbClr val="8CF585">
                        <a:alpha val="30196"/>
                      </a:srgbClr>
                    </a:gs>
                    <a:gs pos="30588">
                      <a:srgbClr val="8CF585">
                        <a:alpha val="30196"/>
                      </a:srgbClr>
                    </a:gs>
                    <a:gs pos="30980">
                      <a:srgbClr val="8CF585">
                        <a:alpha val="30980"/>
                      </a:srgbClr>
                    </a:gs>
                    <a:gs pos="31373">
                      <a:srgbClr val="8CF585">
                        <a:alpha val="31373"/>
                      </a:srgbClr>
                    </a:gs>
                    <a:gs pos="31765">
                      <a:srgbClr val="8CF585">
                        <a:alpha val="31373"/>
                      </a:srgbClr>
                    </a:gs>
                    <a:gs pos="32157">
                      <a:srgbClr val="8CF585">
                        <a:alpha val="32157"/>
                      </a:srgbClr>
                    </a:gs>
                    <a:gs pos="32549">
                      <a:srgbClr val="8CF585">
                        <a:alpha val="32157"/>
                      </a:srgbClr>
                    </a:gs>
                    <a:gs pos="32941">
                      <a:srgbClr val="8CF585">
                        <a:alpha val="32941"/>
                      </a:srgbClr>
                    </a:gs>
                    <a:gs pos="33333">
                      <a:srgbClr val="8CF585">
                        <a:alpha val="32941"/>
                      </a:srgbClr>
                    </a:gs>
                    <a:gs pos="33726">
                      <a:srgbClr val="8CF585">
                        <a:alpha val="33725"/>
                      </a:srgbClr>
                    </a:gs>
                    <a:gs pos="34118">
                      <a:srgbClr val="8CF585">
                        <a:alpha val="33725"/>
                      </a:srgbClr>
                    </a:gs>
                    <a:gs pos="34510">
                      <a:srgbClr val="8CF585">
                        <a:alpha val="34118"/>
                      </a:srgbClr>
                    </a:gs>
                    <a:gs pos="34902">
                      <a:srgbClr val="8CF585">
                        <a:alpha val="34902"/>
                      </a:srgbClr>
                    </a:gs>
                    <a:gs pos="35294">
                      <a:srgbClr val="8CF585">
                        <a:alpha val="34902"/>
                      </a:srgbClr>
                    </a:gs>
                    <a:gs pos="35686">
                      <a:srgbClr val="8CF585">
                        <a:alpha val="35686"/>
                      </a:srgbClr>
                    </a:gs>
                    <a:gs pos="36078">
                      <a:srgbClr val="8CF585">
                        <a:alpha val="35686"/>
                      </a:srgbClr>
                    </a:gs>
                    <a:gs pos="36471">
                      <a:srgbClr val="8CF585">
                        <a:alpha val="36471"/>
                      </a:srgbClr>
                    </a:gs>
                    <a:gs pos="36863">
                      <a:srgbClr val="8CF585">
                        <a:alpha val="36471"/>
                      </a:srgbClr>
                    </a:gs>
                    <a:gs pos="37255">
                      <a:srgbClr val="8CF585">
                        <a:alpha val="36863"/>
                      </a:srgbClr>
                    </a:gs>
                    <a:gs pos="37647">
                      <a:srgbClr val="8CF585">
                        <a:alpha val="37647"/>
                      </a:srgbClr>
                    </a:gs>
                    <a:gs pos="38039">
                      <a:srgbClr val="8CF585">
                        <a:alpha val="37647"/>
                      </a:srgbClr>
                    </a:gs>
                    <a:gs pos="38431">
                      <a:srgbClr val="8CF585">
                        <a:alpha val="38431"/>
                      </a:srgbClr>
                    </a:gs>
                    <a:gs pos="38824">
                      <a:srgbClr val="8CF585">
                        <a:alpha val="38431"/>
                      </a:srgbClr>
                    </a:gs>
                    <a:gs pos="39216">
                      <a:srgbClr val="8CF585">
                        <a:alpha val="39216"/>
                      </a:srgbClr>
                    </a:gs>
                    <a:gs pos="39608">
                      <a:srgbClr val="8CF585">
                        <a:alpha val="39216"/>
                      </a:srgbClr>
                    </a:gs>
                    <a:gs pos="40000">
                      <a:srgbClr val="8CF585">
                        <a:alpha val="40000"/>
                      </a:srgbClr>
                    </a:gs>
                    <a:gs pos="40392">
                      <a:srgbClr val="8CF585">
                        <a:alpha val="40392"/>
                      </a:srgbClr>
                    </a:gs>
                    <a:gs pos="40784">
                      <a:srgbClr val="8CF585">
                        <a:alpha val="40392"/>
                      </a:srgbClr>
                    </a:gs>
                    <a:gs pos="41177">
                      <a:srgbClr val="8CF585">
                        <a:alpha val="41176"/>
                      </a:srgbClr>
                    </a:gs>
                    <a:gs pos="41569">
                      <a:srgbClr val="8CF585">
                        <a:alpha val="41176"/>
                      </a:srgbClr>
                    </a:gs>
                    <a:gs pos="41961">
                      <a:srgbClr val="8CF585">
                        <a:alpha val="41961"/>
                      </a:srgbClr>
                    </a:gs>
                    <a:gs pos="42353">
                      <a:srgbClr val="8CF585">
                        <a:alpha val="41961"/>
                      </a:srgbClr>
                    </a:gs>
                    <a:gs pos="42745">
                      <a:srgbClr val="8CF585">
                        <a:alpha val="42745"/>
                      </a:srgbClr>
                    </a:gs>
                    <a:gs pos="43137">
                      <a:srgbClr val="8CF585">
                        <a:alpha val="43137"/>
                      </a:srgbClr>
                    </a:gs>
                    <a:gs pos="43529">
                      <a:srgbClr val="8CF585">
                        <a:alpha val="43137"/>
                      </a:srgbClr>
                    </a:gs>
                    <a:gs pos="43922">
                      <a:srgbClr val="8CF585">
                        <a:alpha val="43922"/>
                      </a:srgbClr>
                    </a:gs>
                    <a:gs pos="44314">
                      <a:srgbClr val="8CF585">
                        <a:alpha val="43922"/>
                      </a:srgbClr>
                    </a:gs>
                    <a:gs pos="44706">
                      <a:srgbClr val="8CF585">
                        <a:alpha val="44706"/>
                      </a:srgbClr>
                    </a:gs>
                    <a:gs pos="45098">
                      <a:srgbClr val="8CF585">
                        <a:alpha val="44706"/>
                      </a:srgbClr>
                    </a:gs>
                    <a:gs pos="45490">
                      <a:srgbClr val="8CF585">
                        <a:alpha val="45490"/>
                      </a:srgbClr>
                    </a:gs>
                    <a:gs pos="45882">
                      <a:srgbClr val="8BF585">
                        <a:alpha val="45882"/>
                      </a:srgbClr>
                    </a:gs>
                    <a:gs pos="46275">
                      <a:srgbClr val="8CF585">
                        <a:alpha val="45882"/>
                      </a:srgbClr>
                    </a:gs>
                    <a:gs pos="46667">
                      <a:srgbClr val="8CF585">
                        <a:alpha val="46667"/>
                      </a:srgbClr>
                    </a:gs>
                    <a:gs pos="47059">
                      <a:srgbClr val="8CF485">
                        <a:alpha val="46667"/>
                      </a:srgbClr>
                    </a:gs>
                    <a:gs pos="47451">
                      <a:srgbClr val="8CF585">
                        <a:alpha val="47451"/>
                      </a:srgbClr>
                    </a:gs>
                    <a:gs pos="47843">
                      <a:srgbClr val="8CF585">
                        <a:alpha val="47451"/>
                      </a:srgbClr>
                    </a:gs>
                    <a:gs pos="48235">
                      <a:srgbClr val="8CF585">
                        <a:alpha val="48235"/>
                      </a:srgbClr>
                    </a:gs>
                    <a:gs pos="48627">
                      <a:srgbClr val="8CF585">
                        <a:alpha val="48627"/>
                      </a:srgbClr>
                    </a:gs>
                    <a:gs pos="49020">
                      <a:srgbClr val="8CF585">
                        <a:alpha val="48627"/>
                      </a:srgbClr>
                    </a:gs>
                    <a:gs pos="49412">
                      <a:srgbClr val="8CF585">
                        <a:alpha val="49412"/>
                      </a:srgbClr>
                    </a:gs>
                    <a:gs pos="49804">
                      <a:srgbClr val="8CF585">
                        <a:alpha val="49412"/>
                      </a:srgbClr>
                    </a:gs>
                    <a:gs pos="50196">
                      <a:srgbClr val="8CF585">
                        <a:alpha val="50196"/>
                      </a:srgbClr>
                    </a:gs>
                    <a:gs pos="50588">
                      <a:srgbClr val="8CF585">
                        <a:alpha val="50196"/>
                      </a:srgbClr>
                    </a:gs>
                    <a:gs pos="50980">
                      <a:srgbClr val="8CF485">
                        <a:alpha val="50980"/>
                      </a:srgbClr>
                    </a:gs>
                    <a:gs pos="51373">
                      <a:srgbClr val="8CF585">
                        <a:alpha val="51373"/>
                      </a:srgbClr>
                    </a:gs>
                    <a:gs pos="51765">
                      <a:srgbClr val="8CF585">
                        <a:alpha val="51373"/>
                      </a:srgbClr>
                    </a:gs>
                    <a:gs pos="52157">
                      <a:srgbClr val="8CF585">
                        <a:alpha val="52157"/>
                      </a:srgbClr>
                    </a:gs>
                    <a:gs pos="52549">
                      <a:srgbClr val="8CF585">
                        <a:alpha val="52157"/>
                      </a:srgbClr>
                    </a:gs>
                    <a:gs pos="52941">
                      <a:srgbClr val="8CF585">
                        <a:alpha val="52941"/>
                      </a:srgbClr>
                    </a:gs>
                    <a:gs pos="53333">
                      <a:srgbClr val="8CF585">
                        <a:alpha val="52941"/>
                      </a:srgbClr>
                    </a:gs>
                    <a:gs pos="53725">
                      <a:srgbClr val="8CF585">
                        <a:alpha val="53725"/>
                      </a:srgbClr>
                    </a:gs>
                    <a:gs pos="54118">
                      <a:srgbClr val="8CF585">
                        <a:alpha val="53725"/>
                      </a:srgbClr>
                    </a:gs>
                    <a:gs pos="54510">
                      <a:srgbClr val="8CF585">
                        <a:alpha val="54118"/>
                      </a:srgbClr>
                    </a:gs>
                    <a:gs pos="54902">
                      <a:srgbClr val="8CF585">
                        <a:alpha val="54902"/>
                      </a:srgbClr>
                    </a:gs>
                    <a:gs pos="55294">
                      <a:srgbClr val="8BF585">
                        <a:alpha val="54902"/>
                      </a:srgbClr>
                    </a:gs>
                    <a:gs pos="55686">
                      <a:srgbClr val="8CF585">
                        <a:alpha val="55686"/>
                      </a:srgbClr>
                    </a:gs>
                    <a:gs pos="56078">
                      <a:srgbClr val="8CF585">
                        <a:alpha val="55686"/>
                      </a:srgbClr>
                    </a:gs>
                    <a:gs pos="56471">
                      <a:srgbClr val="8CF585">
                        <a:alpha val="56471"/>
                      </a:srgbClr>
                    </a:gs>
                    <a:gs pos="56863">
                      <a:srgbClr val="8CF585">
                        <a:alpha val="56471"/>
                      </a:srgbClr>
                    </a:gs>
                    <a:gs pos="57255">
                      <a:srgbClr val="8CF585">
                        <a:alpha val="56863"/>
                      </a:srgbClr>
                    </a:gs>
                    <a:gs pos="57647">
                      <a:srgbClr val="8CF585">
                        <a:alpha val="57647"/>
                      </a:srgbClr>
                    </a:gs>
                    <a:gs pos="58039">
                      <a:srgbClr val="8CF585">
                        <a:alpha val="57647"/>
                      </a:srgbClr>
                    </a:gs>
                    <a:gs pos="58431">
                      <a:srgbClr val="8BF585">
                        <a:alpha val="58431"/>
                      </a:srgbClr>
                    </a:gs>
                    <a:gs pos="58824">
                      <a:srgbClr val="8BF585">
                        <a:alpha val="58431"/>
                      </a:srgbClr>
                    </a:gs>
                    <a:gs pos="59216">
                      <a:srgbClr val="8CF485">
                        <a:alpha val="59216"/>
                      </a:srgbClr>
                    </a:gs>
                    <a:gs pos="59608">
                      <a:srgbClr val="8CF585">
                        <a:alpha val="59216"/>
                      </a:srgbClr>
                    </a:gs>
                    <a:gs pos="60000">
                      <a:srgbClr val="8CF585">
                        <a:alpha val="60000"/>
                      </a:srgbClr>
                    </a:gs>
                    <a:gs pos="60392">
                      <a:srgbClr val="8CF585">
                        <a:alpha val="60392"/>
                      </a:srgbClr>
                    </a:gs>
                    <a:gs pos="60784">
                      <a:srgbClr val="8CF585">
                        <a:alpha val="60392"/>
                      </a:srgbClr>
                    </a:gs>
                    <a:gs pos="61177">
                      <a:srgbClr val="8CF585">
                        <a:alpha val="61176"/>
                      </a:srgbClr>
                    </a:gs>
                    <a:gs pos="61569">
                      <a:srgbClr val="8CF585">
                        <a:alpha val="61176"/>
                      </a:srgbClr>
                    </a:gs>
                    <a:gs pos="61961">
                      <a:srgbClr val="8CF585">
                        <a:alpha val="61961"/>
                      </a:srgbClr>
                    </a:gs>
                    <a:gs pos="62353">
                      <a:srgbClr val="8CF585">
                        <a:alpha val="61961"/>
                      </a:srgbClr>
                    </a:gs>
                    <a:gs pos="62745">
                      <a:srgbClr val="8CF585">
                        <a:alpha val="62745"/>
                      </a:srgbClr>
                    </a:gs>
                    <a:gs pos="63137">
                      <a:srgbClr val="8BF585">
                        <a:alpha val="63137"/>
                      </a:srgbClr>
                    </a:gs>
                    <a:gs pos="63529">
                      <a:srgbClr val="8CF585">
                        <a:alpha val="63137"/>
                      </a:srgbClr>
                    </a:gs>
                    <a:gs pos="63922">
                      <a:srgbClr val="8CF585">
                        <a:alpha val="63922"/>
                      </a:srgbClr>
                    </a:gs>
                    <a:gs pos="64314">
                      <a:srgbClr val="8CF585">
                        <a:alpha val="63922"/>
                      </a:srgbClr>
                    </a:gs>
                    <a:gs pos="64706">
                      <a:srgbClr val="8CF585">
                        <a:alpha val="64706"/>
                      </a:srgbClr>
                    </a:gs>
                    <a:gs pos="65098">
                      <a:srgbClr val="8CF585">
                        <a:alpha val="64706"/>
                      </a:srgbClr>
                    </a:gs>
                    <a:gs pos="65490">
                      <a:srgbClr val="8CF585">
                        <a:alpha val="65490"/>
                      </a:srgbClr>
                    </a:gs>
                    <a:gs pos="65882">
                      <a:srgbClr val="8CF585">
                        <a:alpha val="65882"/>
                      </a:srgbClr>
                    </a:gs>
                    <a:gs pos="66274">
                      <a:srgbClr val="8CF585">
                        <a:alpha val="65882"/>
                      </a:srgbClr>
                    </a:gs>
                    <a:gs pos="66667">
                      <a:srgbClr val="8CF585">
                        <a:alpha val="66667"/>
                      </a:srgbClr>
                    </a:gs>
                    <a:gs pos="67059">
                      <a:srgbClr val="8CF585">
                        <a:alpha val="66667"/>
                      </a:srgbClr>
                    </a:gs>
                    <a:gs pos="67451">
                      <a:srgbClr val="8CF585">
                        <a:alpha val="67451"/>
                      </a:srgbClr>
                    </a:gs>
                    <a:gs pos="67843">
                      <a:srgbClr val="8CF585">
                        <a:alpha val="67451"/>
                      </a:srgbClr>
                    </a:gs>
                    <a:gs pos="68235">
                      <a:srgbClr val="8CF585">
                        <a:alpha val="68235"/>
                      </a:srgbClr>
                    </a:gs>
                    <a:gs pos="68628">
                      <a:srgbClr val="8CF585">
                        <a:alpha val="68627"/>
                      </a:srgbClr>
                    </a:gs>
                    <a:gs pos="69020">
                      <a:srgbClr val="8CF585">
                        <a:alpha val="68627"/>
                      </a:srgbClr>
                    </a:gs>
                    <a:gs pos="69412">
                      <a:srgbClr val="8CF585">
                        <a:alpha val="69412"/>
                      </a:srgbClr>
                    </a:gs>
                    <a:gs pos="69804">
                      <a:srgbClr val="8CF585">
                        <a:alpha val="69412"/>
                      </a:srgbClr>
                    </a:gs>
                    <a:gs pos="70196">
                      <a:srgbClr val="8CF585">
                        <a:alpha val="70196"/>
                      </a:srgbClr>
                    </a:gs>
                    <a:gs pos="70588">
                      <a:srgbClr val="8CF585">
                        <a:alpha val="70196"/>
                      </a:srgbClr>
                    </a:gs>
                    <a:gs pos="70980">
                      <a:srgbClr val="8CF585">
                        <a:alpha val="70980"/>
                      </a:srgbClr>
                    </a:gs>
                    <a:gs pos="71373">
                      <a:srgbClr val="8CF585">
                        <a:alpha val="71373"/>
                      </a:srgbClr>
                    </a:gs>
                    <a:gs pos="71765">
                      <a:srgbClr val="8CF585">
                        <a:alpha val="71373"/>
                      </a:srgbClr>
                    </a:gs>
                    <a:gs pos="72157">
                      <a:srgbClr val="8CF585">
                        <a:alpha val="72157"/>
                      </a:srgbClr>
                    </a:gs>
                    <a:gs pos="72549">
                      <a:srgbClr val="8CF585">
                        <a:alpha val="72157"/>
                      </a:srgbClr>
                    </a:gs>
                    <a:gs pos="72941">
                      <a:srgbClr val="8CF585">
                        <a:alpha val="72941"/>
                      </a:srgbClr>
                    </a:gs>
                    <a:gs pos="73333">
                      <a:srgbClr val="8CF585">
                        <a:alpha val="72941"/>
                      </a:srgbClr>
                    </a:gs>
                    <a:gs pos="73725">
                      <a:srgbClr val="8CF585">
                        <a:alpha val="73725"/>
                      </a:srgbClr>
                    </a:gs>
                    <a:gs pos="74118">
                      <a:srgbClr val="8CF585">
                        <a:alpha val="73725"/>
                      </a:srgbClr>
                    </a:gs>
                    <a:gs pos="74510">
                      <a:srgbClr val="8CF585">
                        <a:alpha val="74118"/>
                      </a:srgbClr>
                    </a:gs>
                    <a:gs pos="74902">
                      <a:srgbClr val="8CF585">
                        <a:alpha val="74902"/>
                      </a:srgbClr>
                    </a:gs>
                    <a:gs pos="75294">
                      <a:srgbClr val="8CF585">
                        <a:alpha val="74902"/>
                      </a:srgbClr>
                    </a:gs>
                    <a:gs pos="75686">
                      <a:srgbClr val="8CF585">
                        <a:alpha val="75686"/>
                      </a:srgbClr>
                    </a:gs>
                    <a:gs pos="76078">
                      <a:srgbClr val="8CF585">
                        <a:alpha val="75686"/>
                      </a:srgbClr>
                    </a:gs>
                    <a:gs pos="76471">
                      <a:srgbClr val="8CF585">
                        <a:alpha val="76471"/>
                      </a:srgbClr>
                    </a:gs>
                    <a:gs pos="76863">
                      <a:srgbClr val="8CF585">
                        <a:alpha val="76471"/>
                      </a:srgbClr>
                    </a:gs>
                    <a:gs pos="77255">
                      <a:srgbClr val="8CF585">
                        <a:alpha val="76863"/>
                      </a:srgbClr>
                    </a:gs>
                    <a:gs pos="77647">
                      <a:srgbClr val="8CF585">
                        <a:alpha val="77647"/>
                      </a:srgbClr>
                    </a:gs>
                    <a:gs pos="78039">
                      <a:srgbClr val="8CF585">
                        <a:alpha val="77647"/>
                      </a:srgbClr>
                    </a:gs>
                    <a:gs pos="78431">
                      <a:srgbClr val="8CF585">
                        <a:alpha val="78431"/>
                      </a:srgbClr>
                    </a:gs>
                    <a:gs pos="78824">
                      <a:srgbClr val="8CF585">
                        <a:alpha val="78431"/>
                      </a:srgbClr>
                    </a:gs>
                    <a:gs pos="79216">
                      <a:srgbClr val="8CF585">
                        <a:alpha val="79216"/>
                      </a:srgbClr>
                    </a:gs>
                    <a:gs pos="79608">
                      <a:srgbClr val="8CF585">
                        <a:alpha val="79216"/>
                      </a:srgbClr>
                    </a:gs>
                    <a:gs pos="80000">
                      <a:srgbClr val="8CF585">
                        <a:alpha val="80000"/>
                      </a:srgbClr>
                    </a:gs>
                    <a:gs pos="80392">
                      <a:srgbClr val="8CF585">
                        <a:alpha val="80392"/>
                      </a:srgbClr>
                    </a:gs>
                    <a:gs pos="80784">
                      <a:srgbClr val="8CF585">
                        <a:alpha val="80392"/>
                      </a:srgbClr>
                    </a:gs>
                    <a:gs pos="81177">
                      <a:srgbClr val="8CF585">
                        <a:alpha val="81176"/>
                      </a:srgbClr>
                    </a:gs>
                    <a:gs pos="81569">
                      <a:srgbClr val="8CF585">
                        <a:alpha val="81176"/>
                      </a:srgbClr>
                    </a:gs>
                    <a:gs pos="81961">
                      <a:srgbClr val="8CF585">
                        <a:alpha val="81961"/>
                      </a:srgbClr>
                    </a:gs>
                    <a:gs pos="82353">
                      <a:srgbClr val="8CF585">
                        <a:alpha val="81961"/>
                      </a:srgbClr>
                    </a:gs>
                    <a:gs pos="82745">
                      <a:srgbClr val="8CF585">
                        <a:alpha val="82745"/>
                      </a:srgbClr>
                    </a:gs>
                    <a:gs pos="83137">
                      <a:srgbClr val="8CF585">
                        <a:alpha val="83137"/>
                      </a:srgbClr>
                    </a:gs>
                    <a:gs pos="83529">
                      <a:srgbClr val="8CF585">
                        <a:alpha val="83137"/>
                      </a:srgbClr>
                    </a:gs>
                    <a:gs pos="83922">
                      <a:srgbClr val="8CF585">
                        <a:alpha val="83922"/>
                      </a:srgbClr>
                    </a:gs>
                    <a:gs pos="84314">
                      <a:srgbClr val="8CF585">
                        <a:alpha val="83922"/>
                      </a:srgbClr>
                    </a:gs>
                    <a:gs pos="84706">
                      <a:srgbClr val="8CF585">
                        <a:alpha val="84706"/>
                      </a:srgbClr>
                    </a:gs>
                    <a:gs pos="85098">
                      <a:srgbClr val="8CF585">
                        <a:alpha val="84706"/>
                      </a:srgbClr>
                    </a:gs>
                    <a:gs pos="85490">
                      <a:srgbClr val="8CF585">
                        <a:alpha val="85490"/>
                      </a:srgbClr>
                    </a:gs>
                    <a:gs pos="85882">
                      <a:srgbClr val="8CF585">
                        <a:alpha val="85882"/>
                      </a:srgbClr>
                    </a:gs>
                    <a:gs pos="86274">
                      <a:srgbClr val="8CF585">
                        <a:alpha val="85882"/>
                      </a:srgbClr>
                    </a:gs>
                    <a:gs pos="86667">
                      <a:srgbClr val="8CF585">
                        <a:alpha val="86667"/>
                      </a:srgbClr>
                    </a:gs>
                    <a:gs pos="87059">
                      <a:srgbClr val="8CF585">
                        <a:alpha val="86667"/>
                      </a:srgbClr>
                    </a:gs>
                    <a:gs pos="87451">
                      <a:srgbClr val="8CF585">
                        <a:alpha val="87451"/>
                      </a:srgbClr>
                    </a:gs>
                    <a:gs pos="87843">
                      <a:srgbClr val="8CF585">
                        <a:alpha val="87451"/>
                      </a:srgbClr>
                    </a:gs>
                    <a:gs pos="88235">
                      <a:srgbClr val="8CF585">
                        <a:alpha val="88235"/>
                      </a:srgbClr>
                    </a:gs>
                    <a:gs pos="88627">
                      <a:srgbClr val="8CF585">
                        <a:alpha val="88627"/>
                      </a:srgbClr>
                    </a:gs>
                    <a:gs pos="89020">
                      <a:srgbClr val="8CF585">
                        <a:alpha val="88627"/>
                      </a:srgbClr>
                    </a:gs>
                    <a:gs pos="89412">
                      <a:srgbClr val="8CF585">
                        <a:alpha val="89412"/>
                      </a:srgbClr>
                    </a:gs>
                    <a:gs pos="89804">
                      <a:srgbClr val="8CF585">
                        <a:alpha val="89412"/>
                      </a:srgbClr>
                    </a:gs>
                    <a:gs pos="90196">
                      <a:srgbClr val="8CF585">
                        <a:alpha val="90196"/>
                      </a:srgbClr>
                    </a:gs>
                    <a:gs pos="90588">
                      <a:srgbClr val="8CF585">
                        <a:alpha val="90196"/>
                      </a:srgbClr>
                    </a:gs>
                    <a:gs pos="90980">
                      <a:srgbClr val="8CF585">
                        <a:alpha val="90980"/>
                      </a:srgbClr>
                    </a:gs>
                    <a:gs pos="91373">
                      <a:srgbClr val="8CF585">
                        <a:alpha val="90980"/>
                      </a:srgbClr>
                    </a:gs>
                    <a:gs pos="91765">
                      <a:srgbClr val="8CF585">
                        <a:alpha val="91373"/>
                      </a:srgbClr>
                    </a:gs>
                    <a:gs pos="92157">
                      <a:srgbClr val="8CF585">
                        <a:alpha val="92157"/>
                      </a:srgbClr>
                    </a:gs>
                    <a:gs pos="92549">
                      <a:srgbClr val="8CF585">
                        <a:alpha val="92157"/>
                      </a:srgbClr>
                    </a:gs>
                    <a:gs pos="92941">
                      <a:srgbClr val="8CF585">
                        <a:alpha val="92941"/>
                      </a:srgbClr>
                    </a:gs>
                    <a:gs pos="93333">
                      <a:srgbClr val="8CF585">
                        <a:alpha val="92941"/>
                      </a:srgbClr>
                    </a:gs>
                    <a:gs pos="93726">
                      <a:srgbClr val="8CF585">
                        <a:alpha val="93725"/>
                      </a:srgbClr>
                    </a:gs>
                    <a:gs pos="94118">
                      <a:srgbClr val="8CF585">
                        <a:alpha val="93725"/>
                      </a:srgbClr>
                    </a:gs>
                    <a:gs pos="94510">
                      <a:srgbClr val="8CF585">
                        <a:alpha val="94118"/>
                      </a:srgbClr>
                    </a:gs>
                    <a:gs pos="94902">
                      <a:srgbClr val="8CF585">
                        <a:alpha val="94902"/>
                      </a:srgbClr>
                    </a:gs>
                    <a:gs pos="95294">
                      <a:srgbClr val="8CF585">
                        <a:alpha val="94902"/>
                      </a:srgbClr>
                    </a:gs>
                    <a:gs pos="95686">
                      <a:srgbClr val="8CF585">
                        <a:alpha val="95686"/>
                      </a:srgbClr>
                    </a:gs>
                    <a:gs pos="96078">
                      <a:srgbClr val="8CF585">
                        <a:alpha val="95686"/>
                      </a:srgbClr>
                    </a:gs>
                    <a:gs pos="96471">
                      <a:srgbClr val="8CF585">
                        <a:alpha val="96471"/>
                      </a:srgbClr>
                    </a:gs>
                    <a:gs pos="96863">
                      <a:srgbClr val="8CF585">
                        <a:alpha val="96471"/>
                      </a:srgbClr>
                    </a:gs>
                    <a:gs pos="97255">
                      <a:srgbClr val="8CF585">
                        <a:alpha val="97255"/>
                      </a:srgbClr>
                    </a:gs>
                    <a:gs pos="97647">
                      <a:srgbClr val="8CF585">
                        <a:alpha val="97647"/>
                      </a:srgbClr>
                    </a:gs>
                    <a:gs pos="98039">
                      <a:srgbClr val="8CF585">
                        <a:alpha val="97647"/>
                      </a:srgbClr>
                    </a:gs>
                    <a:gs pos="98431">
                      <a:srgbClr val="8CF585">
                        <a:alpha val="98431"/>
                      </a:srgbClr>
                    </a:gs>
                    <a:gs pos="98823">
                      <a:srgbClr val="8CF585">
                        <a:alpha val="98431"/>
                      </a:srgbClr>
                    </a:gs>
                    <a:gs pos="99216">
                      <a:srgbClr val="8CF585">
                        <a:alpha val="99216"/>
                      </a:srgbClr>
                    </a:gs>
                    <a:gs pos="99608">
                      <a:srgbClr val="8CF585">
                        <a:alpha val="99216"/>
                      </a:srgbClr>
                    </a:gs>
                    <a:gs pos="100000">
                      <a:srgbClr val="8CF585"/>
                    </a:gs>
                  </a:gsLst>
                  <a:lin ang="3599999" scaled="1"/>
                </a:gra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grpSp>
        <p:sp>
          <p:nvSpPr>
            <p:cNvPr id="32" name="Oval 31">
              <a:extLst>
                <a:ext uri="{FF2B5EF4-FFF2-40B4-BE49-F238E27FC236}">
                  <a16:creationId xmlns:a16="http://schemas.microsoft.com/office/drawing/2014/main" id="{E6750787-8BB2-E045-72FC-AE9F6EF9D9E7}"/>
                </a:ext>
              </a:extLst>
            </p:cNvPr>
            <p:cNvSpPr/>
            <p:nvPr/>
          </p:nvSpPr>
          <p:spPr>
            <a:xfrm flipH="1">
              <a:off x="7132601" y="4622339"/>
              <a:ext cx="474434" cy="474434"/>
            </a:xfrm>
            <a:prstGeom prst="ellipse">
              <a:avLst/>
            </a:prstGeom>
            <a:gradFill flip="none" rotWithShape="1">
              <a:gsLst>
                <a:gs pos="56000">
                  <a:schemeClr val="accent4"/>
                </a:gs>
                <a:gs pos="100000">
                  <a:schemeClr val="accent4">
                    <a:alpha val="0"/>
                  </a:schemeClr>
                </a:gs>
              </a:gsLst>
              <a:path path="shap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50" b="0" i="0" u="none" strike="noStrike" kern="1200" cap="none" spc="0" normalizeH="0" baseline="0" noProof="0" dirty="0">
                <a:ln>
                  <a:noFill/>
                </a:ln>
                <a:solidFill>
                  <a:srgbClr val="FFFFFF"/>
                </a:solidFill>
                <a:effectLst/>
                <a:uLnTx/>
                <a:uFillTx/>
                <a:latin typeface="Arial"/>
                <a:ea typeface="+mn-ea"/>
                <a:cs typeface="Poppins" pitchFamily="2" charset="77"/>
              </a:endParaRPr>
            </a:p>
          </p:txBody>
        </p:sp>
        <p:sp>
          <p:nvSpPr>
            <p:cNvPr id="40" name="Oval 39">
              <a:extLst>
                <a:ext uri="{FF2B5EF4-FFF2-40B4-BE49-F238E27FC236}">
                  <a16:creationId xmlns:a16="http://schemas.microsoft.com/office/drawing/2014/main" id="{671EC950-BF87-A053-87A0-1E3F96C16B86}"/>
                </a:ext>
              </a:extLst>
            </p:cNvPr>
            <p:cNvSpPr/>
            <p:nvPr/>
          </p:nvSpPr>
          <p:spPr>
            <a:xfrm flipH="1">
              <a:off x="4589427" y="4612815"/>
              <a:ext cx="474434" cy="474434"/>
            </a:xfrm>
            <a:prstGeom prst="ellipse">
              <a:avLst/>
            </a:prstGeom>
            <a:gradFill flip="none" rotWithShape="1">
              <a:gsLst>
                <a:gs pos="56000">
                  <a:schemeClr val="accent4"/>
                </a:gs>
                <a:gs pos="100000">
                  <a:schemeClr val="accent4">
                    <a:alpha val="0"/>
                  </a:schemeClr>
                </a:gs>
              </a:gsLst>
              <a:path path="shap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50" b="0" i="0" u="none" strike="noStrike" kern="1200" cap="none" spc="0" normalizeH="0" baseline="0" noProof="0" dirty="0">
                <a:ln>
                  <a:noFill/>
                </a:ln>
                <a:solidFill>
                  <a:srgbClr val="FFFFFF"/>
                </a:solidFill>
                <a:effectLst/>
                <a:uLnTx/>
                <a:uFillTx/>
                <a:latin typeface="Arial"/>
                <a:ea typeface="+mn-ea"/>
                <a:cs typeface="Poppins" pitchFamily="2" charset="77"/>
              </a:endParaRPr>
            </a:p>
          </p:txBody>
        </p:sp>
        <p:sp>
          <p:nvSpPr>
            <p:cNvPr id="46" name="Oval 45">
              <a:extLst>
                <a:ext uri="{FF2B5EF4-FFF2-40B4-BE49-F238E27FC236}">
                  <a16:creationId xmlns:a16="http://schemas.microsoft.com/office/drawing/2014/main" id="{CF57EAF3-5F2F-0B64-13E3-4CB93CD1D409}"/>
                </a:ext>
              </a:extLst>
            </p:cNvPr>
            <p:cNvSpPr/>
            <p:nvPr/>
          </p:nvSpPr>
          <p:spPr>
            <a:xfrm flipH="1">
              <a:off x="3317839" y="3329322"/>
              <a:ext cx="474434" cy="474434"/>
            </a:xfrm>
            <a:prstGeom prst="ellipse">
              <a:avLst/>
            </a:prstGeom>
            <a:gradFill flip="none" rotWithShape="1">
              <a:gsLst>
                <a:gs pos="56000">
                  <a:schemeClr val="accent4"/>
                </a:gs>
                <a:gs pos="100000">
                  <a:schemeClr val="accent4">
                    <a:alpha val="0"/>
                  </a:schemeClr>
                </a:gs>
              </a:gsLst>
              <a:path path="shap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50" b="0" i="0" u="none" strike="noStrike" kern="1200" cap="none" spc="0" normalizeH="0" baseline="0" noProof="0" dirty="0">
                <a:ln>
                  <a:noFill/>
                </a:ln>
                <a:solidFill>
                  <a:srgbClr val="FFFFFF"/>
                </a:solidFill>
                <a:effectLst/>
                <a:uLnTx/>
                <a:uFillTx/>
                <a:latin typeface="Arial"/>
                <a:ea typeface="+mn-ea"/>
                <a:cs typeface="Poppins" pitchFamily="2" charset="77"/>
              </a:endParaRPr>
            </a:p>
          </p:txBody>
        </p:sp>
        <p:sp>
          <p:nvSpPr>
            <p:cNvPr id="47" name="Oval 46">
              <a:extLst>
                <a:ext uri="{FF2B5EF4-FFF2-40B4-BE49-F238E27FC236}">
                  <a16:creationId xmlns:a16="http://schemas.microsoft.com/office/drawing/2014/main" id="{1F7F0119-A8D7-5E91-EC3F-C422094A970B}"/>
                </a:ext>
              </a:extLst>
            </p:cNvPr>
            <p:cNvSpPr/>
            <p:nvPr/>
          </p:nvSpPr>
          <p:spPr>
            <a:xfrm flipH="1">
              <a:off x="4592602" y="2043446"/>
              <a:ext cx="474434" cy="474434"/>
            </a:xfrm>
            <a:prstGeom prst="ellipse">
              <a:avLst/>
            </a:prstGeom>
            <a:gradFill flip="none" rotWithShape="1">
              <a:gsLst>
                <a:gs pos="56000">
                  <a:schemeClr val="accent4"/>
                </a:gs>
                <a:gs pos="100000">
                  <a:schemeClr val="accent4">
                    <a:alpha val="0"/>
                  </a:schemeClr>
                </a:gs>
              </a:gsLst>
              <a:path path="shap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50" b="0" i="0" u="none" strike="noStrike" kern="1200" cap="none" spc="0" normalizeH="0" baseline="0" noProof="0" dirty="0">
                <a:ln>
                  <a:noFill/>
                </a:ln>
                <a:solidFill>
                  <a:srgbClr val="FFFFFF"/>
                </a:solidFill>
                <a:effectLst/>
                <a:uLnTx/>
                <a:uFillTx/>
                <a:latin typeface="Arial"/>
                <a:ea typeface="+mn-ea"/>
                <a:cs typeface="Poppins" pitchFamily="2" charset="77"/>
              </a:endParaRPr>
            </a:p>
          </p:txBody>
        </p:sp>
        <p:sp>
          <p:nvSpPr>
            <p:cNvPr id="48" name="Oval 47">
              <a:extLst>
                <a:ext uri="{FF2B5EF4-FFF2-40B4-BE49-F238E27FC236}">
                  <a16:creationId xmlns:a16="http://schemas.microsoft.com/office/drawing/2014/main" id="{240A4988-72F6-8C14-5E5A-8EF9A5F5B148}"/>
                </a:ext>
              </a:extLst>
            </p:cNvPr>
            <p:cNvSpPr/>
            <p:nvPr/>
          </p:nvSpPr>
          <p:spPr>
            <a:xfrm flipH="1">
              <a:off x="7132602" y="2051385"/>
              <a:ext cx="474434" cy="474434"/>
            </a:xfrm>
            <a:prstGeom prst="ellipse">
              <a:avLst/>
            </a:prstGeom>
            <a:gradFill flip="none" rotWithShape="1">
              <a:gsLst>
                <a:gs pos="56000">
                  <a:schemeClr val="accent4"/>
                </a:gs>
                <a:gs pos="100000">
                  <a:schemeClr val="accent4">
                    <a:alpha val="0"/>
                  </a:schemeClr>
                </a:gs>
              </a:gsLst>
              <a:path path="shap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50" b="0" i="0" u="none" strike="noStrike" kern="1200" cap="none" spc="0" normalizeH="0" baseline="0" noProof="0" dirty="0">
                <a:ln>
                  <a:noFill/>
                </a:ln>
                <a:solidFill>
                  <a:srgbClr val="FFFFFF"/>
                </a:solidFill>
                <a:effectLst/>
                <a:uLnTx/>
                <a:uFillTx/>
                <a:latin typeface="Arial"/>
                <a:ea typeface="+mn-ea"/>
                <a:cs typeface="Poppins" pitchFamily="2" charset="77"/>
              </a:endParaRPr>
            </a:p>
          </p:txBody>
        </p:sp>
      </p:grpSp>
      <p:grpSp>
        <p:nvGrpSpPr>
          <p:cNvPr id="50" name="Group 49">
            <a:extLst>
              <a:ext uri="{FF2B5EF4-FFF2-40B4-BE49-F238E27FC236}">
                <a16:creationId xmlns:a16="http://schemas.microsoft.com/office/drawing/2014/main" id="{E559004F-AF71-47AF-252A-6C4908A333B0}"/>
              </a:ext>
            </a:extLst>
          </p:cNvPr>
          <p:cNvGrpSpPr/>
          <p:nvPr/>
        </p:nvGrpSpPr>
        <p:grpSpPr>
          <a:xfrm>
            <a:off x="5136682" y="2504913"/>
            <a:ext cx="1918636" cy="1918636"/>
            <a:chOff x="4575509" y="1841922"/>
            <a:chExt cx="3040983" cy="3040983"/>
          </a:xfrm>
        </p:grpSpPr>
        <p:grpSp>
          <p:nvGrpSpPr>
            <p:cNvPr id="51" name="Group 50">
              <a:extLst>
                <a:ext uri="{FF2B5EF4-FFF2-40B4-BE49-F238E27FC236}">
                  <a16:creationId xmlns:a16="http://schemas.microsoft.com/office/drawing/2014/main" id="{6A67DCC4-66D2-DAD5-B177-CD85CEC491BE}"/>
                </a:ext>
              </a:extLst>
            </p:cNvPr>
            <p:cNvGrpSpPr/>
            <p:nvPr/>
          </p:nvGrpSpPr>
          <p:grpSpPr>
            <a:xfrm>
              <a:off x="4575509" y="1841922"/>
              <a:ext cx="3040983" cy="3040983"/>
              <a:chOff x="4575509" y="1841922"/>
              <a:chExt cx="3040983" cy="3040983"/>
            </a:xfrm>
          </p:grpSpPr>
          <p:sp>
            <p:nvSpPr>
              <p:cNvPr id="53" name="Oval 52">
                <a:extLst>
                  <a:ext uri="{FF2B5EF4-FFF2-40B4-BE49-F238E27FC236}">
                    <a16:creationId xmlns:a16="http://schemas.microsoft.com/office/drawing/2014/main" id="{B26E7AB6-687F-2994-3B99-CB57011A32A2}"/>
                  </a:ext>
                </a:extLst>
              </p:cNvPr>
              <p:cNvSpPr/>
              <p:nvPr/>
            </p:nvSpPr>
            <p:spPr>
              <a:xfrm>
                <a:off x="5044333" y="2310746"/>
                <a:ext cx="2103335" cy="2103335"/>
              </a:xfrm>
              <a:prstGeom prst="ellipse">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50" b="0" i="0" u="none" strike="noStrike" kern="1200" cap="none" spc="0" normalizeH="0" baseline="0" noProof="0" dirty="0">
                  <a:ln>
                    <a:noFill/>
                  </a:ln>
                  <a:solidFill>
                    <a:srgbClr val="FFFFFF"/>
                  </a:solidFill>
                  <a:effectLst/>
                  <a:uLnTx/>
                  <a:uFillTx/>
                  <a:latin typeface="Arial"/>
                  <a:ea typeface="+mn-ea"/>
                  <a:cs typeface="Poppins" pitchFamily="2" charset="77"/>
                </a:endParaRPr>
              </a:p>
            </p:txBody>
          </p:sp>
          <p:pic>
            <p:nvPicPr>
              <p:cNvPr id="54" name="Graphic 53">
                <a:extLst>
                  <a:ext uri="{FF2B5EF4-FFF2-40B4-BE49-F238E27FC236}">
                    <a16:creationId xmlns:a16="http://schemas.microsoft.com/office/drawing/2014/main" id="{17F4D99B-54C9-ED8A-02F1-E0FC31458CB0}"/>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4575509" y="1841922"/>
                <a:ext cx="3040983" cy="3040983"/>
              </a:xfrm>
              <a:prstGeom prst="rect">
                <a:avLst/>
              </a:prstGeom>
            </p:spPr>
          </p:pic>
        </p:grpSp>
        <p:pic>
          <p:nvPicPr>
            <p:cNvPr id="52" name="Graphic 51">
              <a:extLst>
                <a:ext uri="{FF2B5EF4-FFF2-40B4-BE49-F238E27FC236}">
                  <a16:creationId xmlns:a16="http://schemas.microsoft.com/office/drawing/2014/main" id="{D070D9D0-5C2E-4E10-5FE9-EDEA9B1FDAA5}"/>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5495925" y="2683473"/>
              <a:ext cx="1200151" cy="1200151"/>
            </a:xfrm>
            <a:prstGeom prst="rect">
              <a:avLst/>
            </a:prstGeom>
          </p:spPr>
        </p:pic>
      </p:grpSp>
    </p:spTree>
    <p:extLst>
      <p:ext uri="{BB962C8B-B14F-4D97-AF65-F5344CB8AC3E}">
        <p14:creationId xmlns:p14="http://schemas.microsoft.com/office/powerpoint/2010/main" val="2313195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3000">
              <a:srgbClr val="190740"/>
            </a:gs>
            <a:gs pos="100000">
              <a:schemeClr val="accent2"/>
            </a:gs>
          </a:gsLst>
          <a:lin ang="2700000" scaled="1"/>
        </a:gradFill>
        <a:effectLst/>
      </p:bgPr>
    </p:bg>
    <p:spTree>
      <p:nvGrpSpPr>
        <p:cNvPr id="1" name="">
          <a:extLst>
            <a:ext uri="{FF2B5EF4-FFF2-40B4-BE49-F238E27FC236}">
              <a16:creationId xmlns:a16="http://schemas.microsoft.com/office/drawing/2014/main" id="{189A9680-DEA1-F382-14EA-CCC4AB046E0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1AC1952-4AAE-80D8-3E5F-AF86C522B24D}"/>
              </a:ext>
            </a:extLst>
          </p:cNvPr>
          <p:cNvSpPr>
            <a:spLocks noGrp="1"/>
          </p:cNvSpPr>
          <p:nvPr>
            <p:ph type="title"/>
          </p:nvPr>
        </p:nvSpPr>
        <p:spPr>
          <a:xfrm>
            <a:off x="534884" y="242596"/>
            <a:ext cx="11074400" cy="800219"/>
          </a:xfrm>
        </p:spPr>
        <p:txBody>
          <a:bodyPr/>
          <a:lstStyle/>
          <a:p>
            <a:r>
              <a:rPr lang="en-US" sz="2600" dirty="0">
                <a:latin typeface="Poppins ExtraLight"/>
                <a:cs typeface="Poppins ExtraLight"/>
              </a:rPr>
              <a:t>Nexxen Strategically Focuses on the U.S. Market and Some of the Fastest-Growing Areas of AdTech – </a:t>
            </a:r>
            <a:r>
              <a:rPr lang="en-US" sz="2600" b="1" dirty="0">
                <a:solidFill>
                  <a:schemeClr val="bg2"/>
                </a:solidFill>
                <a:latin typeface="Poppins SemiBold"/>
                <a:cs typeface="Poppins SemiBold"/>
              </a:rPr>
              <a:t>Video, CTV and Data </a:t>
            </a:r>
          </a:p>
        </p:txBody>
      </p:sp>
      <p:sp>
        <p:nvSpPr>
          <p:cNvPr id="12" name="TextBox 11">
            <a:extLst>
              <a:ext uri="{FF2B5EF4-FFF2-40B4-BE49-F238E27FC236}">
                <a16:creationId xmlns:a16="http://schemas.microsoft.com/office/drawing/2014/main" id="{A6E42CDE-B1F0-916A-3A3C-9C15687BF850}"/>
              </a:ext>
            </a:extLst>
          </p:cNvPr>
          <p:cNvSpPr txBox="1"/>
          <p:nvPr/>
        </p:nvSpPr>
        <p:spPr>
          <a:xfrm>
            <a:off x="495300" y="1477687"/>
            <a:ext cx="4940300" cy="489173"/>
          </a:xfrm>
          <a:prstGeom prst="rect">
            <a:avLst/>
          </a:prstGeom>
          <a:noFill/>
        </p:spPr>
        <p:txBody>
          <a:bodyPr rot="0" spcFirstLastPara="0" vertOverflow="overflow" horzOverflow="overflow" vert="horz" wrap="square" lIns="0" tIns="45720" rIns="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FFFFFF"/>
                </a:solidFill>
                <a:effectLst/>
                <a:uLnTx/>
                <a:uFillTx/>
                <a:latin typeface="Arial"/>
                <a:ea typeface="+mn-ea"/>
                <a:cs typeface="Poppins" pitchFamily="2" charset="77"/>
              </a:rPr>
              <a:t>U.S. PROGRAMMATIC DIGITAL VIDEO ADVERTISING SPEND*</a:t>
            </a:r>
          </a:p>
          <a:p>
            <a:pPr marL="0" marR="0" lvl="0" indent="0" algn="l" defTabSz="914400" rtl="0" eaLnBrk="1" fontAlgn="auto" latinLnBrk="0" hangingPunct="1">
              <a:lnSpc>
                <a:spcPct val="110000"/>
              </a:lnSpc>
              <a:spcBef>
                <a:spcPts val="100"/>
              </a:spcBef>
              <a:spcAft>
                <a:spcPts val="0"/>
              </a:spcAft>
              <a:buClrTx/>
              <a:buSzTx/>
              <a:buFontTx/>
              <a:buNone/>
              <a:tabLst/>
              <a:defRPr/>
            </a:pPr>
            <a:r>
              <a:rPr kumimoji="0" lang="en-US" sz="1050" b="0" i="1" u="none" strike="noStrike" kern="1200" cap="none" spc="0" normalizeH="0" baseline="0" noProof="0" dirty="0">
                <a:ln>
                  <a:noFill/>
                </a:ln>
                <a:solidFill>
                  <a:srgbClr val="FFFFFF"/>
                </a:solidFill>
                <a:effectLst/>
                <a:uLnTx/>
                <a:uFillTx/>
                <a:latin typeface="Arial"/>
                <a:ea typeface="+mn-ea"/>
                <a:cs typeface="Arial" panose="020B0604020202020204" pitchFamily="34" charset="0"/>
              </a:rPr>
              <a:t>In Billions</a:t>
            </a:r>
          </a:p>
        </p:txBody>
      </p:sp>
      <p:sp>
        <p:nvSpPr>
          <p:cNvPr id="34" name="TextBox 33">
            <a:extLst>
              <a:ext uri="{FF2B5EF4-FFF2-40B4-BE49-F238E27FC236}">
                <a16:creationId xmlns:a16="http://schemas.microsoft.com/office/drawing/2014/main" id="{75271BDC-EA50-38E0-2674-2676B29B056F}"/>
              </a:ext>
            </a:extLst>
          </p:cNvPr>
          <p:cNvSpPr txBox="1"/>
          <p:nvPr/>
        </p:nvSpPr>
        <p:spPr>
          <a:xfrm>
            <a:off x="7748337" y="1477687"/>
            <a:ext cx="4052236" cy="489173"/>
          </a:xfrm>
          <a:prstGeom prst="rect">
            <a:avLst/>
          </a:prstGeom>
          <a:noFill/>
        </p:spPr>
        <p:txBody>
          <a:bodyPr rot="0" spcFirstLastPara="0" vertOverflow="overflow" horzOverflow="overflow" vert="horz" wrap="square" lIns="0" tIns="45720" rIns="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FFFFFF"/>
                </a:solidFill>
                <a:effectLst/>
                <a:uLnTx/>
                <a:uFillTx/>
                <a:latin typeface="Arial"/>
                <a:ea typeface="+mn-ea"/>
                <a:cs typeface="Poppins" pitchFamily="2" charset="77"/>
              </a:rPr>
              <a:t>U.S. PROGRAMMATIC CTV ADVERTISING SPEND*</a:t>
            </a:r>
          </a:p>
          <a:p>
            <a:pPr marL="0" marR="0" lvl="0" indent="0" algn="l" defTabSz="914400" rtl="0" eaLnBrk="1" fontAlgn="auto" latinLnBrk="0" hangingPunct="1">
              <a:lnSpc>
                <a:spcPct val="110000"/>
              </a:lnSpc>
              <a:spcBef>
                <a:spcPts val="100"/>
              </a:spcBef>
              <a:spcAft>
                <a:spcPts val="0"/>
              </a:spcAft>
              <a:buClrTx/>
              <a:buSzTx/>
              <a:buFontTx/>
              <a:buNone/>
              <a:tabLst/>
              <a:defRPr/>
            </a:pPr>
            <a:r>
              <a:rPr kumimoji="0" lang="en-US" sz="1050" b="0" i="1" u="none" strike="noStrike" kern="1200" cap="none" spc="0" normalizeH="0" baseline="0" noProof="0" dirty="0">
                <a:ln>
                  <a:noFill/>
                </a:ln>
                <a:solidFill>
                  <a:srgbClr val="FFFFFF"/>
                </a:solidFill>
                <a:effectLst/>
                <a:uLnTx/>
                <a:uFillTx/>
                <a:latin typeface="Arial"/>
                <a:ea typeface="+mn-ea"/>
                <a:cs typeface="Arial" panose="020B0604020202020204" pitchFamily="34" charset="0"/>
              </a:rPr>
              <a:t>In Billions</a:t>
            </a:r>
          </a:p>
        </p:txBody>
      </p:sp>
      <p:graphicFrame>
        <p:nvGraphicFramePr>
          <p:cNvPr id="13" name="Chart 12">
            <a:extLst>
              <a:ext uri="{FF2B5EF4-FFF2-40B4-BE49-F238E27FC236}">
                <a16:creationId xmlns:a16="http://schemas.microsoft.com/office/drawing/2014/main" id="{8AD9DA6E-A488-B245-E015-33FFB9B99446}"/>
              </a:ext>
            </a:extLst>
          </p:cNvPr>
          <p:cNvGraphicFramePr/>
          <p:nvPr/>
        </p:nvGraphicFramePr>
        <p:xfrm>
          <a:off x="623741" y="2667234"/>
          <a:ext cx="3861632" cy="2175696"/>
        </p:xfrm>
        <a:graphic>
          <a:graphicData uri="http://schemas.openxmlformats.org/drawingml/2006/chart">
            <c:chart xmlns:c="http://schemas.openxmlformats.org/drawingml/2006/chart" xmlns:r="http://schemas.openxmlformats.org/officeDocument/2006/relationships" r:id="rId3"/>
          </a:graphicData>
        </a:graphic>
      </p:graphicFrame>
      <p:grpSp>
        <p:nvGrpSpPr>
          <p:cNvPr id="7" name="Group 6">
            <a:extLst>
              <a:ext uri="{FF2B5EF4-FFF2-40B4-BE49-F238E27FC236}">
                <a16:creationId xmlns:a16="http://schemas.microsoft.com/office/drawing/2014/main" id="{9D0D66FB-3A2A-A7CB-2405-2BBF24402EBB}"/>
              </a:ext>
            </a:extLst>
          </p:cNvPr>
          <p:cNvGrpSpPr/>
          <p:nvPr/>
        </p:nvGrpSpPr>
        <p:grpSpPr>
          <a:xfrm>
            <a:off x="1069093" y="2218494"/>
            <a:ext cx="2970926" cy="518555"/>
            <a:chOff x="1069093" y="2218494"/>
            <a:chExt cx="2970926" cy="518555"/>
          </a:xfrm>
        </p:grpSpPr>
        <p:cxnSp>
          <p:nvCxnSpPr>
            <p:cNvPr id="36" name="Straight Arrow Connector 35">
              <a:extLst>
                <a:ext uri="{FF2B5EF4-FFF2-40B4-BE49-F238E27FC236}">
                  <a16:creationId xmlns:a16="http://schemas.microsoft.com/office/drawing/2014/main" id="{ACC54671-E857-CE55-0D96-67B1841F5742}"/>
                </a:ext>
              </a:extLst>
            </p:cNvPr>
            <p:cNvCxnSpPr>
              <a:cxnSpLocks/>
            </p:cNvCxnSpPr>
            <p:nvPr/>
          </p:nvCxnSpPr>
          <p:spPr>
            <a:xfrm flipV="1">
              <a:off x="1069093" y="2218494"/>
              <a:ext cx="2970926" cy="518555"/>
            </a:xfrm>
            <a:prstGeom prst="straightConnector1">
              <a:avLst/>
            </a:prstGeom>
            <a:ln w="22225">
              <a:solidFill>
                <a:schemeClr val="accent4"/>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5AC2350A-DEFE-5378-D5AF-B6D55FAAF409}"/>
                </a:ext>
              </a:extLst>
            </p:cNvPr>
            <p:cNvSpPr txBox="1"/>
            <p:nvPr/>
          </p:nvSpPr>
          <p:spPr>
            <a:xfrm>
              <a:off x="1781713" y="2325220"/>
              <a:ext cx="1545688" cy="305103"/>
            </a:xfrm>
            <a:prstGeom prst="roundRect">
              <a:avLst>
                <a:gd name="adj" fmla="val 50000"/>
              </a:avLst>
            </a:prstGeom>
            <a:solidFill>
              <a:schemeClr val="accent2"/>
            </a:solidFill>
            <a:ln w="22225">
              <a:solidFill>
                <a:schemeClr val="accent4"/>
              </a:solidFill>
              <a:miter lim="800000"/>
            </a:ln>
          </p:spPr>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FFFFFF"/>
                  </a:solidFill>
                  <a:effectLst/>
                  <a:uLnTx/>
                  <a:uFillTx/>
                  <a:latin typeface="Arial"/>
                  <a:ea typeface="+mn-ea"/>
                  <a:cs typeface="Poppins" pitchFamily="2" charset="77"/>
                </a:rPr>
                <a:t>3 YR. CAGR 17%</a:t>
              </a:r>
            </a:p>
          </p:txBody>
        </p:sp>
      </p:grpSp>
      <p:sp>
        <p:nvSpPr>
          <p:cNvPr id="39" name="TextBox 38">
            <a:extLst>
              <a:ext uri="{FF2B5EF4-FFF2-40B4-BE49-F238E27FC236}">
                <a16:creationId xmlns:a16="http://schemas.microsoft.com/office/drawing/2014/main" id="{BB80EC86-53D1-8EAF-5B19-543E8E7CF62F}"/>
              </a:ext>
            </a:extLst>
          </p:cNvPr>
          <p:cNvSpPr txBox="1"/>
          <p:nvPr/>
        </p:nvSpPr>
        <p:spPr>
          <a:xfrm>
            <a:off x="5128259" y="6088714"/>
            <a:ext cx="3568479" cy="616887"/>
          </a:xfrm>
          <a:prstGeom prst="rect">
            <a:avLst/>
          </a:prstGeom>
        </p:spPr>
        <p:txBody>
          <a:bodyPr lIns="0" tIns="0" rIns="0" bIns="0" anchor="b" anchorCtr="0"/>
          <a:lstStyle>
            <a:defPPr>
              <a:defRPr lang="en-US"/>
            </a:defPPr>
            <a:lvl1pPr marR="0" lvl="0" indent="0" fontAlgn="auto">
              <a:lnSpc>
                <a:spcPct val="100000"/>
              </a:lnSpc>
              <a:spcBef>
                <a:spcPts val="0"/>
              </a:spcBef>
              <a:spcAft>
                <a:spcPts val="0"/>
              </a:spcAft>
              <a:buClrTx/>
              <a:buSzTx/>
              <a:buFont typeface="Arial" panose="020B0604020202020204" pitchFamily="34" charset="0"/>
              <a:buNone/>
              <a:tabLst/>
              <a:defRPr kumimoji="0" sz="800" b="0" i="0" u="none" strike="noStrike" cap="none" spc="0" normalizeH="0" baseline="0">
                <a:ln>
                  <a:noFill/>
                </a:ln>
                <a:solidFill>
                  <a:srgbClr val="738291">
                    <a:lumMod val="60000"/>
                    <a:lumOff val="40000"/>
                  </a:srgbClr>
                </a:solidFill>
                <a:effectLst/>
                <a:uLnTx/>
                <a:uFillTx/>
                <a:latin typeface="Arial"/>
                <a:cs typeface="Poppins" pitchFamily="2" charset="77"/>
              </a:defRPr>
            </a:lvl1pPr>
            <a:lvl2pPr indent="0">
              <a:lnSpc>
                <a:spcPct val="90000"/>
              </a:lnSpc>
              <a:spcBef>
                <a:spcPts val="500"/>
              </a:spcBef>
              <a:buFont typeface="Arial" panose="020B0604020202020204" pitchFamily="34" charset="0"/>
              <a:buNone/>
              <a:defRPr b="1" i="0">
                <a:solidFill>
                  <a:srgbClr val="FFFFFF"/>
                </a:solidFill>
                <a:latin typeface="Raleway ExtraBold" pitchFamily="2" charset="77"/>
              </a:defRPr>
            </a:lvl2pPr>
            <a:lvl3pPr indent="0">
              <a:lnSpc>
                <a:spcPct val="90000"/>
              </a:lnSpc>
              <a:spcBef>
                <a:spcPts val="500"/>
              </a:spcBef>
              <a:buFont typeface="Arial" panose="020B0604020202020204" pitchFamily="34" charset="0"/>
              <a:buNone/>
              <a:defRPr b="1" i="0">
                <a:solidFill>
                  <a:srgbClr val="FFFFFF"/>
                </a:solidFill>
                <a:latin typeface="Raleway ExtraBold" pitchFamily="2" charset="77"/>
              </a:defRPr>
            </a:lvl3pPr>
            <a:lvl4pPr indent="0">
              <a:lnSpc>
                <a:spcPct val="90000"/>
              </a:lnSpc>
              <a:spcBef>
                <a:spcPts val="500"/>
              </a:spcBef>
              <a:buFont typeface="Arial" panose="020B0604020202020204" pitchFamily="34" charset="0"/>
              <a:buNone/>
              <a:defRPr b="1" i="0">
                <a:solidFill>
                  <a:srgbClr val="FFFFFF"/>
                </a:solidFill>
                <a:latin typeface="Raleway ExtraBold" pitchFamily="2" charset="77"/>
              </a:defRPr>
            </a:lvl4pPr>
            <a:lvl5pPr indent="0">
              <a:lnSpc>
                <a:spcPct val="90000"/>
              </a:lnSpc>
              <a:spcBef>
                <a:spcPts val="500"/>
              </a:spcBef>
              <a:buFont typeface="Arial" panose="020B0604020202020204" pitchFamily="34" charset="0"/>
              <a:buNone/>
              <a:defRPr b="1" i="0">
                <a:solidFill>
                  <a:srgbClr val="FFFFFF"/>
                </a:solidFill>
                <a:latin typeface="Raleway ExtraBold" pitchFamily="2" charset="77"/>
              </a:defRP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800" b="0" i="0" u="none" strike="noStrike" kern="1200" cap="none" spc="0" normalizeH="0" baseline="0" noProof="0" dirty="0">
                <a:ln>
                  <a:noFill/>
                </a:ln>
                <a:solidFill>
                  <a:srgbClr val="738291">
                    <a:lumMod val="60000"/>
                    <a:lumOff val="40000"/>
                  </a:srgbClr>
                </a:solidFill>
                <a:effectLst/>
                <a:uLnTx/>
                <a:uFillTx/>
                <a:latin typeface="Arial"/>
                <a:ea typeface="+mn-ea"/>
                <a:cs typeface="Poppins" pitchFamily="2" charset="77"/>
              </a:rPr>
              <a:t>* According to eMarketer as of April 2025</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800" b="0" i="0" u="none" strike="noStrike" kern="1200" cap="none" spc="0" normalizeH="0" baseline="0" noProof="0" dirty="0">
                <a:ln>
                  <a:noFill/>
                </a:ln>
                <a:solidFill>
                  <a:srgbClr val="738291">
                    <a:lumMod val="60000"/>
                    <a:lumOff val="40000"/>
                  </a:srgbClr>
                </a:solidFill>
                <a:effectLst/>
                <a:uLnTx/>
                <a:uFillTx/>
                <a:latin typeface="Arial"/>
                <a:ea typeface="+mn-ea"/>
                <a:cs typeface="Poppins" pitchFamily="2" charset="77"/>
              </a:rPr>
              <a:t>** These figures reflect FY 2024 results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800" b="0" i="0" u="none" strike="noStrike" kern="1200" cap="none" spc="0" normalizeH="0" baseline="0" noProof="0" dirty="0">
                <a:ln>
                  <a:noFill/>
                </a:ln>
                <a:solidFill>
                  <a:srgbClr val="738291">
                    <a:lumMod val="60000"/>
                    <a:lumOff val="40000"/>
                  </a:srgbClr>
                </a:solidFill>
                <a:effectLst/>
                <a:uLnTx/>
                <a:uFillTx/>
                <a:latin typeface="Arial"/>
                <a:ea typeface="+mn-ea"/>
                <a:cs typeface="Poppins" pitchFamily="2" charset="77"/>
              </a:rPr>
              <a:t>*** According to Nexxen’s internal DSP data from April 2024 – March 2025</a:t>
            </a:r>
          </a:p>
        </p:txBody>
      </p:sp>
      <p:graphicFrame>
        <p:nvGraphicFramePr>
          <p:cNvPr id="43" name="Chart 42">
            <a:extLst>
              <a:ext uri="{FF2B5EF4-FFF2-40B4-BE49-F238E27FC236}">
                <a16:creationId xmlns:a16="http://schemas.microsoft.com/office/drawing/2014/main" id="{86395869-9FC4-D04B-20AF-CCF2A26BC88A}"/>
              </a:ext>
            </a:extLst>
          </p:cNvPr>
          <p:cNvGraphicFramePr/>
          <p:nvPr/>
        </p:nvGraphicFramePr>
        <p:xfrm>
          <a:off x="7748708" y="2667234"/>
          <a:ext cx="3861632" cy="2175696"/>
        </p:xfrm>
        <a:graphic>
          <a:graphicData uri="http://schemas.openxmlformats.org/drawingml/2006/chart">
            <c:chart xmlns:c="http://schemas.openxmlformats.org/drawingml/2006/chart" xmlns:r="http://schemas.openxmlformats.org/officeDocument/2006/relationships" r:id="rId4"/>
          </a:graphicData>
        </a:graphic>
      </p:graphicFrame>
      <p:grpSp>
        <p:nvGrpSpPr>
          <p:cNvPr id="6" name="Group 5">
            <a:extLst>
              <a:ext uri="{FF2B5EF4-FFF2-40B4-BE49-F238E27FC236}">
                <a16:creationId xmlns:a16="http://schemas.microsoft.com/office/drawing/2014/main" id="{E67AB44E-5528-BB67-8CD7-0011E35643D3}"/>
              </a:ext>
            </a:extLst>
          </p:cNvPr>
          <p:cNvGrpSpPr/>
          <p:nvPr/>
        </p:nvGrpSpPr>
        <p:grpSpPr>
          <a:xfrm>
            <a:off x="8194060" y="2218494"/>
            <a:ext cx="2970926" cy="518555"/>
            <a:chOff x="8194060" y="2218494"/>
            <a:chExt cx="2970926" cy="518555"/>
          </a:xfrm>
        </p:grpSpPr>
        <p:cxnSp>
          <p:nvCxnSpPr>
            <p:cNvPr id="52" name="Straight Arrow Connector 51">
              <a:extLst>
                <a:ext uri="{FF2B5EF4-FFF2-40B4-BE49-F238E27FC236}">
                  <a16:creationId xmlns:a16="http://schemas.microsoft.com/office/drawing/2014/main" id="{68BB7473-1ECF-37B6-7C1B-5DA06B8F8405}"/>
                </a:ext>
              </a:extLst>
            </p:cNvPr>
            <p:cNvCxnSpPr>
              <a:cxnSpLocks/>
            </p:cNvCxnSpPr>
            <p:nvPr/>
          </p:nvCxnSpPr>
          <p:spPr>
            <a:xfrm flipV="1">
              <a:off x="8194060" y="2218494"/>
              <a:ext cx="2970926" cy="518555"/>
            </a:xfrm>
            <a:prstGeom prst="straightConnector1">
              <a:avLst/>
            </a:prstGeom>
            <a:ln w="22225">
              <a:solidFill>
                <a:schemeClr val="accent4"/>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53" name="TextBox 52">
              <a:extLst>
                <a:ext uri="{FF2B5EF4-FFF2-40B4-BE49-F238E27FC236}">
                  <a16:creationId xmlns:a16="http://schemas.microsoft.com/office/drawing/2014/main" id="{80B4ABB3-D745-6678-95B6-54F070231D96}"/>
                </a:ext>
              </a:extLst>
            </p:cNvPr>
            <p:cNvSpPr txBox="1"/>
            <p:nvPr/>
          </p:nvSpPr>
          <p:spPr>
            <a:xfrm>
              <a:off x="8906680" y="2325220"/>
              <a:ext cx="1545688" cy="305103"/>
            </a:xfrm>
            <a:prstGeom prst="roundRect">
              <a:avLst>
                <a:gd name="adj" fmla="val 50000"/>
              </a:avLst>
            </a:prstGeom>
            <a:solidFill>
              <a:schemeClr val="accent2"/>
            </a:solidFill>
            <a:ln w="22225">
              <a:solidFill>
                <a:schemeClr val="accent4"/>
              </a:solidFill>
              <a:miter lim="800000"/>
            </a:ln>
          </p:spPr>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FFFFFF"/>
                  </a:solidFill>
                  <a:effectLst/>
                  <a:uLnTx/>
                  <a:uFillTx/>
                  <a:latin typeface="Arial"/>
                  <a:ea typeface="+mn-ea"/>
                  <a:cs typeface="Poppins" pitchFamily="2" charset="77"/>
                </a:rPr>
                <a:t>3 YR. CAGR 17%</a:t>
              </a:r>
            </a:p>
          </p:txBody>
        </p:sp>
      </p:grpSp>
      <p:sp>
        <p:nvSpPr>
          <p:cNvPr id="54" name="TextBox 53">
            <a:extLst>
              <a:ext uri="{FF2B5EF4-FFF2-40B4-BE49-F238E27FC236}">
                <a16:creationId xmlns:a16="http://schemas.microsoft.com/office/drawing/2014/main" id="{5C5D819D-8995-3C5E-0BDA-0D4C08F9EE3F}"/>
              </a:ext>
            </a:extLst>
          </p:cNvPr>
          <p:cNvSpPr txBox="1"/>
          <p:nvPr/>
        </p:nvSpPr>
        <p:spPr>
          <a:xfrm>
            <a:off x="5524156" y="2849222"/>
            <a:ext cx="1143688" cy="1092287"/>
          </a:xfrm>
          <a:prstGeom prst="rect">
            <a:avLst/>
          </a:prstGeom>
          <a:noFill/>
        </p:spPr>
        <p:txBody>
          <a:bodyPr rot="0" spcFirstLastPara="0" vertOverflow="overflow" horzOverflow="overflow" vert="horz" wrap="square" lIns="0" tIns="45720" rIns="0" bIns="45720" numCol="1" spcCol="0" rtlCol="0" fromWordArt="0" anchor="ctr" anchorCtr="0" forceAA="0" compatLnSpc="1">
            <a:prstTxWarp prst="textNoShape">
              <a:avLst/>
            </a:prstTxWarp>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8CF585"/>
                </a:solidFill>
                <a:effectLst/>
                <a:uLnTx/>
                <a:uFillTx/>
                <a:latin typeface="Arial"/>
                <a:ea typeface="+mn-ea"/>
                <a:cs typeface="Poppins" pitchFamily="2" charset="77"/>
              </a:rPr>
              <a:t>89%</a:t>
            </a:r>
          </a:p>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Poppins" pitchFamily="2" charset="77"/>
              </a:rPr>
              <a:t>Programmatic Revenue as a % of Revenue **</a:t>
            </a:r>
          </a:p>
        </p:txBody>
      </p:sp>
      <p:pic>
        <p:nvPicPr>
          <p:cNvPr id="72" name="Graphic 71">
            <a:extLst>
              <a:ext uri="{FF2B5EF4-FFF2-40B4-BE49-F238E27FC236}">
                <a16:creationId xmlns:a16="http://schemas.microsoft.com/office/drawing/2014/main" id="{81D2B4C8-FF0B-3112-AD79-526E044A6455}"/>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5753100" y="2199861"/>
            <a:ext cx="685800" cy="685800"/>
          </a:xfrm>
          <a:prstGeom prst="rect">
            <a:avLst/>
          </a:prstGeom>
        </p:spPr>
      </p:pic>
      <p:grpSp>
        <p:nvGrpSpPr>
          <p:cNvPr id="2" name="Group 1">
            <a:extLst>
              <a:ext uri="{FF2B5EF4-FFF2-40B4-BE49-F238E27FC236}">
                <a16:creationId xmlns:a16="http://schemas.microsoft.com/office/drawing/2014/main" id="{5431057B-9E17-F7BA-D0EE-97EA381EF540}"/>
              </a:ext>
            </a:extLst>
          </p:cNvPr>
          <p:cNvGrpSpPr/>
          <p:nvPr/>
        </p:nvGrpSpPr>
        <p:grpSpPr>
          <a:xfrm>
            <a:off x="979735" y="5020734"/>
            <a:ext cx="10242369" cy="903704"/>
            <a:chOff x="979735" y="4334933"/>
            <a:chExt cx="10242369" cy="903704"/>
          </a:xfrm>
        </p:grpSpPr>
        <p:sp>
          <p:nvSpPr>
            <p:cNvPr id="64" name="TextBox 63">
              <a:extLst>
                <a:ext uri="{FF2B5EF4-FFF2-40B4-BE49-F238E27FC236}">
                  <a16:creationId xmlns:a16="http://schemas.microsoft.com/office/drawing/2014/main" id="{60FD5F4B-21BE-DE05-E318-58C8E1F9BDE3}"/>
                </a:ext>
              </a:extLst>
            </p:cNvPr>
            <p:cNvSpPr txBox="1"/>
            <p:nvPr/>
          </p:nvSpPr>
          <p:spPr>
            <a:xfrm>
              <a:off x="4869485" y="4334933"/>
              <a:ext cx="2453030" cy="903704"/>
            </a:xfrm>
            <a:prstGeom prst="roundRect">
              <a:avLst>
                <a:gd name="adj" fmla="val 23225"/>
              </a:avLst>
            </a:prstGeom>
            <a:noFill/>
            <a:ln w="28575">
              <a:solidFill>
                <a:schemeClr val="accent3"/>
              </a:solidFill>
            </a:ln>
          </p:spPr>
          <p:txBody>
            <a:bodyPr rot="0" spcFirstLastPara="0" vertOverflow="overflow" horzOverflow="overflow" vert="horz" wrap="square" lIns="0" tIns="0" rIns="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8CF585"/>
                  </a:solidFill>
                  <a:effectLst/>
                  <a:uLnTx/>
                  <a:uFillTx/>
                  <a:latin typeface="Arial"/>
                  <a:ea typeface="+mn-ea"/>
                  <a:cs typeface="Poppins" pitchFamily="2" charset="77"/>
                </a:rPr>
                <a:t>86%</a:t>
              </a:r>
            </a:p>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Poppins" pitchFamily="2" charset="77"/>
                </a:rPr>
                <a:t>Campaigns Leveraging Data </a:t>
              </a:r>
              <a:br>
                <a:rPr kumimoji="0" lang="en-US" sz="1200" b="0" i="0" u="none" strike="noStrike" kern="1200" cap="none" spc="0" normalizeH="0" baseline="0" noProof="0" dirty="0">
                  <a:ln>
                    <a:noFill/>
                  </a:ln>
                  <a:solidFill>
                    <a:srgbClr val="FFFFFF"/>
                  </a:solidFill>
                  <a:effectLst/>
                  <a:uLnTx/>
                  <a:uFillTx/>
                  <a:latin typeface="Arial"/>
                  <a:ea typeface="+mn-ea"/>
                  <a:cs typeface="Poppins" pitchFamily="2" charset="77"/>
                </a:rPr>
              </a:br>
              <a:r>
                <a:rPr kumimoji="0" lang="en-US" sz="1200" b="0" i="0" u="none" strike="noStrike" kern="1200" cap="none" spc="0" normalizeH="0" baseline="0" noProof="0" dirty="0">
                  <a:ln>
                    <a:noFill/>
                  </a:ln>
                  <a:solidFill>
                    <a:srgbClr val="FFFFFF"/>
                  </a:solidFill>
                  <a:effectLst/>
                  <a:uLnTx/>
                  <a:uFillTx/>
                  <a:latin typeface="Arial"/>
                  <a:ea typeface="+mn-ea"/>
                  <a:cs typeface="Poppins" pitchFamily="2" charset="77"/>
                </a:rPr>
                <a:t>on Nexxen’s Platform *** </a:t>
              </a:r>
            </a:p>
          </p:txBody>
        </p:sp>
        <p:sp>
          <p:nvSpPr>
            <p:cNvPr id="58" name="TextBox 57">
              <a:extLst>
                <a:ext uri="{FF2B5EF4-FFF2-40B4-BE49-F238E27FC236}">
                  <a16:creationId xmlns:a16="http://schemas.microsoft.com/office/drawing/2014/main" id="{700FD27B-921F-A728-C53B-7B2453CCED1B}"/>
                </a:ext>
              </a:extLst>
            </p:cNvPr>
            <p:cNvSpPr txBox="1"/>
            <p:nvPr/>
          </p:nvSpPr>
          <p:spPr>
            <a:xfrm>
              <a:off x="1728409" y="4501327"/>
              <a:ext cx="2227641" cy="531364"/>
            </a:xfrm>
            <a:prstGeom prst="rect">
              <a:avLst/>
            </a:prstGeom>
            <a:noFill/>
          </p:spPr>
          <p:txBody>
            <a:bodyPr rot="0" spcFirstLastPara="0" vertOverflow="overflow" horzOverflow="overflow" vert="horz" wrap="square" lIns="0" tIns="45720" rIns="0" bIns="45720" numCol="1" spcCol="0" rtlCol="0" fromWordArt="0" anchor="ctr" anchorCtr="0" forceAA="0" compatLnSpc="1">
              <a:prstTxWarp prst="textNoShape">
                <a:avLst/>
              </a:prstTxWarp>
              <a:spAutoFit/>
            </a:bodyPr>
            <a:lstStyle/>
            <a:p>
              <a:pPr marL="0" marR="0" lvl="0" indent="0" algn="l" defTabSz="914400" rtl="0" eaLnBrk="1" fontAlgn="auto" latinLnBrk="0" hangingPunct="1">
                <a:lnSpc>
                  <a:spcPts val="18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8CF585"/>
                  </a:solidFill>
                  <a:effectLst/>
                  <a:uLnTx/>
                  <a:uFillTx/>
                  <a:latin typeface="Arial"/>
                  <a:ea typeface="+mn-ea"/>
                  <a:cs typeface="Poppins" pitchFamily="2" charset="77"/>
                </a:rPr>
                <a:t>72% </a:t>
              </a:r>
              <a:r>
                <a:rPr kumimoji="0" lang="en-US" sz="1200" b="0" i="0" u="none" strike="noStrike" kern="1200" cap="none" spc="0" normalizeH="0" baseline="0" noProof="0" dirty="0">
                  <a:ln>
                    <a:noFill/>
                  </a:ln>
                  <a:solidFill>
                    <a:srgbClr val="FFFFFF"/>
                  </a:solidFill>
                  <a:effectLst/>
                  <a:uLnTx/>
                  <a:uFillTx/>
                  <a:latin typeface="Arial"/>
                  <a:ea typeface="+mn-ea"/>
                  <a:cs typeface="Poppins" pitchFamily="2" charset="77"/>
                </a:rPr>
                <a:t>= Video Revenue as a % of Programmatic Revenue **</a:t>
              </a:r>
            </a:p>
          </p:txBody>
        </p:sp>
        <p:pic>
          <p:nvPicPr>
            <p:cNvPr id="73" name="Graphic 72">
              <a:extLst>
                <a:ext uri="{FF2B5EF4-FFF2-40B4-BE49-F238E27FC236}">
                  <a16:creationId xmlns:a16="http://schemas.microsoft.com/office/drawing/2014/main" id="{1E660750-33D1-FA96-69E0-3994FDB6FC05}"/>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979735" y="4366071"/>
              <a:ext cx="685800" cy="685800"/>
            </a:xfrm>
            <a:prstGeom prst="rect">
              <a:avLst/>
            </a:prstGeom>
          </p:spPr>
        </p:pic>
        <p:sp>
          <p:nvSpPr>
            <p:cNvPr id="61" name="TextBox 60">
              <a:extLst>
                <a:ext uri="{FF2B5EF4-FFF2-40B4-BE49-F238E27FC236}">
                  <a16:creationId xmlns:a16="http://schemas.microsoft.com/office/drawing/2014/main" id="{F707D50B-2BFA-50F6-ADFA-A5F424F433E0}"/>
                </a:ext>
              </a:extLst>
            </p:cNvPr>
            <p:cNvSpPr txBox="1"/>
            <p:nvPr/>
          </p:nvSpPr>
          <p:spPr>
            <a:xfrm>
              <a:off x="8963487" y="4501327"/>
              <a:ext cx="2258617" cy="531364"/>
            </a:xfrm>
            <a:prstGeom prst="rect">
              <a:avLst/>
            </a:prstGeom>
            <a:noFill/>
          </p:spPr>
          <p:txBody>
            <a:bodyPr rot="0" spcFirstLastPara="0" vertOverflow="overflow" horzOverflow="overflow" vert="horz" wrap="square" lIns="0" tIns="45720" rIns="0" bIns="45720" numCol="1" spcCol="0" rtlCol="0" fromWordArt="0" anchor="ctr" anchorCtr="0" forceAA="0" compatLnSpc="1">
              <a:prstTxWarp prst="textNoShape">
                <a:avLst/>
              </a:prstTxWarp>
              <a:spAutoFit/>
            </a:bodyPr>
            <a:lstStyle/>
            <a:p>
              <a:pPr marL="0" marR="0" lvl="0" indent="0" algn="l" defTabSz="914400" rtl="0" eaLnBrk="1" fontAlgn="auto" latinLnBrk="0" hangingPunct="1">
                <a:lnSpc>
                  <a:spcPts val="18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8CF585"/>
                  </a:solidFill>
                  <a:effectLst/>
                  <a:uLnTx/>
                  <a:uFillTx/>
                  <a:latin typeface="Arial"/>
                  <a:ea typeface="+mn-ea"/>
                  <a:cs typeface="Poppins" pitchFamily="2" charset="77"/>
                </a:rPr>
                <a:t>35% </a:t>
              </a:r>
              <a:r>
                <a:rPr kumimoji="0" lang="en-US" sz="1200" b="0" i="0" u="none" strike="noStrike" kern="1200" cap="none" spc="0" normalizeH="0" baseline="0" noProof="0" dirty="0">
                  <a:ln>
                    <a:noFill/>
                  </a:ln>
                  <a:solidFill>
                    <a:srgbClr val="FFFFFF"/>
                  </a:solidFill>
                  <a:effectLst/>
                  <a:uLnTx/>
                  <a:uFillTx/>
                  <a:latin typeface="Arial"/>
                  <a:ea typeface="+mn-ea"/>
                  <a:cs typeface="Poppins" pitchFamily="2" charset="77"/>
                </a:rPr>
                <a:t>= CTV Revenue as a % of Programmatic Revenue **</a:t>
              </a:r>
            </a:p>
          </p:txBody>
        </p:sp>
        <p:pic>
          <p:nvPicPr>
            <p:cNvPr id="74" name="Graphic 73">
              <a:extLst>
                <a:ext uri="{FF2B5EF4-FFF2-40B4-BE49-F238E27FC236}">
                  <a16:creationId xmlns:a16="http://schemas.microsoft.com/office/drawing/2014/main" id="{CFA6689B-CBA0-E574-FB82-FA4226878CFB}"/>
                </a:ext>
              </a:extLst>
            </p:cNvPr>
            <p:cNvPicPr>
              <a:picLocks noChangeAspect="1"/>
            </p:cNvPicPr>
            <p:nvPr/>
          </p:nvPicPr>
          <p:blipFill>
            <a:blip r:embed="rId9">
              <a:extLst>
                <a:ext uri="{96DAC541-7B7A-43D3-8B79-37D633B846F1}">
                  <asvg:svgBlip xmlns:asvg="http://schemas.microsoft.com/office/drawing/2016/SVG/main" r:embed="rId10"/>
                </a:ext>
              </a:extLst>
            </a:blip>
            <a:srcRect/>
            <a:stretch/>
          </p:blipFill>
          <p:spPr>
            <a:xfrm>
              <a:off x="8214664" y="4366071"/>
              <a:ext cx="685800" cy="685800"/>
            </a:xfrm>
            <a:prstGeom prst="rect">
              <a:avLst/>
            </a:prstGeom>
          </p:spPr>
        </p:pic>
      </p:grpSp>
    </p:spTree>
    <p:extLst>
      <p:ext uri="{BB962C8B-B14F-4D97-AF65-F5344CB8AC3E}">
        <p14:creationId xmlns:p14="http://schemas.microsoft.com/office/powerpoint/2010/main" val="28514894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gradFill>
          <a:gsLst>
            <a:gs pos="5000">
              <a:schemeClr val="tx2"/>
            </a:gs>
            <a:gs pos="100000">
              <a:schemeClr val="accent2"/>
            </a:gs>
          </a:gsLst>
          <a:lin ang="2700000" scaled="0"/>
        </a:gradFill>
        <a:effectLst/>
      </p:bgPr>
    </p:bg>
    <p:spTree>
      <p:nvGrpSpPr>
        <p:cNvPr id="1" name="">
          <a:extLst>
            <a:ext uri="{FF2B5EF4-FFF2-40B4-BE49-F238E27FC236}">
              <a16:creationId xmlns:a16="http://schemas.microsoft.com/office/drawing/2014/main" id="{EB3113DC-DC7E-D238-BEBC-1BB3AA58E1D0}"/>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86386932-9B9D-A561-6A97-5E936C9386C4}"/>
              </a:ext>
            </a:extLst>
          </p:cNvPr>
          <p:cNvPicPr>
            <a:picLocks noChangeAspect="1"/>
          </p:cNvPicPr>
          <p:nvPr/>
        </p:nvPicPr>
        <p:blipFill>
          <a:blip r:embed="rId3">
            <a:alphaModFix amt="12000"/>
          </a:blip>
          <a:stretch>
            <a:fillRect/>
          </a:stretch>
        </p:blipFill>
        <p:spPr>
          <a:xfrm>
            <a:off x="0" y="0"/>
            <a:ext cx="12192000" cy="6858000"/>
          </a:xfrm>
          <a:prstGeom prst="rect">
            <a:avLst/>
          </a:prstGeom>
        </p:spPr>
      </p:pic>
      <p:sp>
        <p:nvSpPr>
          <p:cNvPr id="7" name="Title 6">
            <a:extLst>
              <a:ext uri="{FF2B5EF4-FFF2-40B4-BE49-F238E27FC236}">
                <a16:creationId xmlns:a16="http://schemas.microsoft.com/office/drawing/2014/main" id="{366113C0-B2E0-F2C5-CC5E-C9BC2D4704EC}"/>
              </a:ext>
            </a:extLst>
          </p:cNvPr>
          <p:cNvSpPr>
            <a:spLocks noGrp="1"/>
          </p:cNvSpPr>
          <p:nvPr>
            <p:ph type="title"/>
          </p:nvPr>
        </p:nvSpPr>
        <p:spPr>
          <a:xfrm>
            <a:off x="495300" y="379786"/>
            <a:ext cx="11201400" cy="738664"/>
          </a:xfrm>
        </p:spPr>
        <p:txBody>
          <a:bodyPr/>
          <a:lstStyle/>
          <a:p>
            <a:r>
              <a:rPr lang="en-US" sz="2400" dirty="0"/>
              <a:t>Nexxen Data Platform Launch Has Propelled Nexxen into a New Era of Differentiation and AdTech Leadership</a:t>
            </a:r>
          </a:p>
        </p:txBody>
      </p:sp>
      <p:grpSp>
        <p:nvGrpSpPr>
          <p:cNvPr id="4" name="Group 3">
            <a:extLst>
              <a:ext uri="{FF2B5EF4-FFF2-40B4-BE49-F238E27FC236}">
                <a16:creationId xmlns:a16="http://schemas.microsoft.com/office/drawing/2014/main" id="{B9A64CF2-ECFE-A368-DC45-6158ADBAA810}"/>
              </a:ext>
            </a:extLst>
          </p:cNvPr>
          <p:cNvGrpSpPr>
            <a:grpSpLocks noGrp="1" noUngrp="1" noRot="1" noMove="1" noResize="1"/>
          </p:cNvGrpSpPr>
          <p:nvPr/>
        </p:nvGrpSpPr>
        <p:grpSpPr>
          <a:xfrm>
            <a:off x="495300" y="6415613"/>
            <a:ext cx="11443746" cy="290222"/>
            <a:chOff x="495300" y="6415613"/>
            <a:chExt cx="11443746" cy="290222"/>
          </a:xfrm>
        </p:grpSpPr>
        <p:pic>
          <p:nvPicPr>
            <p:cNvPr id="6" name="Graphic 5">
              <a:extLst>
                <a:ext uri="{FF2B5EF4-FFF2-40B4-BE49-F238E27FC236}">
                  <a16:creationId xmlns:a16="http://schemas.microsoft.com/office/drawing/2014/main" id="{B5AC2673-CB1B-C920-E011-830980646B7E}"/>
                </a:ext>
              </a:extLst>
            </p:cNvPr>
            <p:cNvPicPr>
              <a:picLocks noGrp="1" noRot="1" noChangeAspect="1" noMove="1" noResize="1" noEditPoints="1" noAdjustHandles="1" noChangeArrowheads="1" noChangeShapeType="1" noCrop="1"/>
            </p:cNvPicPr>
            <p:nvPr userDrawn="1"/>
          </p:nvPicPr>
          <p:blipFill>
            <a:blip r:embed="rId4">
              <a:extLst>
                <a:ext uri="{96DAC541-7B7A-43D3-8B79-37D633B846F1}">
                  <asvg:svgBlip xmlns:asvg="http://schemas.microsoft.com/office/drawing/2016/SVG/main" r:embed="rId5"/>
                </a:ext>
              </a:extLst>
            </a:blip>
            <a:stretch>
              <a:fillRect/>
            </a:stretch>
          </p:blipFill>
          <p:spPr>
            <a:xfrm>
              <a:off x="10753974" y="6415613"/>
              <a:ext cx="1185072" cy="290222"/>
            </a:xfrm>
            <a:prstGeom prst="rect">
              <a:avLst/>
            </a:prstGeom>
          </p:spPr>
        </p:pic>
        <p:sp>
          <p:nvSpPr>
            <p:cNvPr id="10" name="TextBox 9">
              <a:extLst>
                <a:ext uri="{FF2B5EF4-FFF2-40B4-BE49-F238E27FC236}">
                  <a16:creationId xmlns:a16="http://schemas.microsoft.com/office/drawing/2014/main" id="{E470497C-33BD-6B3D-EE23-771E7E9F4635}"/>
                </a:ext>
              </a:extLst>
            </p:cNvPr>
            <p:cNvSpPr txBox="1">
              <a:spLocks noGrp="1" noRot="1" noMove="1" noResize="1" noEditPoints="1" noAdjustHandles="1" noChangeArrowheads="1" noChangeShapeType="1"/>
            </p:cNvSpPr>
            <p:nvPr userDrawn="1"/>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grpSp>
      <p:sp>
        <p:nvSpPr>
          <p:cNvPr id="1044" name="Trapezoid 1043">
            <a:extLst>
              <a:ext uri="{FF2B5EF4-FFF2-40B4-BE49-F238E27FC236}">
                <a16:creationId xmlns:a16="http://schemas.microsoft.com/office/drawing/2014/main" id="{13309DA9-74E3-0E95-9A33-915F23B5F206}"/>
              </a:ext>
            </a:extLst>
          </p:cNvPr>
          <p:cNvSpPr/>
          <p:nvPr/>
        </p:nvSpPr>
        <p:spPr>
          <a:xfrm>
            <a:off x="187307" y="2097055"/>
            <a:ext cx="11755654" cy="1018678"/>
          </a:xfrm>
          <a:prstGeom prst="trapezoid">
            <a:avLst>
              <a:gd name="adj" fmla="val 966084"/>
            </a:avLst>
          </a:prstGeom>
          <a:gradFill>
            <a:gsLst>
              <a:gs pos="0">
                <a:schemeClr val="bg1">
                  <a:alpha val="20000"/>
                </a:schemeClr>
              </a:gs>
              <a:gs pos="100000">
                <a:schemeClr val="bg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pic>
        <p:nvPicPr>
          <p:cNvPr id="18" name="Picture 17">
            <a:extLst>
              <a:ext uri="{FF2B5EF4-FFF2-40B4-BE49-F238E27FC236}">
                <a16:creationId xmlns:a16="http://schemas.microsoft.com/office/drawing/2014/main" id="{ACDD6AAD-A231-C023-889B-5DE4B4046042}"/>
              </a:ext>
            </a:extLst>
          </p:cNvPr>
          <p:cNvPicPr>
            <a:picLocks noChangeAspect="1"/>
          </p:cNvPicPr>
          <p:nvPr/>
        </p:nvPicPr>
        <p:blipFill>
          <a:blip r:embed="rId6"/>
          <a:stretch>
            <a:fillRect/>
          </a:stretch>
        </p:blipFill>
        <p:spPr>
          <a:xfrm>
            <a:off x="4618218" y="1714487"/>
            <a:ext cx="2893832" cy="789228"/>
          </a:xfrm>
          <a:prstGeom prst="rect">
            <a:avLst/>
          </a:prstGeom>
        </p:spPr>
      </p:pic>
      <p:sp>
        <p:nvSpPr>
          <p:cNvPr id="27" name="Freeform: Shape 26">
            <a:extLst>
              <a:ext uri="{FF2B5EF4-FFF2-40B4-BE49-F238E27FC236}">
                <a16:creationId xmlns:a16="http://schemas.microsoft.com/office/drawing/2014/main" id="{C1637C47-A26E-4B58-B0FB-59F1897FB25B}"/>
              </a:ext>
            </a:extLst>
          </p:cNvPr>
          <p:cNvSpPr/>
          <p:nvPr/>
        </p:nvSpPr>
        <p:spPr>
          <a:xfrm flipH="1">
            <a:off x="346467" y="3103822"/>
            <a:ext cx="3581399" cy="964675"/>
          </a:xfrm>
          <a:custGeom>
            <a:avLst/>
            <a:gdLst>
              <a:gd name="connsiteX0" fmla="*/ 3125900 w 3577006"/>
              <a:gd name="connsiteY0" fmla="*/ 0 h 889168"/>
              <a:gd name="connsiteX1" fmla="*/ 3132422 w 3577006"/>
              <a:gd name="connsiteY1" fmla="*/ 0 h 889168"/>
              <a:gd name="connsiteX2" fmla="*/ 3577006 w 3577006"/>
              <a:gd name="connsiteY2" fmla="*/ 444584 h 889168"/>
              <a:gd name="connsiteX3" fmla="*/ 3132422 w 3577006"/>
              <a:gd name="connsiteY3" fmla="*/ 889168 h 889168"/>
              <a:gd name="connsiteX4" fmla="*/ 0 w 3577006"/>
              <a:gd name="connsiteY4" fmla="*/ 889168 h 889168"/>
              <a:gd name="connsiteX5" fmla="*/ 0 w 3577006"/>
              <a:gd name="connsiteY5" fmla="*/ 222345 h 889168"/>
              <a:gd name="connsiteX6" fmla="*/ 3125900 w 3577006"/>
              <a:gd name="connsiteY6" fmla="*/ 222345 h 889168"/>
              <a:gd name="connsiteX0" fmla="*/ 0 w 3577006"/>
              <a:gd name="connsiteY0" fmla="*/ 222345 h 889168"/>
              <a:gd name="connsiteX1" fmla="*/ 3125900 w 3577006"/>
              <a:gd name="connsiteY1" fmla="*/ 222345 h 889168"/>
              <a:gd name="connsiteX2" fmla="*/ 3125900 w 3577006"/>
              <a:gd name="connsiteY2" fmla="*/ 0 h 889168"/>
              <a:gd name="connsiteX3" fmla="*/ 3132422 w 3577006"/>
              <a:gd name="connsiteY3" fmla="*/ 0 h 889168"/>
              <a:gd name="connsiteX4" fmla="*/ 3577006 w 3577006"/>
              <a:gd name="connsiteY4" fmla="*/ 444584 h 889168"/>
              <a:gd name="connsiteX5" fmla="*/ 3132422 w 3577006"/>
              <a:gd name="connsiteY5" fmla="*/ 889168 h 889168"/>
              <a:gd name="connsiteX6" fmla="*/ 0 w 3577006"/>
              <a:gd name="connsiteY6" fmla="*/ 889168 h 889168"/>
              <a:gd name="connsiteX7" fmla="*/ 91440 w 3577006"/>
              <a:gd name="connsiteY7" fmla="*/ 313785 h 889168"/>
              <a:gd name="connsiteX0" fmla="*/ 0 w 3577006"/>
              <a:gd name="connsiteY0" fmla="*/ 222345 h 889168"/>
              <a:gd name="connsiteX1" fmla="*/ 3125900 w 3577006"/>
              <a:gd name="connsiteY1" fmla="*/ 222345 h 889168"/>
              <a:gd name="connsiteX2" fmla="*/ 3125900 w 3577006"/>
              <a:gd name="connsiteY2" fmla="*/ 0 h 889168"/>
              <a:gd name="connsiteX3" fmla="*/ 3132422 w 3577006"/>
              <a:gd name="connsiteY3" fmla="*/ 0 h 889168"/>
              <a:gd name="connsiteX4" fmla="*/ 3577006 w 3577006"/>
              <a:gd name="connsiteY4" fmla="*/ 444584 h 889168"/>
              <a:gd name="connsiteX5" fmla="*/ 3132422 w 3577006"/>
              <a:gd name="connsiteY5" fmla="*/ 889168 h 889168"/>
              <a:gd name="connsiteX6" fmla="*/ 0 w 3577006"/>
              <a:gd name="connsiteY6" fmla="*/ 889168 h 889168"/>
              <a:gd name="connsiteX0" fmla="*/ 3125900 w 3577006"/>
              <a:gd name="connsiteY0" fmla="*/ 222345 h 889168"/>
              <a:gd name="connsiteX1" fmla="*/ 3125900 w 3577006"/>
              <a:gd name="connsiteY1" fmla="*/ 0 h 889168"/>
              <a:gd name="connsiteX2" fmla="*/ 3132422 w 3577006"/>
              <a:gd name="connsiteY2" fmla="*/ 0 h 889168"/>
              <a:gd name="connsiteX3" fmla="*/ 3577006 w 3577006"/>
              <a:gd name="connsiteY3" fmla="*/ 444584 h 889168"/>
              <a:gd name="connsiteX4" fmla="*/ 3132422 w 3577006"/>
              <a:gd name="connsiteY4" fmla="*/ 889168 h 889168"/>
              <a:gd name="connsiteX5" fmla="*/ 0 w 3577006"/>
              <a:gd name="connsiteY5" fmla="*/ 889168 h 889168"/>
              <a:gd name="connsiteX0" fmla="*/ 3125900 w 3577006"/>
              <a:gd name="connsiteY0" fmla="*/ 0 h 889168"/>
              <a:gd name="connsiteX1" fmla="*/ 3132422 w 3577006"/>
              <a:gd name="connsiteY1" fmla="*/ 0 h 889168"/>
              <a:gd name="connsiteX2" fmla="*/ 3577006 w 3577006"/>
              <a:gd name="connsiteY2" fmla="*/ 444584 h 889168"/>
              <a:gd name="connsiteX3" fmla="*/ 3132422 w 3577006"/>
              <a:gd name="connsiteY3" fmla="*/ 889168 h 889168"/>
              <a:gd name="connsiteX4" fmla="*/ 0 w 3577006"/>
              <a:gd name="connsiteY4" fmla="*/ 889168 h 8891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7006" h="889168">
                <a:moveTo>
                  <a:pt x="3125900" y="0"/>
                </a:moveTo>
                <a:lnTo>
                  <a:pt x="3132422" y="0"/>
                </a:lnTo>
                <a:cubicBezTo>
                  <a:pt x="3377959" y="0"/>
                  <a:pt x="3577006" y="199047"/>
                  <a:pt x="3577006" y="444584"/>
                </a:cubicBezTo>
                <a:cubicBezTo>
                  <a:pt x="3577006" y="690121"/>
                  <a:pt x="3377959" y="889168"/>
                  <a:pt x="3132422" y="889168"/>
                </a:cubicBezTo>
                <a:lnTo>
                  <a:pt x="0" y="889168"/>
                </a:lnTo>
              </a:path>
            </a:pathLst>
          </a:custGeom>
          <a:noFill/>
          <a:ln w="34925">
            <a:solidFill>
              <a:schemeClr val="bg1"/>
            </a:solidFill>
            <a:prstDash val="sysDot"/>
            <a:tailEnd type="none"/>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srgbClr val="FFFFFF"/>
              </a:solidFill>
              <a:effectLst/>
              <a:uLnTx/>
              <a:uFillTx/>
              <a:latin typeface="Arial"/>
              <a:ea typeface="+mn-ea"/>
              <a:cs typeface="+mn-cs"/>
            </a:endParaRPr>
          </a:p>
        </p:txBody>
      </p:sp>
      <p:sp>
        <p:nvSpPr>
          <p:cNvPr id="36" name="Freeform: Shape 35">
            <a:extLst>
              <a:ext uri="{FF2B5EF4-FFF2-40B4-BE49-F238E27FC236}">
                <a16:creationId xmlns:a16="http://schemas.microsoft.com/office/drawing/2014/main" id="{9CBF4355-1C01-F30F-B5C4-79C2244E3DF4}"/>
              </a:ext>
            </a:extLst>
          </p:cNvPr>
          <p:cNvSpPr/>
          <p:nvPr/>
        </p:nvSpPr>
        <p:spPr>
          <a:xfrm>
            <a:off x="8225550" y="3103822"/>
            <a:ext cx="3581399" cy="964675"/>
          </a:xfrm>
          <a:custGeom>
            <a:avLst/>
            <a:gdLst>
              <a:gd name="connsiteX0" fmla="*/ 3125900 w 3577006"/>
              <a:gd name="connsiteY0" fmla="*/ 0 h 889168"/>
              <a:gd name="connsiteX1" fmla="*/ 3132422 w 3577006"/>
              <a:gd name="connsiteY1" fmla="*/ 0 h 889168"/>
              <a:gd name="connsiteX2" fmla="*/ 3577006 w 3577006"/>
              <a:gd name="connsiteY2" fmla="*/ 444584 h 889168"/>
              <a:gd name="connsiteX3" fmla="*/ 3132422 w 3577006"/>
              <a:gd name="connsiteY3" fmla="*/ 889168 h 889168"/>
              <a:gd name="connsiteX4" fmla="*/ 0 w 3577006"/>
              <a:gd name="connsiteY4" fmla="*/ 889168 h 889168"/>
              <a:gd name="connsiteX5" fmla="*/ 0 w 3577006"/>
              <a:gd name="connsiteY5" fmla="*/ 222345 h 889168"/>
              <a:gd name="connsiteX6" fmla="*/ 3125900 w 3577006"/>
              <a:gd name="connsiteY6" fmla="*/ 222345 h 889168"/>
              <a:gd name="connsiteX0" fmla="*/ 0 w 3577006"/>
              <a:gd name="connsiteY0" fmla="*/ 222345 h 889168"/>
              <a:gd name="connsiteX1" fmla="*/ 3125900 w 3577006"/>
              <a:gd name="connsiteY1" fmla="*/ 222345 h 889168"/>
              <a:gd name="connsiteX2" fmla="*/ 3125900 w 3577006"/>
              <a:gd name="connsiteY2" fmla="*/ 0 h 889168"/>
              <a:gd name="connsiteX3" fmla="*/ 3132422 w 3577006"/>
              <a:gd name="connsiteY3" fmla="*/ 0 h 889168"/>
              <a:gd name="connsiteX4" fmla="*/ 3577006 w 3577006"/>
              <a:gd name="connsiteY4" fmla="*/ 444584 h 889168"/>
              <a:gd name="connsiteX5" fmla="*/ 3132422 w 3577006"/>
              <a:gd name="connsiteY5" fmla="*/ 889168 h 889168"/>
              <a:gd name="connsiteX6" fmla="*/ 0 w 3577006"/>
              <a:gd name="connsiteY6" fmla="*/ 889168 h 889168"/>
              <a:gd name="connsiteX7" fmla="*/ 91440 w 3577006"/>
              <a:gd name="connsiteY7" fmla="*/ 313785 h 889168"/>
              <a:gd name="connsiteX0" fmla="*/ 0 w 3577006"/>
              <a:gd name="connsiteY0" fmla="*/ 222345 h 889168"/>
              <a:gd name="connsiteX1" fmla="*/ 3125900 w 3577006"/>
              <a:gd name="connsiteY1" fmla="*/ 222345 h 889168"/>
              <a:gd name="connsiteX2" fmla="*/ 3125900 w 3577006"/>
              <a:gd name="connsiteY2" fmla="*/ 0 h 889168"/>
              <a:gd name="connsiteX3" fmla="*/ 3132422 w 3577006"/>
              <a:gd name="connsiteY3" fmla="*/ 0 h 889168"/>
              <a:gd name="connsiteX4" fmla="*/ 3577006 w 3577006"/>
              <a:gd name="connsiteY4" fmla="*/ 444584 h 889168"/>
              <a:gd name="connsiteX5" fmla="*/ 3132422 w 3577006"/>
              <a:gd name="connsiteY5" fmla="*/ 889168 h 889168"/>
              <a:gd name="connsiteX6" fmla="*/ 0 w 3577006"/>
              <a:gd name="connsiteY6" fmla="*/ 889168 h 889168"/>
              <a:gd name="connsiteX0" fmla="*/ 3125900 w 3577006"/>
              <a:gd name="connsiteY0" fmla="*/ 222345 h 889168"/>
              <a:gd name="connsiteX1" fmla="*/ 3125900 w 3577006"/>
              <a:gd name="connsiteY1" fmla="*/ 0 h 889168"/>
              <a:gd name="connsiteX2" fmla="*/ 3132422 w 3577006"/>
              <a:gd name="connsiteY2" fmla="*/ 0 h 889168"/>
              <a:gd name="connsiteX3" fmla="*/ 3577006 w 3577006"/>
              <a:gd name="connsiteY3" fmla="*/ 444584 h 889168"/>
              <a:gd name="connsiteX4" fmla="*/ 3132422 w 3577006"/>
              <a:gd name="connsiteY4" fmla="*/ 889168 h 889168"/>
              <a:gd name="connsiteX5" fmla="*/ 0 w 3577006"/>
              <a:gd name="connsiteY5" fmla="*/ 889168 h 889168"/>
              <a:gd name="connsiteX0" fmla="*/ 3125900 w 3577006"/>
              <a:gd name="connsiteY0" fmla="*/ 0 h 889168"/>
              <a:gd name="connsiteX1" fmla="*/ 3132422 w 3577006"/>
              <a:gd name="connsiteY1" fmla="*/ 0 h 889168"/>
              <a:gd name="connsiteX2" fmla="*/ 3577006 w 3577006"/>
              <a:gd name="connsiteY2" fmla="*/ 444584 h 889168"/>
              <a:gd name="connsiteX3" fmla="*/ 3132422 w 3577006"/>
              <a:gd name="connsiteY3" fmla="*/ 889168 h 889168"/>
              <a:gd name="connsiteX4" fmla="*/ 0 w 3577006"/>
              <a:gd name="connsiteY4" fmla="*/ 889168 h 8891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7006" h="889168">
                <a:moveTo>
                  <a:pt x="3125900" y="0"/>
                </a:moveTo>
                <a:lnTo>
                  <a:pt x="3132422" y="0"/>
                </a:lnTo>
                <a:cubicBezTo>
                  <a:pt x="3377959" y="0"/>
                  <a:pt x="3577006" y="199047"/>
                  <a:pt x="3577006" y="444584"/>
                </a:cubicBezTo>
                <a:cubicBezTo>
                  <a:pt x="3577006" y="690121"/>
                  <a:pt x="3377959" y="889168"/>
                  <a:pt x="3132422" y="889168"/>
                </a:cubicBezTo>
                <a:lnTo>
                  <a:pt x="0" y="889168"/>
                </a:lnTo>
              </a:path>
            </a:pathLst>
          </a:custGeom>
          <a:noFill/>
          <a:ln w="34925">
            <a:solidFill>
              <a:schemeClr val="bg1"/>
            </a:solidFill>
            <a:prstDash val="sysDot"/>
            <a:tailEnd type="none"/>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srgbClr val="FFFFFF"/>
              </a:solidFill>
              <a:effectLst/>
              <a:uLnTx/>
              <a:uFillTx/>
              <a:latin typeface="Arial"/>
              <a:ea typeface="+mn-ea"/>
              <a:cs typeface="+mn-cs"/>
            </a:endParaRPr>
          </a:p>
        </p:txBody>
      </p:sp>
      <p:grpSp>
        <p:nvGrpSpPr>
          <p:cNvPr id="31" name="Group 30">
            <a:extLst>
              <a:ext uri="{FF2B5EF4-FFF2-40B4-BE49-F238E27FC236}">
                <a16:creationId xmlns:a16="http://schemas.microsoft.com/office/drawing/2014/main" id="{6E513D0B-D562-0C14-F26E-8EC0016D128E}"/>
              </a:ext>
            </a:extLst>
          </p:cNvPr>
          <p:cNvGrpSpPr/>
          <p:nvPr/>
        </p:nvGrpSpPr>
        <p:grpSpPr>
          <a:xfrm>
            <a:off x="3882151" y="3801219"/>
            <a:ext cx="4389118" cy="544467"/>
            <a:chOff x="3025652" y="4223251"/>
            <a:chExt cx="6142097" cy="761926"/>
          </a:xfrm>
        </p:grpSpPr>
        <p:grpSp>
          <p:nvGrpSpPr>
            <p:cNvPr id="5" name="Group 4">
              <a:extLst>
                <a:ext uri="{FF2B5EF4-FFF2-40B4-BE49-F238E27FC236}">
                  <a16:creationId xmlns:a16="http://schemas.microsoft.com/office/drawing/2014/main" id="{5CC73DD0-2B3D-7C8B-44C5-06FBB33EDFA2}"/>
                </a:ext>
              </a:extLst>
            </p:cNvPr>
            <p:cNvGrpSpPr/>
            <p:nvPr/>
          </p:nvGrpSpPr>
          <p:grpSpPr>
            <a:xfrm>
              <a:off x="3025652" y="4223253"/>
              <a:ext cx="2961388" cy="761924"/>
              <a:chOff x="3044902" y="4271378"/>
              <a:chExt cx="2961388" cy="761924"/>
            </a:xfrm>
          </p:grpSpPr>
          <p:sp>
            <p:nvSpPr>
              <p:cNvPr id="38" name="Rectangle: Rounded Corners 37">
                <a:extLst>
                  <a:ext uri="{FF2B5EF4-FFF2-40B4-BE49-F238E27FC236}">
                    <a16:creationId xmlns:a16="http://schemas.microsoft.com/office/drawing/2014/main" id="{D4D32D06-C2C8-FC03-F452-65533FF3D837}"/>
                  </a:ext>
                </a:extLst>
              </p:cNvPr>
              <p:cNvSpPr/>
              <p:nvPr/>
            </p:nvSpPr>
            <p:spPr>
              <a:xfrm>
                <a:off x="3044902" y="4271378"/>
                <a:ext cx="2961388" cy="761924"/>
              </a:xfrm>
              <a:prstGeom prst="roundRect">
                <a:avLst>
                  <a:gd name="adj" fmla="val 50000"/>
                </a:avLst>
              </a:prstGeom>
              <a:solidFill>
                <a:schemeClr val="accent1"/>
              </a:solidFill>
              <a:ln>
                <a:solidFill>
                  <a:srgbClr val="8DE19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950" b="0" i="0" u="none" strike="noStrike" kern="1200" cap="none" spc="0" normalizeH="0" baseline="0" noProof="0" dirty="0">
                  <a:ln>
                    <a:noFill/>
                  </a:ln>
                  <a:solidFill>
                    <a:srgbClr val="FFFFFF"/>
                  </a:solidFill>
                  <a:effectLst/>
                  <a:uLnTx/>
                  <a:uFillTx/>
                  <a:latin typeface="Arial"/>
                  <a:ea typeface="+mn-ea"/>
                  <a:cs typeface="+mn-cs"/>
                </a:endParaRPr>
              </a:p>
            </p:txBody>
          </p:sp>
          <p:sp>
            <p:nvSpPr>
              <p:cNvPr id="39" name="TextBox 38">
                <a:extLst>
                  <a:ext uri="{FF2B5EF4-FFF2-40B4-BE49-F238E27FC236}">
                    <a16:creationId xmlns:a16="http://schemas.microsoft.com/office/drawing/2014/main" id="{F78D2835-2DF2-4324-3E7C-8E9A9EF240BE}"/>
                  </a:ext>
                </a:extLst>
              </p:cNvPr>
              <p:cNvSpPr txBox="1"/>
              <p:nvPr/>
            </p:nvSpPr>
            <p:spPr>
              <a:xfrm>
                <a:off x="3939617" y="4540323"/>
                <a:ext cx="1730171" cy="218492"/>
              </a:xfrm>
              <a:prstGeom prst="rect">
                <a:avLst/>
              </a:prstGeom>
              <a:noFill/>
            </p:spPr>
            <p:txBody>
              <a:bodyPr wrap="square" lIns="0" tIns="0" rIns="0" bIns="0" anchor="ctr" anchorCtr="0">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a:ea typeface="+mn-ea"/>
                    <a:cs typeface="Poppins SemiBold" panose="00000700000000000000" pitchFamily="2" charset="0"/>
                  </a:rPr>
                  <a:t>BUYER PLATFORM </a:t>
                </a:r>
              </a:p>
            </p:txBody>
          </p:sp>
          <p:pic>
            <p:nvPicPr>
              <p:cNvPr id="41" name="Picture 40">
                <a:extLst>
                  <a:ext uri="{FF2B5EF4-FFF2-40B4-BE49-F238E27FC236}">
                    <a16:creationId xmlns:a16="http://schemas.microsoft.com/office/drawing/2014/main" id="{C0AE12C3-E4BC-CBD6-6FEE-D55A98188086}"/>
                  </a:ext>
                </a:extLst>
              </p:cNvPr>
              <p:cNvPicPr>
                <a:picLocks noChangeAspect="1"/>
              </p:cNvPicPr>
              <p:nvPr/>
            </p:nvPicPr>
            <p:blipFill>
              <a:blip r:embed="rId7"/>
              <a:stretch>
                <a:fillRect/>
              </a:stretch>
            </p:blipFill>
            <p:spPr>
              <a:xfrm>
                <a:off x="3453445" y="4450683"/>
                <a:ext cx="347030" cy="397770"/>
              </a:xfrm>
              <a:prstGeom prst="rect">
                <a:avLst/>
              </a:prstGeom>
            </p:spPr>
          </p:pic>
        </p:grpSp>
        <p:grpSp>
          <p:nvGrpSpPr>
            <p:cNvPr id="17" name="Group 16">
              <a:extLst>
                <a:ext uri="{FF2B5EF4-FFF2-40B4-BE49-F238E27FC236}">
                  <a16:creationId xmlns:a16="http://schemas.microsoft.com/office/drawing/2014/main" id="{5BADA362-FE61-CD3A-BE81-DF18F89D98F0}"/>
                </a:ext>
              </a:extLst>
            </p:cNvPr>
            <p:cNvGrpSpPr/>
            <p:nvPr/>
          </p:nvGrpSpPr>
          <p:grpSpPr>
            <a:xfrm>
              <a:off x="6119219" y="4223251"/>
              <a:ext cx="3048530" cy="761924"/>
              <a:chOff x="6099969" y="4271376"/>
              <a:chExt cx="3048530" cy="761924"/>
            </a:xfrm>
          </p:grpSpPr>
          <p:sp>
            <p:nvSpPr>
              <p:cNvPr id="47" name="Rectangle: Rounded Corners 46">
                <a:extLst>
                  <a:ext uri="{FF2B5EF4-FFF2-40B4-BE49-F238E27FC236}">
                    <a16:creationId xmlns:a16="http://schemas.microsoft.com/office/drawing/2014/main" id="{44B8003E-3CB9-04F8-6CD6-8D46A5126E7B}"/>
                  </a:ext>
                </a:extLst>
              </p:cNvPr>
              <p:cNvSpPr/>
              <p:nvPr/>
            </p:nvSpPr>
            <p:spPr>
              <a:xfrm>
                <a:off x="6099969" y="4271376"/>
                <a:ext cx="3048530" cy="761924"/>
              </a:xfrm>
              <a:prstGeom prst="roundRect">
                <a:avLst>
                  <a:gd name="adj" fmla="val 50000"/>
                </a:avLst>
              </a:prstGeom>
              <a:solidFill>
                <a:schemeClr val="accent1"/>
              </a:solidFill>
              <a:ln>
                <a:solidFill>
                  <a:srgbClr val="8DE19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950" b="0" i="0" u="none" strike="noStrike" kern="1200" cap="none" spc="0" normalizeH="0" baseline="0" noProof="0" dirty="0">
                  <a:ln>
                    <a:noFill/>
                  </a:ln>
                  <a:solidFill>
                    <a:srgbClr val="FFFFFF"/>
                  </a:solidFill>
                  <a:effectLst/>
                  <a:uLnTx/>
                  <a:uFillTx/>
                  <a:latin typeface="Arial"/>
                  <a:ea typeface="+mn-ea"/>
                  <a:cs typeface="+mn-cs"/>
                </a:endParaRPr>
              </a:p>
            </p:txBody>
          </p:sp>
          <p:sp>
            <p:nvSpPr>
              <p:cNvPr id="48" name="TextBox 47">
                <a:extLst>
                  <a:ext uri="{FF2B5EF4-FFF2-40B4-BE49-F238E27FC236}">
                    <a16:creationId xmlns:a16="http://schemas.microsoft.com/office/drawing/2014/main" id="{103E1FE5-7613-B696-9C6E-7172FD203589}"/>
                  </a:ext>
                </a:extLst>
              </p:cNvPr>
              <p:cNvSpPr txBox="1"/>
              <p:nvPr/>
            </p:nvSpPr>
            <p:spPr>
              <a:xfrm>
                <a:off x="6996085" y="4540326"/>
                <a:ext cx="1837515" cy="218492"/>
              </a:xfrm>
              <a:prstGeom prst="rect">
                <a:avLst/>
              </a:prstGeom>
              <a:noFill/>
            </p:spPr>
            <p:txBody>
              <a:bodyPr wrap="square" lIns="0" tIns="0" rIns="0" bIns="0" anchor="ctr" anchorCtr="0">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a:ea typeface="+mn-ea"/>
                    <a:cs typeface="Poppins SemiBold" panose="00000700000000000000" pitchFamily="2" charset="0"/>
                  </a:rPr>
                  <a:t>SELLER PLATFORM </a:t>
                </a:r>
              </a:p>
            </p:txBody>
          </p:sp>
          <p:pic>
            <p:nvPicPr>
              <p:cNvPr id="50" name="Picture 49">
                <a:extLst>
                  <a:ext uri="{FF2B5EF4-FFF2-40B4-BE49-F238E27FC236}">
                    <a16:creationId xmlns:a16="http://schemas.microsoft.com/office/drawing/2014/main" id="{C8D8A3E8-A0C0-AA3A-8707-6340FC080110}"/>
                  </a:ext>
                </a:extLst>
              </p:cNvPr>
              <p:cNvPicPr>
                <a:picLocks noChangeAspect="1"/>
              </p:cNvPicPr>
              <p:nvPr/>
            </p:nvPicPr>
            <p:blipFill>
              <a:blip r:embed="rId7"/>
              <a:stretch>
                <a:fillRect/>
              </a:stretch>
            </p:blipFill>
            <p:spPr>
              <a:xfrm>
                <a:off x="6509911" y="4450683"/>
                <a:ext cx="347030" cy="397770"/>
              </a:xfrm>
              <a:prstGeom prst="rect">
                <a:avLst/>
              </a:prstGeom>
            </p:spPr>
          </p:pic>
        </p:grpSp>
      </p:grpSp>
      <p:grpSp>
        <p:nvGrpSpPr>
          <p:cNvPr id="14" name="Group 13">
            <a:extLst>
              <a:ext uri="{FF2B5EF4-FFF2-40B4-BE49-F238E27FC236}">
                <a16:creationId xmlns:a16="http://schemas.microsoft.com/office/drawing/2014/main" id="{2D0A9C54-95D2-0711-739C-ACA7090DABB1}"/>
              </a:ext>
            </a:extLst>
          </p:cNvPr>
          <p:cNvGrpSpPr/>
          <p:nvPr/>
        </p:nvGrpSpPr>
        <p:grpSpPr>
          <a:xfrm>
            <a:off x="794456" y="2911989"/>
            <a:ext cx="10565454" cy="380494"/>
            <a:chOff x="900454" y="3332882"/>
            <a:chExt cx="10392039" cy="291937"/>
          </a:xfrm>
        </p:grpSpPr>
        <p:sp>
          <p:nvSpPr>
            <p:cNvPr id="1056" name="Rectangle: Rounded Corners 1055">
              <a:extLst>
                <a:ext uri="{FF2B5EF4-FFF2-40B4-BE49-F238E27FC236}">
                  <a16:creationId xmlns:a16="http://schemas.microsoft.com/office/drawing/2014/main" id="{8CC155DC-3C3C-27C1-DB86-8D4C1C5D470A}"/>
                </a:ext>
              </a:extLst>
            </p:cNvPr>
            <p:cNvSpPr/>
            <p:nvPr/>
          </p:nvSpPr>
          <p:spPr>
            <a:xfrm>
              <a:off x="6097281" y="3332882"/>
              <a:ext cx="1769332" cy="291937"/>
            </a:xfrm>
            <a:prstGeom prst="roundRect">
              <a:avLst>
                <a:gd name="adj" fmla="val 50000"/>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950" b="1" i="0" u="none" strike="noStrike" kern="1200" cap="none" spc="-10" normalizeH="0" baseline="0" noProof="0" dirty="0">
                  <a:ln>
                    <a:noFill/>
                  </a:ln>
                  <a:solidFill>
                    <a:srgbClr val="15003B"/>
                  </a:solidFill>
                  <a:effectLst/>
                  <a:uLnTx/>
                  <a:uFillTx/>
                  <a:latin typeface="Arial"/>
                  <a:ea typeface="+mn-ea"/>
                  <a:cs typeface="+mn-cs"/>
                </a:rPr>
                <a:t>UNIFIED IDENTITY GRAPH</a:t>
              </a:r>
            </a:p>
          </p:txBody>
        </p:sp>
        <p:sp>
          <p:nvSpPr>
            <p:cNvPr id="1055" name="Rectangle: Rounded Corners 1054">
              <a:extLst>
                <a:ext uri="{FF2B5EF4-FFF2-40B4-BE49-F238E27FC236}">
                  <a16:creationId xmlns:a16="http://schemas.microsoft.com/office/drawing/2014/main" id="{FB78EF69-33CC-23FD-56A1-2110E09163AE}"/>
                </a:ext>
              </a:extLst>
            </p:cNvPr>
            <p:cNvSpPr/>
            <p:nvPr/>
          </p:nvSpPr>
          <p:spPr>
            <a:xfrm>
              <a:off x="7947678" y="3332882"/>
              <a:ext cx="1317030" cy="291937"/>
            </a:xfrm>
            <a:prstGeom prst="roundRect">
              <a:avLst>
                <a:gd name="adj" fmla="val 50000"/>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950" b="1" i="0" u="none" strike="noStrike" kern="1200" cap="none" spc="-10" normalizeH="0" baseline="0" noProof="0" dirty="0">
                  <a:ln>
                    <a:noFill/>
                  </a:ln>
                  <a:solidFill>
                    <a:srgbClr val="15003B"/>
                  </a:solidFill>
                  <a:effectLst/>
                  <a:uLnTx/>
                  <a:uFillTx/>
                  <a:latin typeface="Arial"/>
                  <a:ea typeface="+mn-ea"/>
                  <a:cs typeface="+mn-cs"/>
                </a:rPr>
                <a:t>TV INTELLIGENCE</a:t>
              </a:r>
            </a:p>
          </p:txBody>
        </p:sp>
        <p:sp>
          <p:nvSpPr>
            <p:cNvPr id="1058" name="Rectangle: Rounded Corners 1057">
              <a:extLst>
                <a:ext uri="{FF2B5EF4-FFF2-40B4-BE49-F238E27FC236}">
                  <a16:creationId xmlns:a16="http://schemas.microsoft.com/office/drawing/2014/main" id="{852768ED-5249-BE77-0B05-90EA8DDD3B44}"/>
                </a:ext>
              </a:extLst>
            </p:cNvPr>
            <p:cNvSpPr/>
            <p:nvPr/>
          </p:nvSpPr>
          <p:spPr>
            <a:xfrm>
              <a:off x="9345775" y="3332882"/>
              <a:ext cx="1946718" cy="291937"/>
            </a:xfrm>
            <a:prstGeom prst="roundRect">
              <a:avLst>
                <a:gd name="adj" fmla="val 50000"/>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950" b="1" i="0" u="none" strike="noStrike" kern="1200" cap="none" spc="-10" normalizeH="0" baseline="0" noProof="0" dirty="0">
                  <a:ln>
                    <a:noFill/>
                  </a:ln>
                  <a:solidFill>
                    <a:srgbClr val="15003B"/>
                  </a:solidFill>
                  <a:effectLst/>
                  <a:uLnTx/>
                  <a:uFillTx/>
                  <a:latin typeface="Arial"/>
                  <a:ea typeface="+mn-ea"/>
                  <a:cs typeface="+mn-cs"/>
                </a:rPr>
                <a:t>MAJOR DATA PARTNERSHIPS</a:t>
              </a:r>
            </a:p>
          </p:txBody>
        </p:sp>
        <p:sp>
          <p:nvSpPr>
            <p:cNvPr id="1057" name="Rectangle: Rounded Corners 1056">
              <a:extLst>
                <a:ext uri="{FF2B5EF4-FFF2-40B4-BE49-F238E27FC236}">
                  <a16:creationId xmlns:a16="http://schemas.microsoft.com/office/drawing/2014/main" id="{CFAB4545-AF92-DCE1-33E3-8D89091D827F}"/>
                </a:ext>
              </a:extLst>
            </p:cNvPr>
            <p:cNvSpPr/>
            <p:nvPr/>
          </p:nvSpPr>
          <p:spPr>
            <a:xfrm>
              <a:off x="1913051" y="3332882"/>
              <a:ext cx="1960424" cy="291937"/>
            </a:xfrm>
            <a:prstGeom prst="roundRect">
              <a:avLst>
                <a:gd name="adj" fmla="val 50000"/>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950" b="1" i="0" u="none" strike="noStrike" kern="1200" cap="none" spc="-10" normalizeH="0" baseline="0" noProof="0" dirty="0">
                  <a:ln>
                    <a:noFill/>
                  </a:ln>
                  <a:solidFill>
                    <a:srgbClr val="15003B"/>
                  </a:solidFill>
                  <a:effectLst/>
                  <a:uLnTx/>
                  <a:uFillTx/>
                  <a:latin typeface="Arial"/>
                  <a:ea typeface="+mn-ea"/>
                  <a:cs typeface="+mn-cs"/>
                </a:rPr>
                <a:t>VIDAA’S GLOBAL ACR DATA</a:t>
              </a:r>
            </a:p>
          </p:txBody>
        </p:sp>
        <p:sp>
          <p:nvSpPr>
            <p:cNvPr id="37" name="Rectangle: Rounded Corners 36">
              <a:extLst>
                <a:ext uri="{FF2B5EF4-FFF2-40B4-BE49-F238E27FC236}">
                  <a16:creationId xmlns:a16="http://schemas.microsoft.com/office/drawing/2014/main" id="{49AED624-DA49-FD8D-5870-747E28C6B2A8}"/>
                </a:ext>
              </a:extLst>
            </p:cNvPr>
            <p:cNvSpPr/>
            <p:nvPr/>
          </p:nvSpPr>
          <p:spPr>
            <a:xfrm>
              <a:off x="900454" y="3332882"/>
              <a:ext cx="931532" cy="291937"/>
            </a:xfrm>
            <a:prstGeom prst="roundRect">
              <a:avLst>
                <a:gd name="adj" fmla="val 50000"/>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950" b="1" i="0" u="none" strike="noStrike" kern="1200" cap="none" spc="-10" normalizeH="0" baseline="0" noProof="0" dirty="0">
                  <a:ln>
                    <a:noFill/>
                  </a:ln>
                  <a:solidFill>
                    <a:srgbClr val="15003B"/>
                  </a:solidFill>
                  <a:effectLst/>
                  <a:uLnTx/>
                  <a:uFillTx/>
                  <a:latin typeface="Arial"/>
                  <a:ea typeface="+mn-ea"/>
                  <a:cs typeface="+mn-cs"/>
                </a:rPr>
                <a:t>DISCOVERY</a:t>
              </a:r>
            </a:p>
          </p:txBody>
        </p:sp>
        <p:sp>
          <p:nvSpPr>
            <p:cNvPr id="3" name="Rectangle: Rounded Corners 2">
              <a:extLst>
                <a:ext uri="{FF2B5EF4-FFF2-40B4-BE49-F238E27FC236}">
                  <a16:creationId xmlns:a16="http://schemas.microsoft.com/office/drawing/2014/main" id="{D5804F3C-BA07-08AE-BCCA-DCABD8A9118D}"/>
                </a:ext>
              </a:extLst>
            </p:cNvPr>
            <p:cNvSpPr/>
            <p:nvPr/>
          </p:nvSpPr>
          <p:spPr>
            <a:xfrm>
              <a:off x="3954540" y="3332882"/>
              <a:ext cx="2061676" cy="291937"/>
            </a:xfrm>
            <a:prstGeom prst="roundRect">
              <a:avLst>
                <a:gd name="adj" fmla="val 50000"/>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950" b="1" i="0" u="none" strike="noStrike" kern="1200" cap="none" spc="-10" normalizeH="0" baseline="0" noProof="0" dirty="0">
                  <a:ln>
                    <a:noFill/>
                  </a:ln>
                  <a:solidFill>
                    <a:srgbClr val="15003B"/>
                  </a:solidFill>
                  <a:effectLst/>
                  <a:uLnTx/>
                  <a:uFillTx/>
                  <a:latin typeface="Arial"/>
                  <a:ea typeface="+mn-ea"/>
                  <a:cs typeface="+mn-cs"/>
                </a:rPr>
                <a:t>CURATED MEDIA CAPABILITIES</a:t>
              </a:r>
            </a:p>
          </p:txBody>
        </p:sp>
      </p:grpSp>
      <p:sp>
        <p:nvSpPr>
          <p:cNvPr id="19" name="Text Placeholder 7">
            <a:extLst>
              <a:ext uri="{FF2B5EF4-FFF2-40B4-BE49-F238E27FC236}">
                <a16:creationId xmlns:a16="http://schemas.microsoft.com/office/drawing/2014/main" id="{6B06A61E-4573-6C9A-1539-B6E8B3AF77C6}"/>
              </a:ext>
            </a:extLst>
          </p:cNvPr>
          <p:cNvSpPr txBox="1">
            <a:spLocks/>
          </p:cNvSpPr>
          <p:nvPr/>
        </p:nvSpPr>
        <p:spPr>
          <a:xfrm>
            <a:off x="2420155" y="4841543"/>
            <a:ext cx="3095120" cy="995058"/>
          </a:xfrm>
          <a:prstGeom prst="rect">
            <a:avLst/>
          </a:prstGeom>
          <a:noFill/>
        </p:spPr>
        <p:txBody>
          <a:bodyPr vert="horz" wrap="square" lIns="0" tIns="0" rIns="0" bIns="0" rtlCol="0" anchor="t" anchorCtr="0">
            <a:no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24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srgbClr val="FFFFFF"/>
                </a:solidFill>
                <a:effectLst/>
                <a:uLnTx/>
                <a:uFillTx/>
                <a:latin typeface="Arial"/>
                <a:ea typeface="+mn-ea"/>
                <a:cs typeface="+mn-cs"/>
              </a:rPr>
              <a:t>As demand grows for data-driven, targeted programmatic ad spend, </a:t>
            </a:r>
            <a:r>
              <a:rPr kumimoji="0" lang="en-US" sz="1600" b="1" i="0" u="none" strike="noStrike" kern="1200" cap="none" spc="0" normalizeH="0" baseline="0" noProof="0" dirty="0">
                <a:ln>
                  <a:noFill/>
                </a:ln>
                <a:solidFill>
                  <a:srgbClr val="8CF585"/>
                </a:solidFill>
                <a:effectLst/>
                <a:uLnTx/>
                <a:uFillTx/>
                <a:latin typeface="Arial"/>
                <a:ea typeface="+mn-ea"/>
                <a:cs typeface="+mn-cs"/>
              </a:rPr>
              <a:t>Nexxen Data Platform delivers a compelling value proposition </a:t>
            </a:r>
          </a:p>
        </p:txBody>
      </p:sp>
      <p:sp>
        <p:nvSpPr>
          <p:cNvPr id="9" name="Text Placeholder 7">
            <a:extLst>
              <a:ext uri="{FF2B5EF4-FFF2-40B4-BE49-F238E27FC236}">
                <a16:creationId xmlns:a16="http://schemas.microsoft.com/office/drawing/2014/main" id="{96BF5579-3132-76F3-8AF1-5E380AF8F0F3}"/>
              </a:ext>
            </a:extLst>
          </p:cNvPr>
          <p:cNvSpPr txBox="1">
            <a:spLocks/>
          </p:cNvSpPr>
          <p:nvPr/>
        </p:nvSpPr>
        <p:spPr>
          <a:xfrm>
            <a:off x="6559458" y="4851977"/>
            <a:ext cx="3354561" cy="995058"/>
          </a:xfrm>
          <a:prstGeom prst="rect">
            <a:avLst/>
          </a:prstGeom>
          <a:noFill/>
        </p:spPr>
        <p:txBody>
          <a:bodyPr vert="horz" wrap="square" lIns="0" tIns="0" rIns="0" bIns="0" rtlCol="0" anchor="t" anchorCtr="0">
            <a:no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24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srgbClr val="FFFFFF"/>
                </a:solidFill>
                <a:effectLst/>
                <a:uLnTx/>
                <a:uFillTx/>
                <a:latin typeface="Arial"/>
                <a:ea typeface="+mn-ea"/>
                <a:cs typeface="+mn-cs"/>
              </a:rPr>
              <a:t>Customers using Nexxen Data Platform and tech solutions achieve </a:t>
            </a:r>
            <a:r>
              <a:rPr kumimoji="0" lang="en-US" sz="1600" b="1" i="0" u="none" strike="noStrike" kern="1200" cap="none" spc="0" normalizeH="0" baseline="0" noProof="0" dirty="0">
                <a:ln>
                  <a:noFill/>
                </a:ln>
                <a:solidFill>
                  <a:srgbClr val="8CF585"/>
                </a:solidFill>
                <a:effectLst/>
                <a:uLnTx/>
                <a:uFillTx/>
                <a:latin typeface="Arial"/>
                <a:ea typeface="+mn-ea"/>
                <a:cs typeface="+mn-cs"/>
              </a:rPr>
              <a:t>better targeting, greater efficiency, stronger ROI and cost advantages </a:t>
            </a:r>
            <a:endParaRPr kumimoji="0" lang="en-US" sz="1600" b="0" i="0" u="none" strike="noStrike" kern="1200" cap="none" spc="0" normalizeH="0" baseline="0" noProof="0" dirty="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2062764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3000">
              <a:schemeClr val="accent1"/>
            </a:gs>
            <a:gs pos="100000">
              <a:schemeClr val="accent2"/>
            </a:gs>
          </a:gsLst>
          <a:lin ang="2700000" scaled="0"/>
        </a:gradFill>
        <a:effectLst/>
      </p:bgPr>
    </p:bg>
    <p:spTree>
      <p:nvGrpSpPr>
        <p:cNvPr id="1" name="">
          <a:extLst>
            <a:ext uri="{FF2B5EF4-FFF2-40B4-BE49-F238E27FC236}">
              <a16:creationId xmlns:a16="http://schemas.microsoft.com/office/drawing/2014/main" id="{C8557F17-C322-448F-C923-F5F0C2713D54}"/>
            </a:ext>
          </a:extLst>
        </p:cNvPr>
        <p:cNvGrpSpPr/>
        <p:nvPr/>
      </p:nvGrpSpPr>
      <p:grpSpPr>
        <a:xfrm>
          <a:off x="0" y="0"/>
          <a:ext cx="0" cy="0"/>
          <a:chOff x="0" y="0"/>
          <a:chExt cx="0" cy="0"/>
        </a:xfrm>
      </p:grpSpPr>
      <p:pic>
        <p:nvPicPr>
          <p:cNvPr id="5" name="Graphic 4">
            <a:extLst>
              <a:ext uri="{FF2B5EF4-FFF2-40B4-BE49-F238E27FC236}">
                <a16:creationId xmlns:a16="http://schemas.microsoft.com/office/drawing/2014/main" id="{61C661BE-20D2-0EEC-605B-B6042A6160EE}"/>
              </a:ext>
            </a:extLst>
          </p:cNvPr>
          <p:cNvPicPr>
            <a:picLocks noGrp="1" noRot="1" noChangeAspect="1" noMove="1" noResize="1" noEditPoints="1" noAdjustHandles="1" noChangeArrowheads="1" noChangeShapeType="1" noCrop="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0753974" y="6415613"/>
            <a:ext cx="1185072" cy="290222"/>
          </a:xfrm>
          <a:prstGeom prst="rect">
            <a:avLst/>
          </a:prstGeom>
        </p:spPr>
      </p:pic>
      <p:sp>
        <p:nvSpPr>
          <p:cNvPr id="6" name="TextBox 5">
            <a:extLst>
              <a:ext uri="{FF2B5EF4-FFF2-40B4-BE49-F238E27FC236}">
                <a16:creationId xmlns:a16="http://schemas.microsoft.com/office/drawing/2014/main" id="{744A4CDC-7769-1800-31C0-D79A3F866201}"/>
              </a:ext>
            </a:extLst>
          </p:cNvPr>
          <p:cNvSpPr txBox="1">
            <a:spLocks noGrp="1" noRot="1" noMove="1" noResize="1" noEditPoints="1" noAdjustHandles="1" noChangeArrowheads="1" noChangeShapeType="1"/>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sp>
        <p:nvSpPr>
          <p:cNvPr id="67" name="Title 1">
            <a:extLst>
              <a:ext uri="{FF2B5EF4-FFF2-40B4-BE49-F238E27FC236}">
                <a16:creationId xmlns:a16="http://schemas.microsoft.com/office/drawing/2014/main" id="{DD858534-8208-7B1E-6752-1D4F7CA4E65E}"/>
              </a:ext>
            </a:extLst>
          </p:cNvPr>
          <p:cNvSpPr txBox="1">
            <a:spLocks/>
          </p:cNvSpPr>
          <p:nvPr/>
        </p:nvSpPr>
        <p:spPr>
          <a:xfrm>
            <a:off x="495299" y="230127"/>
            <a:ext cx="10945989" cy="738664"/>
          </a:xfrm>
          <a:prstGeom prst="rect">
            <a:avLst/>
          </a:prstGeom>
        </p:spPr>
        <p:txBody>
          <a:bodyPr vert="horz" wrap="square" lIns="0" tIns="0" rIns="0" bIns="0" rtlCol="0" anchor="t" anchorCtr="0">
            <a:spAutoFit/>
          </a:bodyPr>
          <a:lstStyle>
            <a:lvl1pPr algn="l" defTabSz="914400" rtl="0" eaLnBrk="1" latinLnBrk="0" hangingPunct="1">
              <a:lnSpc>
                <a:spcPct val="100000"/>
              </a:lnSpc>
              <a:spcBef>
                <a:spcPct val="0"/>
              </a:spcBef>
              <a:buNone/>
              <a:defRPr sz="2800" b="0" kern="1200" spc="30" baseline="0">
                <a:solidFill>
                  <a:srgbClr val="15003B"/>
                </a:solidFill>
                <a:latin typeface="Poppins ExtraLight" panose="00000300000000000000" pitchFamily="2" charset="0"/>
                <a:ea typeface="+mj-ea"/>
                <a:cs typeface="Poppins ExtraLight" panose="00000300000000000000"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400" b="0" i="0" u="none" strike="noStrike" kern="1200" cap="none" spc="30" normalizeH="0" baseline="0" noProof="0" dirty="0">
                <a:ln>
                  <a:noFill/>
                </a:ln>
                <a:solidFill>
                  <a:srgbClr val="FFFFFF"/>
                </a:solidFill>
                <a:effectLst/>
                <a:uLnTx/>
                <a:uFillTx/>
                <a:latin typeface="Poppins ExtraLight" panose="00000300000000000000" pitchFamily="2" charset="0"/>
                <a:ea typeface="+mj-ea"/>
                <a:cs typeface="Poppins ExtraLight" panose="00000300000000000000" pitchFamily="2" charset="0"/>
              </a:rPr>
              <a:t>Nexxen’s Integrated Data and Tech Disintermediates Costly Third Parties and Maximizes ROAS – </a:t>
            </a:r>
            <a:r>
              <a:rPr kumimoji="0" lang="en-US" sz="2400" b="1" i="0" u="none" strike="noStrike" kern="1200" cap="none" spc="30" normalizeH="0" baseline="0" noProof="0" dirty="0">
                <a:ln>
                  <a:noFill/>
                </a:ln>
                <a:solidFill>
                  <a:srgbClr val="8CF585"/>
                </a:solidFill>
                <a:effectLst/>
                <a:uLnTx/>
                <a:uFillTx/>
                <a:latin typeface="Poppins SemiBold" panose="00000700000000000000" pitchFamily="2" charset="0"/>
                <a:ea typeface="+mj-ea"/>
                <a:cs typeface="Poppins SemiBold" panose="00000700000000000000" pitchFamily="2" charset="0"/>
              </a:rPr>
              <a:t>A Strong Value Proposition for Partners</a:t>
            </a:r>
          </a:p>
        </p:txBody>
      </p:sp>
      <p:sp>
        <p:nvSpPr>
          <p:cNvPr id="10" name="Text Placeholder 9">
            <a:extLst>
              <a:ext uri="{FF2B5EF4-FFF2-40B4-BE49-F238E27FC236}">
                <a16:creationId xmlns:a16="http://schemas.microsoft.com/office/drawing/2014/main" id="{3429D8FC-7FD1-7193-1B3A-B617E26B6C64}"/>
              </a:ext>
            </a:extLst>
          </p:cNvPr>
          <p:cNvSpPr>
            <a:spLocks noGrp="1"/>
          </p:cNvSpPr>
          <p:nvPr>
            <p:ph type="body" sz="quarter" idx="11"/>
          </p:nvPr>
        </p:nvSpPr>
        <p:spPr>
          <a:xfrm>
            <a:off x="499320" y="4178579"/>
            <a:ext cx="4034821" cy="1604029"/>
          </a:xfrm>
        </p:spPr>
        <p:txBody>
          <a:bodyPr/>
          <a:lstStyle/>
          <a:p>
            <a:pPr marL="0" indent="0">
              <a:spcBef>
                <a:spcPts val="1200"/>
              </a:spcBef>
              <a:buNone/>
            </a:pPr>
            <a:r>
              <a:rPr lang="en-US" sz="1600" b="1" dirty="0">
                <a:solidFill>
                  <a:schemeClr val="bg2"/>
                </a:solidFill>
              </a:rPr>
              <a:t>Nexxen enables customers to onboard data, tap into proprietary insights, plan, activate, measure, and optimize campaigns – eliminating the need for other partners, boosting ROI and increasing platform stickiness</a:t>
            </a:r>
          </a:p>
        </p:txBody>
      </p:sp>
      <p:sp>
        <p:nvSpPr>
          <p:cNvPr id="4" name="Title 1">
            <a:extLst>
              <a:ext uri="{FF2B5EF4-FFF2-40B4-BE49-F238E27FC236}">
                <a16:creationId xmlns:a16="http://schemas.microsoft.com/office/drawing/2014/main" id="{626CC070-3E17-5441-9E76-A21E0293AC99}"/>
              </a:ext>
            </a:extLst>
          </p:cNvPr>
          <p:cNvSpPr txBox="1">
            <a:spLocks/>
          </p:cNvSpPr>
          <p:nvPr/>
        </p:nvSpPr>
        <p:spPr>
          <a:xfrm>
            <a:off x="495300" y="1075392"/>
            <a:ext cx="11201400" cy="215444"/>
          </a:xfrm>
          <a:prstGeom prst="rect">
            <a:avLst/>
          </a:prstGeom>
        </p:spPr>
        <p:txBody>
          <a:bodyPr vert="horz" wrap="square" lIns="0" tIns="0" rIns="0" bIns="0" rtlCol="0" anchor="t" anchorCtr="0">
            <a:spAutoFit/>
          </a:bodyPr>
          <a:lstStyle>
            <a:lvl1pPr algn="l" defTabSz="914400" rtl="0" eaLnBrk="1" latinLnBrk="0" hangingPunct="1">
              <a:lnSpc>
                <a:spcPct val="100000"/>
              </a:lnSpc>
              <a:spcBef>
                <a:spcPct val="0"/>
              </a:spcBef>
              <a:buNone/>
              <a:defRPr sz="2800" b="0" kern="1200" spc="30" baseline="0">
                <a:solidFill>
                  <a:srgbClr val="15003B"/>
                </a:solidFill>
                <a:latin typeface="Poppins ExtraLight" panose="00000300000000000000" pitchFamily="2" charset="0"/>
                <a:ea typeface="+mj-ea"/>
                <a:cs typeface="Poppins ExtraLight" panose="00000300000000000000"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1400" b="1" i="0" u="none" strike="noStrike" kern="1200" cap="none" spc="30" normalizeH="0" baseline="0" noProof="0" dirty="0">
                <a:ln>
                  <a:noFill/>
                </a:ln>
                <a:solidFill>
                  <a:srgbClr val="FFFFFF"/>
                </a:solidFill>
                <a:effectLst/>
                <a:uLnTx/>
                <a:uFillTx/>
                <a:latin typeface="Arial"/>
                <a:ea typeface="+mj-ea"/>
                <a:cs typeface="Poppins ExtraLight" panose="00000300000000000000" pitchFamily="2" charset="0"/>
              </a:rPr>
              <a:t>Our platform lowers costs, boosts returns and optimizes the supply path</a:t>
            </a:r>
          </a:p>
        </p:txBody>
      </p:sp>
      <p:grpSp>
        <p:nvGrpSpPr>
          <p:cNvPr id="39" name="Group 38">
            <a:extLst>
              <a:ext uri="{FF2B5EF4-FFF2-40B4-BE49-F238E27FC236}">
                <a16:creationId xmlns:a16="http://schemas.microsoft.com/office/drawing/2014/main" id="{282D44AC-DE8D-9960-5AB5-F60EA4463F3D}"/>
              </a:ext>
            </a:extLst>
          </p:cNvPr>
          <p:cNvGrpSpPr/>
          <p:nvPr/>
        </p:nvGrpSpPr>
        <p:grpSpPr>
          <a:xfrm>
            <a:off x="580572" y="2151298"/>
            <a:ext cx="921044" cy="817874"/>
            <a:chOff x="9591627" y="1382701"/>
            <a:chExt cx="949187" cy="842865"/>
          </a:xfrm>
        </p:grpSpPr>
        <p:pic>
          <p:nvPicPr>
            <p:cNvPr id="40" name="Graphic 39">
              <a:extLst>
                <a:ext uri="{FF2B5EF4-FFF2-40B4-BE49-F238E27FC236}">
                  <a16:creationId xmlns:a16="http://schemas.microsoft.com/office/drawing/2014/main" id="{E27F898C-D529-30B0-15DC-AC5FB0487E35}"/>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9753839" y="1382701"/>
              <a:ext cx="645934" cy="645934"/>
            </a:xfrm>
            <a:prstGeom prst="rect">
              <a:avLst/>
            </a:prstGeom>
          </p:spPr>
        </p:pic>
        <p:sp>
          <p:nvSpPr>
            <p:cNvPr id="41" name="TextBox 40">
              <a:extLst>
                <a:ext uri="{FF2B5EF4-FFF2-40B4-BE49-F238E27FC236}">
                  <a16:creationId xmlns:a16="http://schemas.microsoft.com/office/drawing/2014/main" id="{DA11C6CB-B28C-5E1C-C5DB-22E4B3F8CBAC}"/>
                </a:ext>
              </a:extLst>
            </p:cNvPr>
            <p:cNvSpPr txBox="1"/>
            <p:nvPr/>
          </p:nvSpPr>
          <p:spPr>
            <a:xfrm>
              <a:off x="9591627" y="2040900"/>
              <a:ext cx="949187" cy="184666"/>
            </a:xfrm>
            <a:prstGeom prst="rect">
              <a:avLst/>
            </a:prstGeom>
            <a:noFill/>
          </p:spPr>
          <p:txBody>
            <a:bodyPr wrap="square" lIns="0" tIns="0" rIns="0" bIns="0" rtlCol="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mn-cs"/>
                </a:rPr>
                <a:t>Advertiser</a:t>
              </a:r>
            </a:p>
          </p:txBody>
        </p:sp>
      </p:grpSp>
      <p:grpSp>
        <p:nvGrpSpPr>
          <p:cNvPr id="25" name="Group 24">
            <a:extLst>
              <a:ext uri="{FF2B5EF4-FFF2-40B4-BE49-F238E27FC236}">
                <a16:creationId xmlns:a16="http://schemas.microsoft.com/office/drawing/2014/main" id="{B6CA9800-9C9E-0914-1B22-653F6B13DAAE}"/>
              </a:ext>
            </a:extLst>
          </p:cNvPr>
          <p:cNvGrpSpPr/>
          <p:nvPr/>
        </p:nvGrpSpPr>
        <p:grpSpPr>
          <a:xfrm>
            <a:off x="4475051" y="1889645"/>
            <a:ext cx="1749939" cy="1341180"/>
            <a:chOff x="4450950" y="1717797"/>
            <a:chExt cx="1803410" cy="1382161"/>
          </a:xfrm>
        </p:grpSpPr>
        <p:sp>
          <p:nvSpPr>
            <p:cNvPr id="127" name="Rounded Rectangle 19">
              <a:extLst>
                <a:ext uri="{FF2B5EF4-FFF2-40B4-BE49-F238E27FC236}">
                  <a16:creationId xmlns:a16="http://schemas.microsoft.com/office/drawing/2014/main" id="{749FA850-2952-EBF0-45FB-54ED4215597E}"/>
                </a:ext>
              </a:extLst>
            </p:cNvPr>
            <p:cNvSpPr/>
            <p:nvPr/>
          </p:nvSpPr>
          <p:spPr>
            <a:xfrm>
              <a:off x="4450950" y="1717797"/>
              <a:ext cx="1803410" cy="1382161"/>
            </a:xfrm>
            <a:prstGeom prst="roundRect">
              <a:avLst>
                <a:gd name="adj" fmla="val 15219"/>
              </a:avLst>
            </a:prstGeom>
            <a:solidFill>
              <a:schemeClr val="accent2">
                <a:alpha val="72000"/>
              </a:schemeClr>
            </a:solidFill>
            <a:ln w="25400">
              <a:noFill/>
            </a:ln>
          </p:spPr>
          <p:style>
            <a:lnRef idx="0">
              <a:scrgbClr r="0" g="0" b="0"/>
            </a:lnRef>
            <a:fillRef idx="0">
              <a:scrgbClr r="0" g="0" b="0"/>
            </a:fillRef>
            <a:effectRef idx="0">
              <a:scrgbClr r="0" g="0" b="0"/>
            </a:effectRef>
            <a:fontRef idx="minor">
              <a:schemeClr val="lt1"/>
            </a:fontRef>
          </p:style>
          <p:txBody>
            <a:bodyPr lIns="0" tIns="91440" rIns="0" bIns="27432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00" b="1" i="0" u="none" strike="noStrike" kern="1200" cap="none" spc="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endParaRPr>
            </a:p>
          </p:txBody>
        </p:sp>
        <p:sp>
          <p:nvSpPr>
            <p:cNvPr id="36" name="TextBox 35">
              <a:extLst>
                <a:ext uri="{FF2B5EF4-FFF2-40B4-BE49-F238E27FC236}">
                  <a16:creationId xmlns:a16="http://schemas.microsoft.com/office/drawing/2014/main" id="{B30C5D30-E2DC-F5E8-984A-78B9D5BB1D14}"/>
                </a:ext>
              </a:extLst>
            </p:cNvPr>
            <p:cNvSpPr txBox="1"/>
            <p:nvPr/>
          </p:nvSpPr>
          <p:spPr>
            <a:xfrm>
              <a:off x="4590650" y="1748275"/>
              <a:ext cx="1524010" cy="793560"/>
            </a:xfrm>
            <a:prstGeom prst="rect">
              <a:avLst/>
            </a:prstGeom>
            <a:noFill/>
            <a:ln w="25400">
              <a:noFill/>
            </a:ln>
          </p:spPr>
          <p:style>
            <a:lnRef idx="0">
              <a:scrgbClr r="0" g="0" b="0"/>
            </a:lnRef>
            <a:fillRef idx="0">
              <a:scrgbClr r="0" g="0" b="0"/>
            </a:fillRef>
            <a:effectRef idx="0">
              <a:scrgbClr r="0" g="0" b="0"/>
            </a:effectRef>
            <a:fontRef idx="minor">
              <a:schemeClr val="lt1"/>
            </a:fontRef>
          </p:style>
          <p:txBody>
            <a:bodyPr lIns="0" tIns="91440" rIns="0" bIns="274320" rtlCol="0" anchor="t"/>
            <a:lstStyle>
              <a:defPPr>
                <a:defRPr lang="en-US"/>
              </a:defPPr>
              <a:lvl1pPr algn="ctr">
                <a:defRPr sz="1300" b="1">
                  <a:solidFill>
                    <a:srgbClr val="8CF585"/>
                  </a:solidFill>
                  <a:latin typeface="Arial" panose="020B0604020202020204" pitchFamily="34" charset="0"/>
                  <a:cs typeface="Arial" panose="020B0604020202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8CF585"/>
                  </a:solidFill>
                  <a:effectLst/>
                  <a:uLnTx/>
                  <a:uFillTx/>
                  <a:latin typeface="Arial"/>
                  <a:ea typeface="+mn-ea"/>
                  <a:cs typeface="Arial"/>
                </a:rPr>
                <a:t>MAP DATA TO NEXXEN’S DATA ECOSYSTEM</a:t>
              </a:r>
            </a:p>
          </p:txBody>
        </p:sp>
        <p:pic>
          <p:nvPicPr>
            <p:cNvPr id="42" name="Graphic 41">
              <a:extLst>
                <a:ext uri="{FF2B5EF4-FFF2-40B4-BE49-F238E27FC236}">
                  <a16:creationId xmlns:a16="http://schemas.microsoft.com/office/drawing/2014/main" id="{094EE414-8B70-FB93-108D-54DCF561ECFD}"/>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5015529" y="2354749"/>
              <a:ext cx="674253" cy="674255"/>
            </a:xfrm>
            <a:prstGeom prst="rect">
              <a:avLst/>
            </a:prstGeom>
          </p:spPr>
        </p:pic>
      </p:grpSp>
      <p:cxnSp>
        <p:nvCxnSpPr>
          <p:cNvPr id="111" name="Straight Arrow Connector 110">
            <a:extLst>
              <a:ext uri="{FF2B5EF4-FFF2-40B4-BE49-F238E27FC236}">
                <a16:creationId xmlns:a16="http://schemas.microsoft.com/office/drawing/2014/main" id="{3E857812-94E5-FCEF-EFF7-3940735AE2DE}"/>
              </a:ext>
            </a:extLst>
          </p:cNvPr>
          <p:cNvCxnSpPr>
            <a:cxnSpLocks/>
          </p:cNvCxnSpPr>
          <p:nvPr/>
        </p:nvCxnSpPr>
        <p:spPr>
          <a:xfrm>
            <a:off x="1380039" y="2560234"/>
            <a:ext cx="489089" cy="0"/>
          </a:xfrm>
          <a:prstGeom prst="straightConnector1">
            <a:avLst/>
          </a:prstGeom>
          <a:ln w="47625">
            <a:gradFill>
              <a:gsLst>
                <a:gs pos="0">
                  <a:schemeClr val="accent5">
                    <a:alpha val="0"/>
                  </a:schemeClr>
                </a:gs>
                <a:gs pos="27000">
                  <a:schemeClr val="accent5"/>
                </a:gs>
              </a:gsLst>
              <a:lin ang="0" scaled="0"/>
            </a:gradFill>
            <a:prstDash val="sysDot"/>
            <a:tailEnd type="triangle" w="med" len="sm"/>
          </a:ln>
        </p:spPr>
        <p:style>
          <a:lnRef idx="1">
            <a:schemeClr val="accent1"/>
          </a:lnRef>
          <a:fillRef idx="0">
            <a:schemeClr val="accent1"/>
          </a:fillRef>
          <a:effectRef idx="0">
            <a:schemeClr val="accent1"/>
          </a:effectRef>
          <a:fontRef idx="minor">
            <a:schemeClr val="tx1"/>
          </a:fontRef>
        </p:style>
      </p:cxnSp>
      <p:cxnSp>
        <p:nvCxnSpPr>
          <p:cNvPr id="79" name="Straight Arrow Connector 78">
            <a:extLst>
              <a:ext uri="{FF2B5EF4-FFF2-40B4-BE49-F238E27FC236}">
                <a16:creationId xmlns:a16="http://schemas.microsoft.com/office/drawing/2014/main" id="{57E53C29-579E-B944-64BF-DED201B945FD}"/>
              </a:ext>
            </a:extLst>
          </p:cNvPr>
          <p:cNvCxnSpPr>
            <a:cxnSpLocks/>
          </p:cNvCxnSpPr>
          <p:nvPr/>
        </p:nvCxnSpPr>
        <p:spPr>
          <a:xfrm>
            <a:off x="3921534" y="2560234"/>
            <a:ext cx="402284" cy="0"/>
          </a:xfrm>
          <a:prstGeom prst="straightConnector1">
            <a:avLst/>
          </a:prstGeom>
          <a:ln w="47625">
            <a:gradFill>
              <a:gsLst>
                <a:gs pos="0">
                  <a:schemeClr val="accent5">
                    <a:alpha val="0"/>
                  </a:schemeClr>
                </a:gs>
                <a:gs pos="27000">
                  <a:schemeClr val="accent5"/>
                </a:gs>
              </a:gsLst>
              <a:lin ang="0" scaled="0"/>
            </a:gradFill>
            <a:prstDash val="sysDot"/>
            <a:tailEnd type="triangle" w="med" len="sm"/>
          </a:ln>
        </p:spPr>
        <p:style>
          <a:lnRef idx="1">
            <a:schemeClr val="accent1"/>
          </a:lnRef>
          <a:fillRef idx="0">
            <a:schemeClr val="accent1"/>
          </a:fillRef>
          <a:effectRef idx="0">
            <a:schemeClr val="accent1"/>
          </a:effectRef>
          <a:fontRef idx="minor">
            <a:schemeClr val="tx1"/>
          </a:fontRef>
        </p:style>
      </p:cxnSp>
      <p:cxnSp>
        <p:nvCxnSpPr>
          <p:cNvPr id="81" name="Straight Arrow Connector 80">
            <a:extLst>
              <a:ext uri="{FF2B5EF4-FFF2-40B4-BE49-F238E27FC236}">
                <a16:creationId xmlns:a16="http://schemas.microsoft.com/office/drawing/2014/main" id="{3DF38E16-94CC-0398-87FE-1C4C910DEB06}"/>
              </a:ext>
            </a:extLst>
          </p:cNvPr>
          <p:cNvCxnSpPr>
            <a:cxnSpLocks/>
          </p:cNvCxnSpPr>
          <p:nvPr/>
        </p:nvCxnSpPr>
        <p:spPr>
          <a:xfrm>
            <a:off x="6376223" y="2560234"/>
            <a:ext cx="427212" cy="0"/>
          </a:xfrm>
          <a:prstGeom prst="straightConnector1">
            <a:avLst/>
          </a:prstGeom>
          <a:ln w="47625">
            <a:gradFill>
              <a:gsLst>
                <a:gs pos="0">
                  <a:schemeClr val="accent5">
                    <a:alpha val="0"/>
                  </a:schemeClr>
                </a:gs>
                <a:gs pos="27000">
                  <a:schemeClr val="accent5"/>
                </a:gs>
              </a:gsLst>
              <a:lin ang="0" scaled="0"/>
            </a:gradFill>
            <a:prstDash val="sysDot"/>
            <a:tailEnd type="triangle" w="med" len="sm"/>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88A452F1-7CDA-67C4-5EFA-0E0008B689A4}"/>
              </a:ext>
            </a:extLst>
          </p:cNvPr>
          <p:cNvGrpSpPr/>
          <p:nvPr/>
        </p:nvGrpSpPr>
        <p:grpSpPr>
          <a:xfrm>
            <a:off x="2020362" y="1889645"/>
            <a:ext cx="1749939" cy="1341180"/>
            <a:chOff x="1811782" y="1717797"/>
            <a:chExt cx="1803410" cy="1382161"/>
          </a:xfrm>
        </p:grpSpPr>
        <p:sp>
          <p:nvSpPr>
            <p:cNvPr id="7" name="Rounded Rectangle 19">
              <a:extLst>
                <a:ext uri="{FF2B5EF4-FFF2-40B4-BE49-F238E27FC236}">
                  <a16:creationId xmlns:a16="http://schemas.microsoft.com/office/drawing/2014/main" id="{41FB1775-FC16-ADE0-A0AF-F8884E6DF99E}"/>
                </a:ext>
              </a:extLst>
            </p:cNvPr>
            <p:cNvSpPr/>
            <p:nvPr/>
          </p:nvSpPr>
          <p:spPr>
            <a:xfrm>
              <a:off x="1811782" y="1717797"/>
              <a:ext cx="1803410" cy="1382161"/>
            </a:xfrm>
            <a:prstGeom prst="roundRect">
              <a:avLst>
                <a:gd name="adj" fmla="val 15219"/>
              </a:avLst>
            </a:prstGeom>
            <a:solidFill>
              <a:schemeClr val="accent2">
                <a:alpha val="72000"/>
              </a:schemeClr>
            </a:solidFill>
            <a:ln w="25400">
              <a:noFill/>
            </a:ln>
          </p:spPr>
          <p:style>
            <a:lnRef idx="0">
              <a:scrgbClr r="0" g="0" b="0"/>
            </a:lnRef>
            <a:fillRef idx="0">
              <a:scrgbClr r="0" g="0" b="0"/>
            </a:fillRef>
            <a:effectRef idx="0">
              <a:scrgbClr r="0" g="0" b="0"/>
            </a:effectRef>
            <a:fontRef idx="minor">
              <a:schemeClr val="lt1"/>
            </a:fontRef>
          </p:style>
          <p:txBody>
            <a:bodyPr lIns="0" tIns="91440" rIns="0" bIns="27432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00" b="1" i="0" u="none" strike="noStrike" kern="1200" cap="none" spc="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endParaRPr>
            </a:p>
          </p:txBody>
        </p:sp>
        <p:sp>
          <p:nvSpPr>
            <p:cNvPr id="9" name="TextBox 8">
              <a:extLst>
                <a:ext uri="{FF2B5EF4-FFF2-40B4-BE49-F238E27FC236}">
                  <a16:creationId xmlns:a16="http://schemas.microsoft.com/office/drawing/2014/main" id="{10B19728-7EDD-4379-82C0-672A5265B91A}"/>
                </a:ext>
              </a:extLst>
            </p:cNvPr>
            <p:cNvSpPr txBox="1"/>
            <p:nvPr/>
          </p:nvSpPr>
          <p:spPr>
            <a:xfrm>
              <a:off x="1951482" y="1748275"/>
              <a:ext cx="1524010" cy="431360"/>
            </a:xfrm>
            <a:prstGeom prst="rect">
              <a:avLst/>
            </a:prstGeom>
            <a:noFill/>
            <a:ln w="25400">
              <a:noFill/>
            </a:ln>
          </p:spPr>
          <p:style>
            <a:lnRef idx="0">
              <a:scrgbClr r="0" g="0" b="0"/>
            </a:lnRef>
            <a:fillRef idx="0">
              <a:scrgbClr r="0" g="0" b="0"/>
            </a:fillRef>
            <a:effectRef idx="0">
              <a:scrgbClr r="0" g="0" b="0"/>
            </a:effectRef>
            <a:fontRef idx="minor">
              <a:schemeClr val="lt1"/>
            </a:fontRef>
          </p:style>
          <p:txBody>
            <a:bodyPr lIns="0" tIns="91440" rIns="0" bIns="274320" rtlCol="0" anchor="t"/>
            <a:lstStyle>
              <a:defPPr>
                <a:defRPr lang="en-US"/>
              </a:defPPr>
              <a:lvl1pPr algn="ctr">
                <a:defRPr sz="1300" b="1">
                  <a:solidFill>
                    <a:srgbClr val="8CF585"/>
                  </a:solidFill>
                  <a:latin typeface="Arial" panose="020B0604020202020204" pitchFamily="34" charset="0"/>
                  <a:cs typeface="Arial" panose="020B0604020202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t>ONBOARD </a:t>
              </a:r>
              <a:br>
                <a:rPr kumimoji="0" lang="en-US" sz="1100" b="1" i="0" u="none" strike="noStrike" kern="1200" cap="none" spc="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br>
              <a:r>
                <a:rPr kumimoji="0" lang="en-US" sz="1100" b="1" i="0" u="none" strike="noStrike" kern="1200" cap="none" spc="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t>FIRST-PARTY DATA </a:t>
              </a:r>
            </a:p>
          </p:txBody>
        </p:sp>
        <p:grpSp>
          <p:nvGrpSpPr>
            <p:cNvPr id="22" name="Group 21">
              <a:extLst>
                <a:ext uri="{FF2B5EF4-FFF2-40B4-BE49-F238E27FC236}">
                  <a16:creationId xmlns:a16="http://schemas.microsoft.com/office/drawing/2014/main" id="{AD81C0EB-44CD-AA4D-FA41-B8D8F17A4878}"/>
                </a:ext>
              </a:extLst>
            </p:cNvPr>
            <p:cNvGrpSpPr/>
            <p:nvPr/>
          </p:nvGrpSpPr>
          <p:grpSpPr>
            <a:xfrm>
              <a:off x="2123887" y="2245299"/>
              <a:ext cx="1179201" cy="762339"/>
              <a:chOff x="2084700" y="2245299"/>
              <a:chExt cx="1179201" cy="762339"/>
            </a:xfrm>
          </p:grpSpPr>
          <p:sp>
            <p:nvSpPr>
              <p:cNvPr id="18" name="TextBox 17">
                <a:extLst>
                  <a:ext uri="{FF2B5EF4-FFF2-40B4-BE49-F238E27FC236}">
                    <a16:creationId xmlns:a16="http://schemas.microsoft.com/office/drawing/2014/main" id="{C76FC3E7-6DD7-679C-4521-5BD120BB684D}"/>
                  </a:ext>
                </a:extLst>
              </p:cNvPr>
              <p:cNvSpPr txBox="1"/>
              <p:nvPr/>
            </p:nvSpPr>
            <p:spPr>
              <a:xfrm>
                <a:off x="2738765" y="2684472"/>
                <a:ext cx="525136" cy="276999"/>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FFFFFF"/>
                    </a:solidFill>
                    <a:effectLst/>
                    <a:uLnTx/>
                    <a:uFillTx/>
                    <a:latin typeface="Arial"/>
                    <a:ea typeface="+mn-ea"/>
                    <a:cs typeface="+mn-cs"/>
                  </a:rPr>
                  <a:t>DIRECT UPLOAD</a:t>
                </a:r>
              </a:p>
            </p:txBody>
          </p:sp>
          <p:pic>
            <p:nvPicPr>
              <p:cNvPr id="19" name="Graphic 18">
                <a:extLst>
                  <a:ext uri="{FF2B5EF4-FFF2-40B4-BE49-F238E27FC236}">
                    <a16:creationId xmlns:a16="http://schemas.microsoft.com/office/drawing/2014/main" id="{6F5A5EF7-0009-44E1-EB98-0E6068A28E5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879944" y="2318257"/>
                <a:ext cx="242778" cy="264074"/>
              </a:xfrm>
              <a:prstGeom prst="rect">
                <a:avLst/>
              </a:prstGeom>
            </p:spPr>
          </p:pic>
          <p:sp>
            <p:nvSpPr>
              <p:cNvPr id="15" name="TextBox 14">
                <a:extLst>
                  <a:ext uri="{FF2B5EF4-FFF2-40B4-BE49-F238E27FC236}">
                    <a16:creationId xmlns:a16="http://schemas.microsoft.com/office/drawing/2014/main" id="{FA41ECED-4F7C-9609-EE86-72EC2AA6730F}"/>
                  </a:ext>
                </a:extLst>
              </p:cNvPr>
              <p:cNvSpPr txBox="1"/>
              <p:nvPr/>
            </p:nvSpPr>
            <p:spPr>
              <a:xfrm>
                <a:off x="2084700" y="2638306"/>
                <a:ext cx="455300" cy="369332"/>
              </a:xfrm>
              <a:prstGeom prst="rect">
                <a:avLst/>
              </a:prstGeom>
              <a:noFill/>
            </p:spPr>
            <p:txBody>
              <a:bodyPr wrap="square" lIns="0" r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FFFFFF"/>
                    </a:solidFill>
                    <a:effectLst/>
                    <a:uLnTx/>
                    <a:uFillTx/>
                    <a:latin typeface="Arial"/>
                    <a:ea typeface="+mn-ea"/>
                    <a:cs typeface="+mn-cs"/>
                  </a:rPr>
                  <a:t>CLEAN ROOM</a:t>
                </a:r>
              </a:p>
            </p:txBody>
          </p:sp>
          <p:pic>
            <p:nvPicPr>
              <p:cNvPr id="16" name="Graphic 15">
                <a:extLst>
                  <a:ext uri="{FF2B5EF4-FFF2-40B4-BE49-F238E27FC236}">
                    <a16:creationId xmlns:a16="http://schemas.microsoft.com/office/drawing/2014/main" id="{192F0173-71F3-2F7E-EDD6-5F21C6849365}"/>
                  </a:ext>
                </a:extLst>
              </p:cNvPr>
              <p:cNvPicPr>
                <a:picLocks noChangeAspect="1"/>
              </p:cNvPicPr>
              <p:nvPr/>
            </p:nvPicPr>
            <p:blipFill>
              <a:blip r:embed="rId11">
                <a:extLst>
                  <a:ext uri="{96DAC541-7B7A-43D3-8B79-37D633B846F1}">
                    <asvg:svgBlip xmlns:asvg="http://schemas.microsoft.com/office/drawing/2016/SVG/main" r:embed="rId12"/>
                  </a:ext>
                </a:extLst>
              </a:blip>
              <a:srcRect/>
              <a:stretch/>
            </p:blipFill>
            <p:spPr>
              <a:xfrm>
                <a:off x="2099792" y="2245299"/>
                <a:ext cx="425114" cy="425114"/>
              </a:xfrm>
              <a:prstGeom prst="rect">
                <a:avLst/>
              </a:prstGeom>
            </p:spPr>
          </p:pic>
        </p:grpSp>
      </p:grpSp>
      <p:grpSp>
        <p:nvGrpSpPr>
          <p:cNvPr id="93" name="Group 92">
            <a:extLst>
              <a:ext uri="{FF2B5EF4-FFF2-40B4-BE49-F238E27FC236}">
                <a16:creationId xmlns:a16="http://schemas.microsoft.com/office/drawing/2014/main" id="{8721528C-AA91-C813-3253-F34AA0EA7E89}"/>
              </a:ext>
            </a:extLst>
          </p:cNvPr>
          <p:cNvGrpSpPr/>
          <p:nvPr/>
        </p:nvGrpSpPr>
        <p:grpSpPr>
          <a:xfrm>
            <a:off x="5617380" y="1500507"/>
            <a:ext cx="6266531" cy="4814965"/>
            <a:chOff x="5617380" y="1500507"/>
            <a:chExt cx="6266531" cy="4814965"/>
          </a:xfrm>
        </p:grpSpPr>
        <p:grpSp>
          <p:nvGrpSpPr>
            <p:cNvPr id="82" name="Group 81">
              <a:extLst>
                <a:ext uri="{FF2B5EF4-FFF2-40B4-BE49-F238E27FC236}">
                  <a16:creationId xmlns:a16="http://schemas.microsoft.com/office/drawing/2014/main" id="{818DC7E4-52C0-9A50-4C1E-9D5853CEA091}"/>
                </a:ext>
              </a:extLst>
            </p:cNvPr>
            <p:cNvGrpSpPr/>
            <p:nvPr/>
          </p:nvGrpSpPr>
          <p:grpSpPr>
            <a:xfrm>
              <a:off x="7429891" y="2460798"/>
              <a:ext cx="3026611" cy="3026611"/>
              <a:chOff x="4582695" y="1915695"/>
              <a:chExt cx="3026611" cy="3026611"/>
            </a:xfrm>
          </p:grpSpPr>
          <p:sp>
            <p:nvSpPr>
              <p:cNvPr id="83" name="Arc 82">
                <a:extLst>
                  <a:ext uri="{FF2B5EF4-FFF2-40B4-BE49-F238E27FC236}">
                    <a16:creationId xmlns:a16="http://schemas.microsoft.com/office/drawing/2014/main" id="{878CCD44-53D4-DA38-A418-8ED6D10F936E}"/>
                  </a:ext>
                </a:extLst>
              </p:cNvPr>
              <p:cNvSpPr/>
              <p:nvPr/>
            </p:nvSpPr>
            <p:spPr>
              <a:xfrm>
                <a:off x="4582695" y="1915695"/>
                <a:ext cx="3026611" cy="3026611"/>
              </a:xfrm>
              <a:prstGeom prst="arc">
                <a:avLst>
                  <a:gd name="adj1" fmla="val 9961863"/>
                  <a:gd name="adj2" fmla="val 21274389"/>
                </a:avLst>
              </a:prstGeom>
              <a:ln w="831850" cap="rnd">
                <a:solidFill>
                  <a:schemeClr val="accent2"/>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sp>
            <p:nvSpPr>
              <p:cNvPr id="84" name="Arc 83">
                <a:extLst>
                  <a:ext uri="{FF2B5EF4-FFF2-40B4-BE49-F238E27FC236}">
                    <a16:creationId xmlns:a16="http://schemas.microsoft.com/office/drawing/2014/main" id="{636284C6-7ECE-30C8-E298-A7686E0B3C43}"/>
                  </a:ext>
                </a:extLst>
              </p:cNvPr>
              <p:cNvSpPr/>
              <p:nvPr/>
            </p:nvSpPr>
            <p:spPr>
              <a:xfrm>
                <a:off x="4582695" y="1915695"/>
                <a:ext cx="3026611" cy="3026611"/>
              </a:xfrm>
              <a:prstGeom prst="arc">
                <a:avLst>
                  <a:gd name="adj1" fmla="val 6943006"/>
                  <a:gd name="adj2" fmla="val 10183654"/>
                </a:avLst>
              </a:prstGeom>
              <a:ln w="831850" cap="rnd">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sp>
            <p:nvSpPr>
              <p:cNvPr id="86" name="Arc 85">
                <a:extLst>
                  <a:ext uri="{FF2B5EF4-FFF2-40B4-BE49-F238E27FC236}">
                    <a16:creationId xmlns:a16="http://schemas.microsoft.com/office/drawing/2014/main" id="{77A58ABC-56AB-573D-AA90-B50E4BFB14BB}"/>
                  </a:ext>
                </a:extLst>
              </p:cNvPr>
              <p:cNvSpPr/>
              <p:nvPr/>
            </p:nvSpPr>
            <p:spPr>
              <a:xfrm>
                <a:off x="4582695" y="1915695"/>
                <a:ext cx="3026611" cy="3026611"/>
              </a:xfrm>
              <a:prstGeom prst="arc">
                <a:avLst>
                  <a:gd name="adj1" fmla="val 2591952"/>
                  <a:gd name="adj2" fmla="val 6847242"/>
                </a:avLst>
              </a:prstGeom>
              <a:ln w="831850" cap="rnd">
                <a:solidFill>
                  <a:schemeClr val="accent5"/>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sp>
            <p:nvSpPr>
              <p:cNvPr id="87" name="Arc 86">
                <a:extLst>
                  <a:ext uri="{FF2B5EF4-FFF2-40B4-BE49-F238E27FC236}">
                    <a16:creationId xmlns:a16="http://schemas.microsoft.com/office/drawing/2014/main" id="{352F23E9-97A0-25C6-E0D9-BDE773907568}"/>
                  </a:ext>
                </a:extLst>
              </p:cNvPr>
              <p:cNvSpPr/>
              <p:nvPr/>
            </p:nvSpPr>
            <p:spPr>
              <a:xfrm flipH="1">
                <a:off x="4582695" y="1915695"/>
                <a:ext cx="3026611" cy="3026611"/>
              </a:xfrm>
              <a:prstGeom prst="arc">
                <a:avLst>
                  <a:gd name="adj1" fmla="val 7731814"/>
                  <a:gd name="adj2" fmla="val 12054305"/>
                </a:avLst>
              </a:prstGeom>
              <a:ln w="831850" cap="rnd">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sp>
            <p:nvSpPr>
              <p:cNvPr id="88" name="Arc 87">
                <a:extLst>
                  <a:ext uri="{FF2B5EF4-FFF2-40B4-BE49-F238E27FC236}">
                    <a16:creationId xmlns:a16="http://schemas.microsoft.com/office/drawing/2014/main" id="{3ECC71EE-D4DD-8A85-6532-5115F01750E6}"/>
                  </a:ext>
                </a:extLst>
              </p:cNvPr>
              <p:cNvSpPr/>
              <p:nvPr/>
            </p:nvSpPr>
            <p:spPr>
              <a:xfrm>
                <a:off x="4582695" y="1915695"/>
                <a:ext cx="3026611" cy="3026611"/>
              </a:xfrm>
              <a:prstGeom prst="arc">
                <a:avLst>
                  <a:gd name="adj1" fmla="val 18008008"/>
                  <a:gd name="adj2" fmla="val 20895388"/>
                </a:avLst>
              </a:prstGeom>
              <a:ln w="831850" cap="rnd">
                <a:solidFill>
                  <a:schemeClr val="accent2"/>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grpSp>
        <p:sp>
          <p:nvSpPr>
            <p:cNvPr id="75" name="Arc 74">
              <a:extLst>
                <a:ext uri="{FF2B5EF4-FFF2-40B4-BE49-F238E27FC236}">
                  <a16:creationId xmlns:a16="http://schemas.microsoft.com/office/drawing/2014/main" id="{0165E802-420C-8CB7-6121-574F8EFC8480}"/>
                </a:ext>
              </a:extLst>
            </p:cNvPr>
            <p:cNvSpPr/>
            <p:nvPr/>
          </p:nvSpPr>
          <p:spPr>
            <a:xfrm rot="3720756">
              <a:off x="6709877" y="1740784"/>
              <a:ext cx="4466639" cy="4466639"/>
            </a:xfrm>
            <a:prstGeom prst="arc">
              <a:avLst>
                <a:gd name="adj1" fmla="val 14284979"/>
                <a:gd name="adj2" fmla="val 18392612"/>
              </a:avLst>
            </a:prstGeom>
            <a:ln w="47625">
              <a:gradFill>
                <a:gsLst>
                  <a:gs pos="0">
                    <a:schemeClr val="accent5">
                      <a:alpha val="0"/>
                    </a:schemeClr>
                  </a:gs>
                  <a:gs pos="27000">
                    <a:schemeClr val="accent5"/>
                  </a:gs>
                </a:gsLst>
                <a:lin ang="0" scaled="0"/>
              </a:gradFill>
              <a:prstDash val="sysDot"/>
              <a:tailEnd type="triangle" w="med" len="sm"/>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sp>
          <p:nvSpPr>
            <p:cNvPr id="61" name="Arc 60">
              <a:extLst>
                <a:ext uri="{FF2B5EF4-FFF2-40B4-BE49-F238E27FC236}">
                  <a16:creationId xmlns:a16="http://schemas.microsoft.com/office/drawing/2014/main" id="{1C12AA42-FFC8-E2E8-7E1F-10F24B0A6D90}"/>
                </a:ext>
              </a:extLst>
            </p:cNvPr>
            <p:cNvSpPr/>
            <p:nvPr/>
          </p:nvSpPr>
          <p:spPr>
            <a:xfrm rot="17578193">
              <a:off x="6709877" y="1740784"/>
              <a:ext cx="4466639" cy="4466639"/>
            </a:xfrm>
            <a:prstGeom prst="arc">
              <a:avLst>
                <a:gd name="adj1" fmla="val 14492496"/>
                <a:gd name="adj2" fmla="val 18444805"/>
              </a:avLst>
            </a:prstGeom>
            <a:ln w="47625">
              <a:gradFill>
                <a:gsLst>
                  <a:gs pos="0">
                    <a:schemeClr val="accent5">
                      <a:alpha val="0"/>
                    </a:schemeClr>
                  </a:gs>
                  <a:gs pos="27000">
                    <a:schemeClr val="accent5"/>
                  </a:gs>
                </a:gsLst>
                <a:lin ang="0" scaled="0"/>
              </a:gradFill>
              <a:prstDash val="sysDot"/>
              <a:tailEnd type="triangle" w="med" len="sm"/>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sp>
          <p:nvSpPr>
            <p:cNvPr id="76" name="Arc 75">
              <a:extLst>
                <a:ext uri="{FF2B5EF4-FFF2-40B4-BE49-F238E27FC236}">
                  <a16:creationId xmlns:a16="http://schemas.microsoft.com/office/drawing/2014/main" id="{DCFBEB83-FAA5-004B-1D27-98A3186455F6}"/>
                </a:ext>
              </a:extLst>
            </p:cNvPr>
            <p:cNvSpPr/>
            <p:nvPr/>
          </p:nvSpPr>
          <p:spPr>
            <a:xfrm rot="7355460">
              <a:off x="6709877" y="1740784"/>
              <a:ext cx="4466639" cy="4466639"/>
            </a:xfrm>
            <a:prstGeom prst="arc">
              <a:avLst>
                <a:gd name="adj1" fmla="val 15765772"/>
                <a:gd name="adj2" fmla="val 18697193"/>
              </a:avLst>
            </a:prstGeom>
            <a:ln w="47625">
              <a:gradFill>
                <a:gsLst>
                  <a:gs pos="0">
                    <a:schemeClr val="accent5">
                      <a:alpha val="0"/>
                    </a:schemeClr>
                  </a:gs>
                  <a:gs pos="27000">
                    <a:schemeClr val="accent5"/>
                  </a:gs>
                </a:gsLst>
                <a:lin ang="0" scaled="0"/>
              </a:gradFill>
              <a:prstDash val="sysDot"/>
              <a:tailEnd type="triangle" w="med" len="sm"/>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sp>
          <p:nvSpPr>
            <p:cNvPr id="29" name="Rounded Rectangle 16">
              <a:extLst>
                <a:ext uri="{FF2B5EF4-FFF2-40B4-BE49-F238E27FC236}">
                  <a16:creationId xmlns:a16="http://schemas.microsoft.com/office/drawing/2014/main" id="{3E677D76-82FC-7F43-43EC-9EDFB26AD8C7}"/>
                </a:ext>
              </a:extLst>
            </p:cNvPr>
            <p:cNvSpPr/>
            <p:nvPr/>
          </p:nvSpPr>
          <p:spPr>
            <a:xfrm>
              <a:off x="7844731" y="1500507"/>
              <a:ext cx="2254296" cy="421056"/>
            </a:xfrm>
            <a:prstGeom prst="rect">
              <a:avLst/>
            </a:prstGeom>
            <a:noFill/>
            <a:ln w="25400">
              <a:noFill/>
            </a:ln>
          </p:spPr>
          <p:style>
            <a:lnRef idx="0">
              <a:scrgbClr r="0" g="0" b="0"/>
            </a:lnRef>
            <a:fillRef idx="0">
              <a:scrgbClr r="0" g="0" b="0"/>
            </a:fillRef>
            <a:effectRef idx="0">
              <a:scrgbClr r="0" g="0" b="0"/>
            </a:effectRef>
            <a:fontRef idx="minor">
              <a:schemeClr val="lt1"/>
            </a:fontRef>
          </p:style>
          <p:txBody>
            <a:bodyPr lIns="0" tIns="91440" rIns="0" bIns="27432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t>CREATE AUDIENCES, ENRICH DATA AND MAXIMIZE REACH</a:t>
              </a:r>
            </a:p>
          </p:txBody>
        </p:sp>
        <p:sp>
          <p:nvSpPr>
            <p:cNvPr id="57" name="TextBox 56">
              <a:extLst>
                <a:ext uri="{FF2B5EF4-FFF2-40B4-BE49-F238E27FC236}">
                  <a16:creationId xmlns:a16="http://schemas.microsoft.com/office/drawing/2014/main" id="{FF1C7CA7-B363-4B5A-4082-290752F7CE51}"/>
                </a:ext>
              </a:extLst>
            </p:cNvPr>
            <p:cNvSpPr txBox="1"/>
            <p:nvPr/>
          </p:nvSpPr>
          <p:spPr>
            <a:xfrm>
              <a:off x="9842531" y="4806220"/>
              <a:ext cx="830161" cy="134392"/>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15003B"/>
                  </a:solidFill>
                  <a:effectLst/>
                  <a:uLnTx/>
                  <a:uFillTx/>
                  <a:latin typeface="Arial"/>
                  <a:ea typeface="+mn-ea"/>
                  <a:cs typeface="+mn-cs"/>
                </a:rPr>
                <a:t>SSP</a:t>
              </a:r>
            </a:p>
          </p:txBody>
        </p:sp>
        <p:sp>
          <p:nvSpPr>
            <p:cNvPr id="60" name="TextBox 59">
              <a:extLst>
                <a:ext uri="{FF2B5EF4-FFF2-40B4-BE49-F238E27FC236}">
                  <a16:creationId xmlns:a16="http://schemas.microsoft.com/office/drawing/2014/main" id="{E733B8BE-176B-86F5-3DC3-19442688F031}"/>
                </a:ext>
              </a:extLst>
            </p:cNvPr>
            <p:cNvSpPr txBox="1"/>
            <p:nvPr/>
          </p:nvSpPr>
          <p:spPr>
            <a:xfrm>
              <a:off x="10907293" y="4368733"/>
              <a:ext cx="976618" cy="335379"/>
            </a:xfrm>
            <a:prstGeom prst="rect">
              <a:avLst/>
            </a:prstGeom>
            <a:noFill/>
            <a:ln w="25400">
              <a:noFill/>
            </a:ln>
          </p:spPr>
          <p:style>
            <a:lnRef idx="0">
              <a:scrgbClr r="0" g="0" b="0"/>
            </a:lnRef>
            <a:fillRef idx="0">
              <a:scrgbClr r="0" g="0" b="0"/>
            </a:fillRef>
            <a:effectRef idx="0">
              <a:scrgbClr r="0" g="0" b="0"/>
            </a:effectRef>
            <a:fontRef idx="minor">
              <a:schemeClr val="lt1"/>
            </a:fontRef>
          </p:style>
          <p:txBody>
            <a:bodyPr lIns="0" tIns="91440" rIns="0" bIns="274320" rtlCol="0" anchor="t"/>
            <a:lstStyle>
              <a:defPPr>
                <a:defRPr lang="en-US"/>
              </a:defPPr>
              <a:lvl1pPr marR="0" lvl="0" indent="0" fontAlgn="auto">
                <a:lnSpc>
                  <a:spcPct val="100000"/>
                </a:lnSpc>
                <a:spcBef>
                  <a:spcPts val="0"/>
                </a:spcBef>
                <a:spcAft>
                  <a:spcPts val="0"/>
                </a:spcAft>
                <a:buClrTx/>
                <a:buSzTx/>
                <a:buFontTx/>
                <a:buNone/>
                <a:tabLst/>
                <a:defRPr kumimoji="0" sz="1200" b="1" i="0" u="none" strike="noStrike" cap="none" spc="0" normalizeH="0" baseline="0">
                  <a:ln>
                    <a:noFill/>
                  </a:ln>
                  <a:solidFill>
                    <a:srgbClr val="8CF585"/>
                  </a:solidFill>
                  <a:effectLst/>
                  <a:uLnTx/>
                  <a:uFillTx/>
                  <a:latin typeface="Arial" panose="020B0604020202020204" pitchFamily="34" charset="0"/>
                  <a:cs typeface="Arial" panose="020B0604020202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t>PLAN MEDIA STRATEGY </a:t>
              </a:r>
            </a:p>
          </p:txBody>
        </p:sp>
        <p:sp>
          <p:nvSpPr>
            <p:cNvPr id="63" name="TextBox 62">
              <a:extLst>
                <a:ext uri="{FF2B5EF4-FFF2-40B4-BE49-F238E27FC236}">
                  <a16:creationId xmlns:a16="http://schemas.microsoft.com/office/drawing/2014/main" id="{685B6454-FB13-E3EF-BAAC-C2350AF0BCF9}"/>
                </a:ext>
              </a:extLst>
            </p:cNvPr>
            <p:cNvSpPr txBox="1"/>
            <p:nvPr/>
          </p:nvSpPr>
          <p:spPr>
            <a:xfrm>
              <a:off x="8244057" y="5982590"/>
              <a:ext cx="1407149" cy="332882"/>
            </a:xfrm>
            <a:prstGeom prst="rect">
              <a:avLst/>
            </a:prstGeom>
            <a:noFill/>
            <a:ln w="25400">
              <a:noFill/>
            </a:ln>
          </p:spPr>
          <p:style>
            <a:lnRef idx="0">
              <a:scrgbClr r="0" g="0" b="0"/>
            </a:lnRef>
            <a:fillRef idx="0">
              <a:scrgbClr r="0" g="0" b="0"/>
            </a:fillRef>
            <a:effectRef idx="0">
              <a:scrgbClr r="0" g="0" b="0"/>
            </a:effectRef>
            <a:fontRef idx="minor">
              <a:schemeClr val="lt1"/>
            </a:fontRef>
          </p:style>
          <p:txBody>
            <a:bodyPr lIns="0" tIns="91440" rIns="0" bIns="274320" rtlCol="0" anchor="t"/>
            <a:lstStyle>
              <a:defPPr>
                <a:defRPr lang="en-US"/>
              </a:defPPr>
              <a:lvl1pPr marR="0" lvl="0" indent="0" fontAlgn="auto">
                <a:lnSpc>
                  <a:spcPct val="100000"/>
                </a:lnSpc>
                <a:spcBef>
                  <a:spcPts val="0"/>
                </a:spcBef>
                <a:spcAft>
                  <a:spcPts val="0"/>
                </a:spcAft>
                <a:buClrTx/>
                <a:buSzTx/>
                <a:buFontTx/>
                <a:buNone/>
                <a:tabLst/>
                <a:defRPr kumimoji="0" sz="1200" b="1" i="0" u="none" strike="noStrike" cap="none" spc="0" normalizeH="0" baseline="0">
                  <a:ln>
                    <a:noFill/>
                  </a:ln>
                  <a:solidFill>
                    <a:srgbClr val="8CF585"/>
                  </a:solidFill>
                  <a:effectLst/>
                  <a:uLnTx/>
                  <a:uFillTx/>
                  <a:latin typeface="Arial" panose="020B0604020202020204" pitchFamily="34" charset="0"/>
                  <a:cs typeface="Arial" panose="020B0604020202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t>ACTIVATE CAMPAIGN </a:t>
              </a:r>
            </a:p>
          </p:txBody>
        </p:sp>
        <p:sp>
          <p:nvSpPr>
            <p:cNvPr id="66" name="TextBox 65">
              <a:extLst>
                <a:ext uri="{FF2B5EF4-FFF2-40B4-BE49-F238E27FC236}">
                  <a16:creationId xmlns:a16="http://schemas.microsoft.com/office/drawing/2014/main" id="{60F04E1A-008B-3AB7-BBA9-EDCFABED207E}"/>
                </a:ext>
              </a:extLst>
            </p:cNvPr>
            <p:cNvSpPr txBox="1"/>
            <p:nvPr/>
          </p:nvSpPr>
          <p:spPr>
            <a:xfrm>
              <a:off x="8972234" y="5414013"/>
              <a:ext cx="342579" cy="182375"/>
            </a:xfrm>
            <a:prstGeom prst="rect">
              <a:avLst/>
            </a:prstGeom>
            <a:noFill/>
          </p:spPr>
          <p:txBody>
            <a:bodyPr wrap="square" lIns="0" tIns="0" r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15003B"/>
                  </a:solidFill>
                  <a:effectLst/>
                  <a:uLnTx/>
                  <a:uFillTx/>
                  <a:latin typeface="Arial"/>
                  <a:ea typeface="+mn-ea"/>
                  <a:cs typeface="+mn-cs"/>
                </a:rPr>
                <a:t>DSP</a:t>
              </a:r>
            </a:p>
          </p:txBody>
        </p:sp>
        <p:sp>
          <p:nvSpPr>
            <p:cNvPr id="69" name="TextBox 68">
              <a:extLst>
                <a:ext uri="{FF2B5EF4-FFF2-40B4-BE49-F238E27FC236}">
                  <a16:creationId xmlns:a16="http://schemas.microsoft.com/office/drawing/2014/main" id="{5831F94C-3C26-2198-4B8A-AB00ABF76DDD}"/>
                </a:ext>
              </a:extLst>
            </p:cNvPr>
            <p:cNvSpPr txBox="1"/>
            <p:nvPr/>
          </p:nvSpPr>
          <p:spPr>
            <a:xfrm>
              <a:off x="5617380" y="4369981"/>
              <a:ext cx="1604793" cy="332882"/>
            </a:xfrm>
            <a:prstGeom prst="rect">
              <a:avLst/>
            </a:prstGeom>
            <a:noFill/>
            <a:ln w="25400">
              <a:noFill/>
            </a:ln>
          </p:spPr>
          <p:style>
            <a:lnRef idx="0">
              <a:scrgbClr r="0" g="0" b="0"/>
            </a:lnRef>
            <a:fillRef idx="0">
              <a:scrgbClr r="0" g="0" b="0"/>
            </a:fillRef>
            <a:effectRef idx="0">
              <a:scrgbClr r="0" g="0" b="0"/>
            </a:effectRef>
            <a:fontRef idx="minor">
              <a:schemeClr val="lt1"/>
            </a:fontRef>
          </p:style>
          <p:txBody>
            <a:bodyPr lIns="0" tIns="91440" rIns="0" bIns="274320" rtlCol="0" anchor="t"/>
            <a:lstStyle>
              <a:defPPr>
                <a:defRPr lang="en-US"/>
              </a:defPPr>
              <a:lvl1pPr marR="0" lvl="0" indent="0" fontAlgn="auto">
                <a:lnSpc>
                  <a:spcPct val="100000"/>
                </a:lnSpc>
                <a:spcBef>
                  <a:spcPts val="0"/>
                </a:spcBef>
                <a:spcAft>
                  <a:spcPts val="0"/>
                </a:spcAft>
                <a:buClrTx/>
                <a:buSzTx/>
                <a:buFontTx/>
                <a:buNone/>
                <a:tabLst/>
                <a:defRPr kumimoji="0" sz="1200" b="1" i="0" u="none" strike="noStrike" cap="none" spc="0" normalizeH="0" baseline="0">
                  <a:ln>
                    <a:noFill/>
                  </a:ln>
                  <a:solidFill>
                    <a:srgbClr val="8CF585"/>
                  </a:solidFill>
                  <a:effectLst/>
                  <a:uLnTx/>
                  <a:uFillTx/>
                  <a:latin typeface="Arial" panose="020B0604020202020204" pitchFamily="34" charset="0"/>
                  <a:cs typeface="Arial" panose="020B0604020202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8CF585"/>
                  </a:solidFill>
                  <a:effectLst/>
                  <a:uLnTx/>
                  <a:uFillTx/>
                  <a:latin typeface="Arial" panose="020B0604020202020204" pitchFamily="34" charset="0"/>
                  <a:ea typeface="+mn-ea"/>
                  <a:cs typeface="Arial" panose="020B0604020202020204" pitchFamily="34" charset="0"/>
                </a:rPr>
                <a:t>MEASURE EFFECTIVENESS </a:t>
              </a:r>
            </a:p>
          </p:txBody>
        </p:sp>
        <p:pic>
          <p:nvPicPr>
            <p:cNvPr id="70" name="Graphic 69">
              <a:extLst>
                <a:ext uri="{FF2B5EF4-FFF2-40B4-BE49-F238E27FC236}">
                  <a16:creationId xmlns:a16="http://schemas.microsoft.com/office/drawing/2014/main" id="{9A508548-58C4-4C3F-10F4-87B2E1ABD494}"/>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273598" y="4267196"/>
              <a:ext cx="549437" cy="549438"/>
            </a:xfrm>
            <a:prstGeom prst="rect">
              <a:avLst/>
            </a:prstGeom>
          </p:spPr>
        </p:pic>
        <p:grpSp>
          <p:nvGrpSpPr>
            <p:cNvPr id="89" name="Group 88">
              <a:extLst>
                <a:ext uri="{FF2B5EF4-FFF2-40B4-BE49-F238E27FC236}">
                  <a16:creationId xmlns:a16="http://schemas.microsoft.com/office/drawing/2014/main" id="{D8A857EB-1F6C-CA69-1BFF-9DF7168D4B7E}"/>
                </a:ext>
              </a:extLst>
            </p:cNvPr>
            <p:cNvGrpSpPr/>
            <p:nvPr/>
          </p:nvGrpSpPr>
          <p:grpSpPr>
            <a:xfrm>
              <a:off x="7018129" y="2199675"/>
              <a:ext cx="3807797" cy="1529835"/>
              <a:chOff x="7018129" y="2199675"/>
              <a:chExt cx="3807797" cy="1529835"/>
            </a:xfrm>
          </p:grpSpPr>
          <p:sp>
            <p:nvSpPr>
              <p:cNvPr id="33" name="TextBox 32">
                <a:extLst>
                  <a:ext uri="{FF2B5EF4-FFF2-40B4-BE49-F238E27FC236}">
                    <a16:creationId xmlns:a16="http://schemas.microsoft.com/office/drawing/2014/main" id="{20B908E3-BE1B-00E1-95EE-8A786BB28C76}"/>
                  </a:ext>
                </a:extLst>
              </p:cNvPr>
              <p:cNvSpPr txBox="1"/>
              <p:nvPr/>
            </p:nvSpPr>
            <p:spPr>
              <a:xfrm>
                <a:off x="8468752" y="2199675"/>
                <a:ext cx="427210" cy="134392"/>
              </a:xfrm>
              <a:prstGeom prst="rect">
                <a:avLst/>
              </a:prstGeom>
              <a:noFill/>
            </p:spPr>
            <p:txBody>
              <a:bodyPr wrap="square" lIns="0" tIns="0" rIns="0" bIns="0" rtlCol="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FFFFFF"/>
                    </a:solidFill>
                    <a:effectLst/>
                    <a:uLnTx/>
                    <a:uFillTx/>
                    <a:latin typeface="Arial"/>
                    <a:ea typeface="+mn-ea"/>
                    <a:cs typeface="+mn-cs"/>
                  </a:rPr>
                  <a:t>3P</a:t>
                </a:r>
              </a:p>
            </p:txBody>
          </p:sp>
          <p:sp>
            <p:nvSpPr>
              <p:cNvPr id="37" name="TextBox 36">
                <a:extLst>
                  <a:ext uri="{FF2B5EF4-FFF2-40B4-BE49-F238E27FC236}">
                    <a16:creationId xmlns:a16="http://schemas.microsoft.com/office/drawing/2014/main" id="{24EF5CAE-FC7D-16A2-2B2D-C2869F2D54A7}"/>
                  </a:ext>
                </a:extLst>
              </p:cNvPr>
              <p:cNvSpPr txBox="1"/>
              <p:nvPr/>
            </p:nvSpPr>
            <p:spPr>
              <a:xfrm>
                <a:off x="7018129" y="3595118"/>
                <a:ext cx="872696" cy="134392"/>
              </a:xfrm>
              <a:prstGeom prst="rect">
                <a:avLst/>
              </a:prstGeom>
              <a:noFill/>
            </p:spPr>
            <p:txBody>
              <a:bodyPr wrap="square" lIns="0" tIns="0" rIns="0" bIns="0" rtlCol="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FFFFFF"/>
                    </a:solidFill>
                    <a:effectLst/>
                    <a:uLnTx/>
                    <a:uFillTx/>
                    <a:latin typeface="Arial"/>
                    <a:ea typeface="+mn-ea"/>
                    <a:cs typeface="+mn-cs"/>
                  </a:rPr>
                  <a:t>CONTEXTUAL</a:t>
                </a:r>
              </a:p>
            </p:txBody>
          </p:sp>
          <p:sp>
            <p:nvSpPr>
              <p:cNvPr id="43" name="TextBox 42">
                <a:extLst>
                  <a:ext uri="{FF2B5EF4-FFF2-40B4-BE49-F238E27FC236}">
                    <a16:creationId xmlns:a16="http://schemas.microsoft.com/office/drawing/2014/main" id="{3542C45C-CCDC-8DAA-AA20-BFFB2CD16265}"/>
                  </a:ext>
                </a:extLst>
              </p:cNvPr>
              <p:cNvSpPr txBox="1"/>
              <p:nvPr/>
            </p:nvSpPr>
            <p:spPr>
              <a:xfrm>
                <a:off x="7528811" y="2507514"/>
                <a:ext cx="978476" cy="268786"/>
              </a:xfrm>
              <a:prstGeom prst="rect">
                <a:avLst/>
              </a:prstGeom>
              <a:noFill/>
            </p:spPr>
            <p:txBody>
              <a:bodyPr wrap="square" lIns="0" tIns="0" rIns="0" bIns="0" rtlCol="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FFFFFF"/>
                    </a:solidFill>
                    <a:effectLst/>
                    <a:uLnTx/>
                    <a:uFillTx/>
                    <a:latin typeface="Arial"/>
                    <a:ea typeface="+mn-ea"/>
                    <a:cs typeface="+mn-cs"/>
                  </a:rPr>
                  <a:t>TV  INTELLIGENCE</a:t>
                </a:r>
              </a:p>
            </p:txBody>
          </p:sp>
          <p:pic>
            <p:nvPicPr>
              <p:cNvPr id="45" name="Graphic 44">
                <a:extLst>
                  <a:ext uri="{FF2B5EF4-FFF2-40B4-BE49-F238E27FC236}">
                    <a16:creationId xmlns:a16="http://schemas.microsoft.com/office/drawing/2014/main" id="{68C27FBB-4CF5-D639-8631-675E1120B69F}"/>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7792128" y="2852664"/>
                <a:ext cx="339747" cy="284051"/>
              </a:xfrm>
              <a:prstGeom prst="rect">
                <a:avLst/>
              </a:prstGeom>
            </p:spPr>
          </p:pic>
          <p:sp>
            <p:nvSpPr>
              <p:cNvPr id="50" name="TextBox 49">
                <a:extLst>
                  <a:ext uri="{FF2B5EF4-FFF2-40B4-BE49-F238E27FC236}">
                    <a16:creationId xmlns:a16="http://schemas.microsoft.com/office/drawing/2014/main" id="{2C0025AA-C617-2DA0-C387-A41DA72B9B6F}"/>
                  </a:ext>
                </a:extLst>
              </p:cNvPr>
              <p:cNvSpPr txBox="1"/>
              <p:nvPr/>
            </p:nvSpPr>
            <p:spPr>
              <a:xfrm>
                <a:off x="9038877" y="2199675"/>
                <a:ext cx="400038" cy="134392"/>
              </a:xfrm>
              <a:prstGeom prst="rect">
                <a:avLst/>
              </a:prstGeom>
              <a:noFill/>
            </p:spPr>
            <p:txBody>
              <a:bodyPr wrap="square" lIns="0" tIns="0" rIns="0" bIns="0" rtlCol="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FFFFFF"/>
                    </a:solidFill>
                    <a:effectLst/>
                    <a:uLnTx/>
                    <a:uFillTx/>
                    <a:latin typeface="Arial"/>
                    <a:ea typeface="+mn-ea"/>
                    <a:cs typeface="+mn-cs"/>
                  </a:rPr>
                  <a:t>ACR</a:t>
                </a:r>
              </a:p>
            </p:txBody>
          </p:sp>
          <p:sp>
            <p:nvSpPr>
              <p:cNvPr id="51" name="TextBox 50">
                <a:extLst>
                  <a:ext uri="{FF2B5EF4-FFF2-40B4-BE49-F238E27FC236}">
                    <a16:creationId xmlns:a16="http://schemas.microsoft.com/office/drawing/2014/main" id="{C92FB13F-3DD5-C9AC-CBCA-374EFCACDC1F}"/>
                  </a:ext>
                </a:extLst>
              </p:cNvPr>
              <p:cNvSpPr txBox="1"/>
              <p:nvPr/>
            </p:nvSpPr>
            <p:spPr>
              <a:xfrm>
                <a:off x="9469625" y="2507514"/>
                <a:ext cx="860953" cy="268786"/>
              </a:xfrm>
              <a:prstGeom prst="rect">
                <a:avLst/>
              </a:prstGeom>
              <a:noFill/>
            </p:spPr>
            <p:txBody>
              <a:bodyPr wrap="square" lIns="0" tIns="0" rIns="0" bIns="0" rtlCol="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FFFFFF"/>
                    </a:solidFill>
                    <a:effectLst/>
                    <a:uLnTx/>
                    <a:uFillTx/>
                    <a:latin typeface="Arial"/>
                    <a:ea typeface="+mn-ea"/>
                    <a:cs typeface="+mn-cs"/>
                  </a:rPr>
                  <a:t>ID RESOLUTION</a:t>
                </a:r>
              </a:p>
            </p:txBody>
          </p:sp>
          <p:sp>
            <p:nvSpPr>
              <p:cNvPr id="53" name="TextBox 52">
                <a:extLst>
                  <a:ext uri="{FF2B5EF4-FFF2-40B4-BE49-F238E27FC236}">
                    <a16:creationId xmlns:a16="http://schemas.microsoft.com/office/drawing/2014/main" id="{3D5B6782-4961-2742-A57C-90CFA4594A1B}"/>
                  </a:ext>
                </a:extLst>
              </p:cNvPr>
              <p:cNvSpPr txBox="1"/>
              <p:nvPr/>
            </p:nvSpPr>
            <p:spPr>
              <a:xfrm>
                <a:off x="10033518" y="3595118"/>
                <a:ext cx="792408" cy="134392"/>
              </a:xfrm>
              <a:prstGeom prst="rect">
                <a:avLst/>
              </a:prstGeom>
              <a:noFill/>
            </p:spPr>
            <p:txBody>
              <a:bodyPr wrap="square" lIns="0" tIns="0" rIns="0" bIns="0" rtlCol="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FFFFFF"/>
                    </a:solidFill>
                    <a:effectLst/>
                    <a:uLnTx/>
                    <a:uFillTx/>
                    <a:latin typeface="Arial"/>
                    <a:ea typeface="+mn-ea"/>
                    <a:cs typeface="+mn-cs"/>
                  </a:rPr>
                  <a:t>DISCOVERY</a:t>
                </a:r>
              </a:p>
            </p:txBody>
          </p:sp>
          <p:pic>
            <p:nvPicPr>
              <p:cNvPr id="56" name="Graphic 55">
                <a:extLst>
                  <a:ext uri="{FF2B5EF4-FFF2-40B4-BE49-F238E27FC236}">
                    <a16:creationId xmlns:a16="http://schemas.microsoft.com/office/drawing/2014/main" id="{88CBD3AE-ACB6-BE2A-732B-28B3FF964890}"/>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10209792" y="3244346"/>
                <a:ext cx="292286" cy="292286"/>
              </a:xfrm>
              <a:prstGeom prst="rect">
                <a:avLst/>
              </a:prstGeom>
            </p:spPr>
          </p:pic>
          <p:pic>
            <p:nvPicPr>
              <p:cNvPr id="48" name="Graphic 47">
                <a:extLst>
                  <a:ext uri="{FF2B5EF4-FFF2-40B4-BE49-F238E27FC236}">
                    <a16:creationId xmlns:a16="http://schemas.microsoft.com/office/drawing/2014/main" id="{3FCA5323-0E24-48D7-3A3D-1810568F63D4}"/>
                  </a:ext>
                </a:extLst>
              </p:cNvPr>
              <p:cNvPicPr>
                <a:picLocks noChangeAspect="1"/>
              </p:cNvPicPr>
              <p:nvPr/>
            </p:nvPicPr>
            <p:blipFill>
              <a:blip r:embed="rId19">
                <a:extLst>
                  <a:ext uri="{96DAC541-7B7A-43D3-8B79-37D633B846F1}">
                    <asvg:svgBlip xmlns:asvg="http://schemas.microsoft.com/office/drawing/2016/SVG/main" r:embed="rId20"/>
                  </a:ext>
                </a:extLst>
              </a:blip>
              <a:srcRect/>
              <a:stretch/>
            </p:blipFill>
            <p:spPr>
              <a:xfrm>
                <a:off x="7292545" y="3109255"/>
                <a:ext cx="438501" cy="438501"/>
              </a:xfrm>
              <a:prstGeom prst="rect">
                <a:avLst/>
              </a:prstGeom>
            </p:spPr>
          </p:pic>
          <p:pic>
            <p:nvPicPr>
              <p:cNvPr id="54" name="Graphic 53">
                <a:extLst>
                  <a:ext uri="{FF2B5EF4-FFF2-40B4-BE49-F238E27FC236}">
                    <a16:creationId xmlns:a16="http://schemas.microsoft.com/office/drawing/2014/main" id="{9FB8D3F9-5AFD-7EE4-4E29-0D2CBBB36219}"/>
                  </a:ext>
                </a:extLst>
              </p:cNvPr>
              <p:cNvPicPr>
                <a:picLocks noChangeAspect="1"/>
              </p:cNvPicPr>
              <p:nvPr/>
            </p:nvPicPr>
            <p:blipFill>
              <a:blip r:embed="rId21">
                <a:extLst>
                  <a:ext uri="{96DAC541-7B7A-43D3-8B79-37D633B846F1}">
                    <asvg:svgBlip xmlns:asvg="http://schemas.microsoft.com/office/drawing/2016/SVG/main" r:embed="rId22"/>
                  </a:ext>
                </a:extLst>
              </a:blip>
              <a:srcRect/>
              <a:stretch/>
            </p:blipFill>
            <p:spPr>
              <a:xfrm>
                <a:off x="8454925" y="2319072"/>
                <a:ext cx="434727" cy="434727"/>
              </a:xfrm>
              <a:prstGeom prst="rect">
                <a:avLst/>
              </a:prstGeom>
            </p:spPr>
          </p:pic>
          <p:pic>
            <p:nvPicPr>
              <p:cNvPr id="55" name="Graphic 54">
                <a:extLst>
                  <a:ext uri="{FF2B5EF4-FFF2-40B4-BE49-F238E27FC236}">
                    <a16:creationId xmlns:a16="http://schemas.microsoft.com/office/drawing/2014/main" id="{EDBD2239-B1E1-AAE7-1A3C-791EF8EF5A99}"/>
                  </a:ext>
                </a:extLst>
              </p:cNvPr>
              <p:cNvPicPr>
                <a:picLocks noChangeAspect="1"/>
              </p:cNvPicPr>
              <p:nvPr/>
            </p:nvPicPr>
            <p:blipFill>
              <a:blip r:embed="rId23">
                <a:extLst>
                  <a:ext uri="{96DAC541-7B7A-43D3-8B79-37D633B846F1}">
                    <asvg:svgBlip xmlns:asvg="http://schemas.microsoft.com/office/drawing/2016/SVG/main" r:embed="rId24"/>
                  </a:ext>
                </a:extLst>
              </a:blip>
              <a:srcRect/>
              <a:stretch/>
            </p:blipFill>
            <p:spPr>
              <a:xfrm>
                <a:off x="9029526" y="2342856"/>
                <a:ext cx="419625" cy="419625"/>
              </a:xfrm>
              <a:prstGeom prst="rect">
                <a:avLst/>
              </a:prstGeom>
            </p:spPr>
          </p:pic>
          <p:pic>
            <p:nvPicPr>
              <p:cNvPr id="58" name="Graphic 57">
                <a:extLst>
                  <a:ext uri="{FF2B5EF4-FFF2-40B4-BE49-F238E27FC236}">
                    <a16:creationId xmlns:a16="http://schemas.microsoft.com/office/drawing/2014/main" id="{EA043333-4E90-EB69-A1BF-37ABC4211B3C}"/>
                  </a:ext>
                </a:extLst>
              </p:cNvPr>
              <p:cNvPicPr>
                <a:picLocks noChangeAspect="1"/>
              </p:cNvPicPr>
              <p:nvPr/>
            </p:nvPicPr>
            <p:blipFill>
              <a:blip r:embed="rId25">
                <a:extLst>
                  <a:ext uri="{96DAC541-7B7A-43D3-8B79-37D633B846F1}">
                    <asvg:svgBlip xmlns:asvg="http://schemas.microsoft.com/office/drawing/2016/SVG/main" r:embed="rId26"/>
                  </a:ext>
                </a:extLst>
              </a:blip>
              <a:srcRect/>
              <a:stretch/>
            </p:blipFill>
            <p:spPr>
              <a:xfrm>
                <a:off x="9730278" y="2789842"/>
                <a:ext cx="394731" cy="394729"/>
              </a:xfrm>
              <a:prstGeom prst="rect">
                <a:avLst/>
              </a:prstGeom>
            </p:spPr>
          </p:pic>
        </p:grpSp>
        <p:grpSp>
          <p:nvGrpSpPr>
            <p:cNvPr id="59" name="Group 58">
              <a:extLst>
                <a:ext uri="{FF2B5EF4-FFF2-40B4-BE49-F238E27FC236}">
                  <a16:creationId xmlns:a16="http://schemas.microsoft.com/office/drawing/2014/main" id="{C2EC55EF-E171-6ACE-0512-D78BB570F532}"/>
                </a:ext>
              </a:extLst>
            </p:cNvPr>
            <p:cNvGrpSpPr/>
            <p:nvPr/>
          </p:nvGrpSpPr>
          <p:grpSpPr>
            <a:xfrm>
              <a:off x="10070673" y="4359997"/>
              <a:ext cx="397742" cy="397742"/>
              <a:chOff x="10135792" y="4396983"/>
              <a:chExt cx="370451" cy="370451"/>
            </a:xfrm>
            <a:solidFill>
              <a:schemeClr val="accent2"/>
            </a:solidFill>
          </p:grpSpPr>
          <p:sp>
            <p:nvSpPr>
              <p:cNvPr id="38" name="Freeform: Shape 37">
                <a:extLst>
                  <a:ext uri="{FF2B5EF4-FFF2-40B4-BE49-F238E27FC236}">
                    <a16:creationId xmlns:a16="http://schemas.microsoft.com/office/drawing/2014/main" id="{F323F90A-3AF2-C3E4-DC46-C61F44EA747C}"/>
                  </a:ext>
                </a:extLst>
              </p:cNvPr>
              <p:cNvSpPr/>
              <p:nvPr/>
            </p:nvSpPr>
            <p:spPr>
              <a:xfrm>
                <a:off x="10264065" y="4533863"/>
                <a:ext cx="114059" cy="100826"/>
              </a:xfrm>
              <a:custGeom>
                <a:avLst/>
                <a:gdLst>
                  <a:gd name="connsiteX0" fmla="*/ 45783 w 114059"/>
                  <a:gd name="connsiteY0" fmla="*/ 79525 h 100826"/>
                  <a:gd name="connsiteX1" fmla="*/ 98633 w 114059"/>
                  <a:gd name="connsiteY1" fmla="*/ 0 h 100826"/>
                  <a:gd name="connsiteX2" fmla="*/ 114059 w 114059"/>
                  <a:gd name="connsiteY2" fmla="*/ 10252 h 100826"/>
                  <a:gd name="connsiteX3" fmla="*/ 61118 w 114059"/>
                  <a:gd name="connsiteY3" fmla="*/ 89915 h 100826"/>
                  <a:gd name="connsiteX4" fmla="*/ 60961 w 114059"/>
                  <a:gd name="connsiteY4" fmla="*/ 90143 h 100826"/>
                  <a:gd name="connsiteX5" fmla="*/ 19899 w 114059"/>
                  <a:gd name="connsiteY5" fmla="*/ 90143 h 100826"/>
                  <a:gd name="connsiteX6" fmla="*/ 0 w 114059"/>
                  <a:gd name="connsiteY6" fmla="*/ 62032 h 100826"/>
                  <a:gd name="connsiteX7" fmla="*/ 15119 w 114059"/>
                  <a:gd name="connsiteY7" fmla="*/ 51330 h 100826"/>
                  <a:gd name="connsiteX8" fmla="*/ 35013 w 114059"/>
                  <a:gd name="connsiteY8" fmla="*/ 79435 h 100826"/>
                  <a:gd name="connsiteX9" fmla="*/ 45783 w 114059"/>
                  <a:gd name="connsiteY9" fmla="*/ 79525 h 10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059" h="100826">
                    <a:moveTo>
                      <a:pt x="45783" y="79525"/>
                    </a:moveTo>
                    <a:lnTo>
                      <a:pt x="98633" y="0"/>
                    </a:lnTo>
                    <a:lnTo>
                      <a:pt x="114059" y="10252"/>
                    </a:lnTo>
                    <a:lnTo>
                      <a:pt x="61118" y="89915"/>
                    </a:lnTo>
                    <a:cubicBezTo>
                      <a:pt x="61067" y="89992"/>
                      <a:pt x="61015" y="90067"/>
                      <a:pt x="60961" y="90143"/>
                    </a:cubicBezTo>
                    <a:cubicBezTo>
                      <a:pt x="50870" y="104388"/>
                      <a:pt x="29990" y="104388"/>
                      <a:pt x="19899" y="90143"/>
                    </a:cubicBezTo>
                    <a:lnTo>
                      <a:pt x="0" y="62032"/>
                    </a:lnTo>
                    <a:lnTo>
                      <a:pt x="15119" y="51330"/>
                    </a:lnTo>
                    <a:lnTo>
                      <a:pt x="35013" y="79435"/>
                    </a:lnTo>
                    <a:cubicBezTo>
                      <a:pt x="37701" y="83227"/>
                      <a:pt x="43054" y="83258"/>
                      <a:pt x="45783" y="79525"/>
                    </a:cubicBezTo>
                    <a:close/>
                  </a:path>
                </a:pathLst>
              </a:custGeom>
              <a:grpFill/>
              <a:ln w="607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grpSp>
            <p:nvGrpSpPr>
              <p:cNvPr id="52" name="Group 51">
                <a:extLst>
                  <a:ext uri="{FF2B5EF4-FFF2-40B4-BE49-F238E27FC236}">
                    <a16:creationId xmlns:a16="http://schemas.microsoft.com/office/drawing/2014/main" id="{3A2D8803-2F71-628A-FB73-04A9A4ADB140}"/>
                  </a:ext>
                </a:extLst>
              </p:cNvPr>
              <p:cNvGrpSpPr/>
              <p:nvPr/>
            </p:nvGrpSpPr>
            <p:grpSpPr>
              <a:xfrm>
                <a:off x="10135792" y="4396983"/>
                <a:ext cx="370451" cy="370451"/>
                <a:chOff x="10135792" y="4396983"/>
                <a:chExt cx="370451" cy="370451"/>
              </a:xfrm>
              <a:grpFill/>
            </p:grpSpPr>
            <p:sp>
              <p:nvSpPr>
                <p:cNvPr id="44" name="Freeform: Shape 43">
                  <a:extLst>
                    <a:ext uri="{FF2B5EF4-FFF2-40B4-BE49-F238E27FC236}">
                      <a16:creationId xmlns:a16="http://schemas.microsoft.com/office/drawing/2014/main" id="{5E8F6B7C-7CC6-B64B-8057-AB5DFD67A9F2}"/>
                    </a:ext>
                  </a:extLst>
                </p:cNvPr>
                <p:cNvSpPr/>
                <p:nvPr/>
              </p:nvSpPr>
              <p:spPr>
                <a:xfrm>
                  <a:off x="10135792" y="4396983"/>
                  <a:ext cx="370451" cy="370451"/>
                </a:xfrm>
                <a:custGeom>
                  <a:avLst/>
                  <a:gdLst>
                    <a:gd name="connsiteX0" fmla="*/ 146888 w 370451"/>
                    <a:gd name="connsiteY0" fmla="*/ 34958 h 370451"/>
                    <a:gd name="connsiteX1" fmla="*/ 181842 w 370451"/>
                    <a:gd name="connsiteY1" fmla="*/ 0 h 370451"/>
                    <a:gd name="connsiteX2" fmla="*/ 188547 w 370451"/>
                    <a:gd name="connsiteY2" fmla="*/ 0 h 370451"/>
                    <a:gd name="connsiteX3" fmla="*/ 223501 w 370451"/>
                    <a:gd name="connsiteY3" fmla="*/ 34958 h 370451"/>
                    <a:gd name="connsiteX4" fmla="*/ 223501 w 370451"/>
                    <a:gd name="connsiteY4" fmla="*/ 45896 h 370451"/>
                    <a:gd name="connsiteX5" fmla="*/ 256559 w 370451"/>
                    <a:gd name="connsiteY5" fmla="*/ 59633 h 370451"/>
                    <a:gd name="connsiteX6" fmla="*/ 264340 w 370451"/>
                    <a:gd name="connsiteY6" fmla="*/ 51851 h 370451"/>
                    <a:gd name="connsiteX7" fmla="*/ 313785 w 370451"/>
                    <a:gd name="connsiteY7" fmla="*/ 51851 h 370451"/>
                    <a:gd name="connsiteX8" fmla="*/ 318547 w 370451"/>
                    <a:gd name="connsiteY8" fmla="*/ 56615 h 370451"/>
                    <a:gd name="connsiteX9" fmla="*/ 318547 w 370451"/>
                    <a:gd name="connsiteY9" fmla="*/ 106063 h 370451"/>
                    <a:gd name="connsiteX10" fmla="*/ 310765 w 370451"/>
                    <a:gd name="connsiteY10" fmla="*/ 113846 h 370451"/>
                    <a:gd name="connsiteX11" fmla="*/ 324515 w 370451"/>
                    <a:gd name="connsiteY11" fmla="*/ 146914 h 370451"/>
                    <a:gd name="connsiteX12" fmla="*/ 335497 w 370451"/>
                    <a:gd name="connsiteY12" fmla="*/ 146914 h 370451"/>
                    <a:gd name="connsiteX13" fmla="*/ 370451 w 370451"/>
                    <a:gd name="connsiteY13" fmla="*/ 181872 h 370451"/>
                    <a:gd name="connsiteX14" fmla="*/ 370451 w 370451"/>
                    <a:gd name="connsiteY14" fmla="*/ 188579 h 370451"/>
                    <a:gd name="connsiteX15" fmla="*/ 335497 w 370451"/>
                    <a:gd name="connsiteY15" fmla="*/ 223538 h 370451"/>
                    <a:gd name="connsiteX16" fmla="*/ 324563 w 370451"/>
                    <a:gd name="connsiteY16" fmla="*/ 223538 h 370451"/>
                    <a:gd name="connsiteX17" fmla="*/ 310827 w 370451"/>
                    <a:gd name="connsiteY17" fmla="*/ 256604 h 370451"/>
                    <a:gd name="connsiteX18" fmla="*/ 318610 w 370451"/>
                    <a:gd name="connsiteY18" fmla="*/ 264388 h 370451"/>
                    <a:gd name="connsiteX19" fmla="*/ 318610 w 370451"/>
                    <a:gd name="connsiteY19" fmla="*/ 313836 h 370451"/>
                    <a:gd name="connsiteX20" fmla="*/ 313847 w 370451"/>
                    <a:gd name="connsiteY20" fmla="*/ 318600 h 370451"/>
                    <a:gd name="connsiteX21" fmla="*/ 264403 w 370451"/>
                    <a:gd name="connsiteY21" fmla="*/ 318600 h 370451"/>
                    <a:gd name="connsiteX22" fmla="*/ 256623 w 370451"/>
                    <a:gd name="connsiteY22" fmla="*/ 310818 h 370451"/>
                    <a:gd name="connsiteX23" fmla="*/ 223564 w 370451"/>
                    <a:gd name="connsiteY23" fmla="*/ 324570 h 370451"/>
                    <a:gd name="connsiteX24" fmla="*/ 223564 w 370451"/>
                    <a:gd name="connsiteY24" fmla="*/ 335492 h 370451"/>
                    <a:gd name="connsiteX25" fmla="*/ 188610 w 370451"/>
                    <a:gd name="connsiteY25" fmla="*/ 370451 h 370451"/>
                    <a:gd name="connsiteX26" fmla="*/ 181905 w 370451"/>
                    <a:gd name="connsiteY26" fmla="*/ 370451 h 370451"/>
                    <a:gd name="connsiteX27" fmla="*/ 146951 w 370451"/>
                    <a:gd name="connsiteY27" fmla="*/ 335492 h 370451"/>
                    <a:gd name="connsiteX28" fmla="*/ 146951 w 370451"/>
                    <a:gd name="connsiteY28" fmla="*/ 324555 h 370451"/>
                    <a:gd name="connsiteX29" fmla="*/ 113892 w 370451"/>
                    <a:gd name="connsiteY29" fmla="*/ 310818 h 370451"/>
                    <a:gd name="connsiteX30" fmla="*/ 106111 w 370451"/>
                    <a:gd name="connsiteY30" fmla="*/ 318600 h 370451"/>
                    <a:gd name="connsiteX31" fmla="*/ 56667 w 370451"/>
                    <a:gd name="connsiteY31" fmla="*/ 318600 h 370451"/>
                    <a:gd name="connsiteX32" fmla="*/ 51904 w 370451"/>
                    <a:gd name="connsiteY32" fmla="*/ 313836 h 370451"/>
                    <a:gd name="connsiteX33" fmla="*/ 51904 w 370451"/>
                    <a:gd name="connsiteY33" fmla="*/ 264388 h 370451"/>
                    <a:gd name="connsiteX34" fmla="*/ 59686 w 370451"/>
                    <a:gd name="connsiteY34" fmla="*/ 256605 h 370451"/>
                    <a:gd name="connsiteX35" fmla="*/ 45936 w 370451"/>
                    <a:gd name="connsiteY35" fmla="*/ 223538 h 370451"/>
                    <a:gd name="connsiteX36" fmla="*/ 34954 w 370451"/>
                    <a:gd name="connsiteY36" fmla="*/ 223538 h 370451"/>
                    <a:gd name="connsiteX37" fmla="*/ 0 w 370451"/>
                    <a:gd name="connsiteY37" fmla="*/ 188579 h 370451"/>
                    <a:gd name="connsiteX38" fmla="*/ 0 w 370451"/>
                    <a:gd name="connsiteY38" fmla="*/ 181872 h 370451"/>
                    <a:gd name="connsiteX39" fmla="*/ 34954 w 370451"/>
                    <a:gd name="connsiteY39" fmla="*/ 146914 h 370451"/>
                    <a:gd name="connsiteX40" fmla="*/ 45951 w 370451"/>
                    <a:gd name="connsiteY40" fmla="*/ 146914 h 370451"/>
                    <a:gd name="connsiteX41" fmla="*/ 59686 w 370451"/>
                    <a:gd name="connsiteY41" fmla="*/ 113848 h 370451"/>
                    <a:gd name="connsiteX42" fmla="*/ 51904 w 370451"/>
                    <a:gd name="connsiteY42" fmla="*/ 106063 h 370451"/>
                    <a:gd name="connsiteX43" fmla="*/ 51904 w 370451"/>
                    <a:gd name="connsiteY43" fmla="*/ 56615 h 370451"/>
                    <a:gd name="connsiteX44" fmla="*/ 56667 w 370451"/>
                    <a:gd name="connsiteY44" fmla="*/ 51851 h 370451"/>
                    <a:gd name="connsiteX45" fmla="*/ 56667 w 370451"/>
                    <a:gd name="connsiteY45" fmla="*/ 51851 h 370451"/>
                    <a:gd name="connsiteX46" fmla="*/ 106111 w 370451"/>
                    <a:gd name="connsiteY46" fmla="*/ 51851 h 370451"/>
                    <a:gd name="connsiteX47" fmla="*/ 113882 w 370451"/>
                    <a:gd name="connsiteY47" fmla="*/ 59624 h 370451"/>
                    <a:gd name="connsiteX48" fmla="*/ 146888 w 370451"/>
                    <a:gd name="connsiteY48" fmla="*/ 45882 h 370451"/>
                    <a:gd name="connsiteX49" fmla="*/ 146888 w 370451"/>
                    <a:gd name="connsiteY49" fmla="*/ 34958 h 370451"/>
                    <a:gd name="connsiteX50" fmla="*/ 181842 w 370451"/>
                    <a:gd name="connsiteY50" fmla="*/ 18523 h 370451"/>
                    <a:gd name="connsiteX51" fmla="*/ 165410 w 370451"/>
                    <a:gd name="connsiteY51" fmla="*/ 34958 h 370451"/>
                    <a:gd name="connsiteX52" fmla="*/ 165410 w 370451"/>
                    <a:gd name="connsiteY52" fmla="*/ 53135 h 370451"/>
                    <a:gd name="connsiteX53" fmla="*/ 158124 w 370451"/>
                    <a:gd name="connsiteY53" fmla="*/ 62183 h 370451"/>
                    <a:gd name="connsiteX54" fmla="*/ 117480 w 370451"/>
                    <a:gd name="connsiteY54" fmla="*/ 79101 h 370451"/>
                    <a:gd name="connsiteX55" fmla="*/ 105922 w 370451"/>
                    <a:gd name="connsiteY55" fmla="*/ 77859 h 370451"/>
                    <a:gd name="connsiteX56" fmla="*/ 93013 w 370451"/>
                    <a:gd name="connsiteY56" fmla="*/ 64948 h 370451"/>
                    <a:gd name="connsiteX57" fmla="*/ 69765 w 370451"/>
                    <a:gd name="connsiteY57" fmla="*/ 64948 h 370451"/>
                    <a:gd name="connsiteX58" fmla="*/ 65002 w 370451"/>
                    <a:gd name="connsiteY58" fmla="*/ 69711 h 370451"/>
                    <a:gd name="connsiteX59" fmla="*/ 65002 w 370451"/>
                    <a:gd name="connsiteY59" fmla="*/ 92967 h 370451"/>
                    <a:gd name="connsiteX60" fmla="*/ 77912 w 370451"/>
                    <a:gd name="connsiteY60" fmla="*/ 105879 h 370451"/>
                    <a:gd name="connsiteX61" fmla="*/ 79164 w 370451"/>
                    <a:gd name="connsiteY61" fmla="*/ 117418 h 370451"/>
                    <a:gd name="connsiteX62" fmla="*/ 62232 w 370451"/>
                    <a:gd name="connsiteY62" fmla="*/ 158177 h 370451"/>
                    <a:gd name="connsiteX63" fmla="*/ 53190 w 370451"/>
                    <a:gd name="connsiteY63" fmla="*/ 165436 h 370451"/>
                    <a:gd name="connsiteX64" fmla="*/ 34954 w 370451"/>
                    <a:gd name="connsiteY64" fmla="*/ 165436 h 370451"/>
                    <a:gd name="connsiteX65" fmla="*/ 18523 w 370451"/>
                    <a:gd name="connsiteY65" fmla="*/ 181872 h 370451"/>
                    <a:gd name="connsiteX66" fmla="*/ 18523 w 370451"/>
                    <a:gd name="connsiteY66" fmla="*/ 188579 h 370451"/>
                    <a:gd name="connsiteX67" fmla="*/ 34954 w 370451"/>
                    <a:gd name="connsiteY67" fmla="*/ 205015 h 370451"/>
                    <a:gd name="connsiteX68" fmla="*/ 53190 w 370451"/>
                    <a:gd name="connsiteY68" fmla="*/ 205015 h 370451"/>
                    <a:gd name="connsiteX69" fmla="*/ 62238 w 370451"/>
                    <a:gd name="connsiteY69" fmla="*/ 212302 h 370451"/>
                    <a:gd name="connsiteX70" fmla="*/ 79164 w 370451"/>
                    <a:gd name="connsiteY70" fmla="*/ 253034 h 370451"/>
                    <a:gd name="connsiteX71" fmla="*/ 77912 w 370451"/>
                    <a:gd name="connsiteY71" fmla="*/ 264573 h 370451"/>
                    <a:gd name="connsiteX72" fmla="*/ 65002 w 370451"/>
                    <a:gd name="connsiteY72" fmla="*/ 277484 h 370451"/>
                    <a:gd name="connsiteX73" fmla="*/ 65002 w 370451"/>
                    <a:gd name="connsiteY73" fmla="*/ 300740 h 370451"/>
                    <a:gd name="connsiteX74" fmla="*/ 69765 w 370451"/>
                    <a:gd name="connsiteY74" fmla="*/ 305504 h 370451"/>
                    <a:gd name="connsiteX75" fmla="*/ 93013 w 370451"/>
                    <a:gd name="connsiteY75" fmla="*/ 305504 h 370451"/>
                    <a:gd name="connsiteX76" fmla="*/ 105922 w 370451"/>
                    <a:gd name="connsiteY76" fmla="*/ 292592 h 370451"/>
                    <a:gd name="connsiteX77" fmla="*/ 117463 w 370451"/>
                    <a:gd name="connsiteY77" fmla="*/ 291340 h 370451"/>
                    <a:gd name="connsiteX78" fmla="*/ 158214 w 370451"/>
                    <a:gd name="connsiteY78" fmla="*/ 308274 h 370451"/>
                    <a:gd name="connsiteX79" fmla="*/ 165473 w 370451"/>
                    <a:gd name="connsiteY79" fmla="*/ 317316 h 370451"/>
                    <a:gd name="connsiteX80" fmla="*/ 165473 w 370451"/>
                    <a:gd name="connsiteY80" fmla="*/ 335492 h 370451"/>
                    <a:gd name="connsiteX81" fmla="*/ 181905 w 370451"/>
                    <a:gd name="connsiteY81" fmla="*/ 351929 h 370451"/>
                    <a:gd name="connsiteX82" fmla="*/ 188610 w 370451"/>
                    <a:gd name="connsiteY82" fmla="*/ 351929 h 370451"/>
                    <a:gd name="connsiteX83" fmla="*/ 205041 w 370451"/>
                    <a:gd name="connsiteY83" fmla="*/ 335492 h 370451"/>
                    <a:gd name="connsiteX84" fmla="*/ 205041 w 370451"/>
                    <a:gd name="connsiteY84" fmla="*/ 317316 h 370451"/>
                    <a:gd name="connsiteX85" fmla="*/ 212327 w 370451"/>
                    <a:gd name="connsiteY85" fmla="*/ 308268 h 370451"/>
                    <a:gd name="connsiteX86" fmla="*/ 253051 w 370451"/>
                    <a:gd name="connsiteY86" fmla="*/ 291340 h 370451"/>
                    <a:gd name="connsiteX87" fmla="*/ 264592 w 370451"/>
                    <a:gd name="connsiteY87" fmla="*/ 292592 h 370451"/>
                    <a:gd name="connsiteX88" fmla="*/ 277501 w 370451"/>
                    <a:gd name="connsiteY88" fmla="*/ 305504 h 370451"/>
                    <a:gd name="connsiteX89" fmla="*/ 300748 w 370451"/>
                    <a:gd name="connsiteY89" fmla="*/ 305504 h 370451"/>
                    <a:gd name="connsiteX90" fmla="*/ 305511 w 370451"/>
                    <a:gd name="connsiteY90" fmla="*/ 300740 h 370451"/>
                    <a:gd name="connsiteX91" fmla="*/ 305511 w 370451"/>
                    <a:gd name="connsiteY91" fmla="*/ 277484 h 370451"/>
                    <a:gd name="connsiteX92" fmla="*/ 292602 w 370451"/>
                    <a:gd name="connsiteY92" fmla="*/ 264573 h 370451"/>
                    <a:gd name="connsiteX93" fmla="*/ 291350 w 370451"/>
                    <a:gd name="connsiteY93" fmla="*/ 253034 h 370451"/>
                    <a:gd name="connsiteX94" fmla="*/ 308282 w 370451"/>
                    <a:gd name="connsiteY94" fmla="*/ 212275 h 370451"/>
                    <a:gd name="connsiteX95" fmla="*/ 317324 w 370451"/>
                    <a:gd name="connsiteY95" fmla="*/ 205015 h 370451"/>
                    <a:gd name="connsiteX96" fmla="*/ 335497 w 370451"/>
                    <a:gd name="connsiteY96" fmla="*/ 205015 h 370451"/>
                    <a:gd name="connsiteX97" fmla="*/ 351929 w 370451"/>
                    <a:gd name="connsiteY97" fmla="*/ 188579 h 370451"/>
                    <a:gd name="connsiteX98" fmla="*/ 351929 w 370451"/>
                    <a:gd name="connsiteY98" fmla="*/ 181872 h 370451"/>
                    <a:gd name="connsiteX99" fmla="*/ 335497 w 370451"/>
                    <a:gd name="connsiteY99" fmla="*/ 165436 h 370451"/>
                    <a:gd name="connsiteX100" fmla="*/ 317262 w 370451"/>
                    <a:gd name="connsiteY100" fmla="*/ 165436 h 370451"/>
                    <a:gd name="connsiteX101" fmla="*/ 308214 w 370451"/>
                    <a:gd name="connsiteY101" fmla="*/ 158149 h 370451"/>
                    <a:gd name="connsiteX102" fmla="*/ 291287 w 370451"/>
                    <a:gd name="connsiteY102" fmla="*/ 117418 h 370451"/>
                    <a:gd name="connsiteX103" fmla="*/ 292539 w 370451"/>
                    <a:gd name="connsiteY103" fmla="*/ 105879 h 370451"/>
                    <a:gd name="connsiteX104" fmla="*/ 305449 w 370451"/>
                    <a:gd name="connsiteY104" fmla="*/ 92967 h 370451"/>
                    <a:gd name="connsiteX105" fmla="*/ 305449 w 370451"/>
                    <a:gd name="connsiteY105" fmla="*/ 69712 h 370451"/>
                    <a:gd name="connsiteX106" fmla="*/ 300686 w 370451"/>
                    <a:gd name="connsiteY106" fmla="*/ 64948 h 370451"/>
                    <a:gd name="connsiteX107" fmla="*/ 277438 w 370451"/>
                    <a:gd name="connsiteY107" fmla="*/ 64948 h 370451"/>
                    <a:gd name="connsiteX108" fmla="*/ 264529 w 370451"/>
                    <a:gd name="connsiteY108" fmla="*/ 77859 h 370451"/>
                    <a:gd name="connsiteX109" fmla="*/ 252989 w 370451"/>
                    <a:gd name="connsiteY109" fmla="*/ 79112 h 370451"/>
                    <a:gd name="connsiteX110" fmla="*/ 212238 w 370451"/>
                    <a:gd name="connsiteY110" fmla="*/ 62177 h 370451"/>
                    <a:gd name="connsiteX111" fmla="*/ 204979 w 370451"/>
                    <a:gd name="connsiteY111" fmla="*/ 53135 h 370451"/>
                    <a:gd name="connsiteX112" fmla="*/ 204979 w 370451"/>
                    <a:gd name="connsiteY112" fmla="*/ 34958 h 370451"/>
                    <a:gd name="connsiteX113" fmla="*/ 188547 w 370451"/>
                    <a:gd name="connsiteY113" fmla="*/ 18523 h 370451"/>
                    <a:gd name="connsiteX114" fmla="*/ 181842 w 370451"/>
                    <a:gd name="connsiteY114" fmla="*/ 18523 h 370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370451" h="370451">
                      <a:moveTo>
                        <a:pt x="146888" y="34958"/>
                      </a:moveTo>
                      <a:cubicBezTo>
                        <a:pt x="146888" y="15681"/>
                        <a:pt x="162563" y="0"/>
                        <a:pt x="181842" y="0"/>
                      </a:cubicBezTo>
                      <a:lnTo>
                        <a:pt x="188547" y="0"/>
                      </a:lnTo>
                      <a:cubicBezTo>
                        <a:pt x="207826" y="0"/>
                        <a:pt x="223501" y="15680"/>
                        <a:pt x="223501" y="34958"/>
                      </a:cubicBezTo>
                      <a:lnTo>
                        <a:pt x="223501" y="45896"/>
                      </a:lnTo>
                      <a:cubicBezTo>
                        <a:pt x="235208" y="49127"/>
                        <a:pt x="246261" y="53763"/>
                        <a:pt x="256559" y="59633"/>
                      </a:cubicBezTo>
                      <a:lnTo>
                        <a:pt x="264340" y="51851"/>
                      </a:lnTo>
                      <a:cubicBezTo>
                        <a:pt x="277984" y="38206"/>
                        <a:pt x="300141" y="38206"/>
                        <a:pt x="313785" y="51851"/>
                      </a:cubicBezTo>
                      <a:lnTo>
                        <a:pt x="318547" y="56615"/>
                      </a:lnTo>
                      <a:cubicBezTo>
                        <a:pt x="332189" y="70260"/>
                        <a:pt x="332190" y="92419"/>
                        <a:pt x="318547" y="106063"/>
                      </a:cubicBezTo>
                      <a:lnTo>
                        <a:pt x="310765" y="113846"/>
                      </a:lnTo>
                      <a:cubicBezTo>
                        <a:pt x="316638" y="124143"/>
                        <a:pt x="321303" y="135220"/>
                        <a:pt x="324515" y="146914"/>
                      </a:cubicBezTo>
                      <a:lnTo>
                        <a:pt x="335497" y="146914"/>
                      </a:lnTo>
                      <a:cubicBezTo>
                        <a:pt x="354776" y="146914"/>
                        <a:pt x="370451" y="162594"/>
                        <a:pt x="370451" y="181872"/>
                      </a:cubicBezTo>
                      <a:lnTo>
                        <a:pt x="370451" y="188579"/>
                      </a:lnTo>
                      <a:cubicBezTo>
                        <a:pt x="370451" y="207857"/>
                        <a:pt x="354776" y="223538"/>
                        <a:pt x="335497" y="223538"/>
                      </a:cubicBezTo>
                      <a:lnTo>
                        <a:pt x="324563" y="223538"/>
                      </a:lnTo>
                      <a:cubicBezTo>
                        <a:pt x="321333" y="235246"/>
                        <a:pt x="316698" y="246303"/>
                        <a:pt x="310827" y="256604"/>
                      </a:cubicBezTo>
                      <a:lnTo>
                        <a:pt x="318610" y="264388"/>
                      </a:lnTo>
                      <a:cubicBezTo>
                        <a:pt x="332252" y="278032"/>
                        <a:pt x="332252" y="300191"/>
                        <a:pt x="318610" y="313836"/>
                      </a:cubicBezTo>
                      <a:lnTo>
                        <a:pt x="313847" y="318600"/>
                      </a:lnTo>
                      <a:cubicBezTo>
                        <a:pt x="300204" y="332245"/>
                        <a:pt x="278046" y="332245"/>
                        <a:pt x="264403" y="318600"/>
                      </a:cubicBezTo>
                      <a:lnTo>
                        <a:pt x="256623" y="310818"/>
                      </a:lnTo>
                      <a:cubicBezTo>
                        <a:pt x="246329" y="316691"/>
                        <a:pt x="235254" y="321357"/>
                        <a:pt x="223564" y="324570"/>
                      </a:cubicBezTo>
                      <a:lnTo>
                        <a:pt x="223564" y="335492"/>
                      </a:lnTo>
                      <a:cubicBezTo>
                        <a:pt x="223564" y="354771"/>
                        <a:pt x="207889" y="370451"/>
                        <a:pt x="188610" y="370451"/>
                      </a:cubicBezTo>
                      <a:lnTo>
                        <a:pt x="181905" y="370451"/>
                      </a:lnTo>
                      <a:cubicBezTo>
                        <a:pt x="162626" y="370451"/>
                        <a:pt x="146951" y="354771"/>
                        <a:pt x="146951" y="335492"/>
                      </a:cubicBezTo>
                      <a:lnTo>
                        <a:pt x="146951" y="324555"/>
                      </a:lnTo>
                      <a:cubicBezTo>
                        <a:pt x="135244" y="321324"/>
                        <a:pt x="124191" y="316688"/>
                        <a:pt x="113892" y="310818"/>
                      </a:cubicBezTo>
                      <a:lnTo>
                        <a:pt x="106111" y="318600"/>
                      </a:lnTo>
                      <a:cubicBezTo>
                        <a:pt x="92468" y="332245"/>
                        <a:pt x="70310" y="332245"/>
                        <a:pt x="56667" y="318600"/>
                      </a:cubicBezTo>
                      <a:lnTo>
                        <a:pt x="51904" y="313836"/>
                      </a:lnTo>
                      <a:cubicBezTo>
                        <a:pt x="38261" y="300191"/>
                        <a:pt x="38261" y="278032"/>
                        <a:pt x="51904" y="264388"/>
                      </a:cubicBezTo>
                      <a:lnTo>
                        <a:pt x="59686" y="256605"/>
                      </a:lnTo>
                      <a:cubicBezTo>
                        <a:pt x="53814" y="246309"/>
                        <a:pt x="49149" y="235231"/>
                        <a:pt x="45936" y="223538"/>
                      </a:cubicBezTo>
                      <a:lnTo>
                        <a:pt x="34954" y="223538"/>
                      </a:lnTo>
                      <a:cubicBezTo>
                        <a:pt x="15675" y="223538"/>
                        <a:pt x="0" y="207857"/>
                        <a:pt x="0" y="188579"/>
                      </a:cubicBezTo>
                      <a:lnTo>
                        <a:pt x="0" y="181872"/>
                      </a:lnTo>
                      <a:cubicBezTo>
                        <a:pt x="0" y="162594"/>
                        <a:pt x="15675" y="146914"/>
                        <a:pt x="34954" y="146914"/>
                      </a:cubicBezTo>
                      <a:lnTo>
                        <a:pt x="45951" y="146914"/>
                      </a:lnTo>
                      <a:cubicBezTo>
                        <a:pt x="49181" y="135205"/>
                        <a:pt x="53817" y="124149"/>
                        <a:pt x="59686" y="113848"/>
                      </a:cubicBezTo>
                      <a:lnTo>
                        <a:pt x="51904" y="106063"/>
                      </a:lnTo>
                      <a:cubicBezTo>
                        <a:pt x="38261" y="92419"/>
                        <a:pt x="38261" y="70260"/>
                        <a:pt x="51904" y="56615"/>
                      </a:cubicBezTo>
                      <a:lnTo>
                        <a:pt x="56667" y="51851"/>
                      </a:lnTo>
                      <a:cubicBezTo>
                        <a:pt x="56667" y="51851"/>
                        <a:pt x="56667" y="51851"/>
                        <a:pt x="56667" y="51851"/>
                      </a:cubicBezTo>
                      <a:cubicBezTo>
                        <a:pt x="70310" y="38206"/>
                        <a:pt x="92468" y="38206"/>
                        <a:pt x="106111" y="51851"/>
                      </a:cubicBezTo>
                      <a:lnTo>
                        <a:pt x="113882" y="59624"/>
                      </a:lnTo>
                      <a:cubicBezTo>
                        <a:pt x="124143" y="53753"/>
                        <a:pt x="135208" y="49092"/>
                        <a:pt x="146888" y="45882"/>
                      </a:cubicBezTo>
                      <a:lnTo>
                        <a:pt x="146888" y="34958"/>
                      </a:lnTo>
                      <a:close/>
                      <a:moveTo>
                        <a:pt x="181842" y="18523"/>
                      </a:moveTo>
                      <a:cubicBezTo>
                        <a:pt x="172796" y="18523"/>
                        <a:pt x="165410" y="25907"/>
                        <a:pt x="165410" y="34958"/>
                      </a:cubicBezTo>
                      <a:lnTo>
                        <a:pt x="165410" y="53135"/>
                      </a:lnTo>
                      <a:cubicBezTo>
                        <a:pt x="165410" y="57488"/>
                        <a:pt x="162377" y="61255"/>
                        <a:pt x="158124" y="62183"/>
                      </a:cubicBezTo>
                      <a:cubicBezTo>
                        <a:pt x="143449" y="65386"/>
                        <a:pt x="129746" y="71214"/>
                        <a:pt x="117480" y="79101"/>
                      </a:cubicBezTo>
                      <a:cubicBezTo>
                        <a:pt x="113814" y="81457"/>
                        <a:pt x="109003" y="80941"/>
                        <a:pt x="105922" y="77859"/>
                      </a:cubicBezTo>
                      <a:lnTo>
                        <a:pt x="93013" y="64948"/>
                      </a:lnTo>
                      <a:cubicBezTo>
                        <a:pt x="86603" y="58537"/>
                        <a:pt x="76175" y="58537"/>
                        <a:pt x="69765" y="64948"/>
                      </a:cubicBezTo>
                      <a:lnTo>
                        <a:pt x="65002" y="69711"/>
                      </a:lnTo>
                      <a:cubicBezTo>
                        <a:pt x="58592" y="76123"/>
                        <a:pt x="58592" y="86556"/>
                        <a:pt x="65002" y="92967"/>
                      </a:cubicBezTo>
                      <a:lnTo>
                        <a:pt x="77912" y="105879"/>
                      </a:lnTo>
                      <a:cubicBezTo>
                        <a:pt x="80987" y="108954"/>
                        <a:pt x="81507" y="113754"/>
                        <a:pt x="79164" y="117418"/>
                      </a:cubicBezTo>
                      <a:cubicBezTo>
                        <a:pt x="71277" y="129746"/>
                        <a:pt x="65501" y="143404"/>
                        <a:pt x="62232" y="158177"/>
                      </a:cubicBezTo>
                      <a:cubicBezTo>
                        <a:pt x="61294" y="162418"/>
                        <a:pt x="57534" y="165436"/>
                        <a:pt x="53190" y="165436"/>
                      </a:cubicBezTo>
                      <a:lnTo>
                        <a:pt x="34954" y="165436"/>
                      </a:lnTo>
                      <a:cubicBezTo>
                        <a:pt x="25908" y="165436"/>
                        <a:pt x="18523" y="172820"/>
                        <a:pt x="18523" y="181872"/>
                      </a:cubicBezTo>
                      <a:lnTo>
                        <a:pt x="18523" y="188579"/>
                      </a:lnTo>
                      <a:cubicBezTo>
                        <a:pt x="18523" y="197630"/>
                        <a:pt x="25908" y="205015"/>
                        <a:pt x="34954" y="205015"/>
                      </a:cubicBezTo>
                      <a:lnTo>
                        <a:pt x="53190" y="205015"/>
                      </a:lnTo>
                      <a:cubicBezTo>
                        <a:pt x="57544" y="205015"/>
                        <a:pt x="61310" y="208048"/>
                        <a:pt x="62238" y="212302"/>
                      </a:cubicBezTo>
                      <a:cubicBezTo>
                        <a:pt x="65441" y="226978"/>
                        <a:pt x="71269" y="240691"/>
                        <a:pt x="79164" y="253034"/>
                      </a:cubicBezTo>
                      <a:cubicBezTo>
                        <a:pt x="81507" y="256697"/>
                        <a:pt x="80987" y="261497"/>
                        <a:pt x="77912" y="264573"/>
                      </a:cubicBezTo>
                      <a:lnTo>
                        <a:pt x="65002" y="277484"/>
                      </a:lnTo>
                      <a:cubicBezTo>
                        <a:pt x="58592" y="283895"/>
                        <a:pt x="58592" y="294328"/>
                        <a:pt x="65002" y="300740"/>
                      </a:cubicBezTo>
                      <a:lnTo>
                        <a:pt x="69765" y="305504"/>
                      </a:lnTo>
                      <a:cubicBezTo>
                        <a:pt x="76175" y="311914"/>
                        <a:pt x="86603" y="311914"/>
                        <a:pt x="93013" y="305504"/>
                      </a:cubicBezTo>
                      <a:lnTo>
                        <a:pt x="105922" y="292592"/>
                      </a:lnTo>
                      <a:cubicBezTo>
                        <a:pt x="108997" y="289516"/>
                        <a:pt x="113799" y="288995"/>
                        <a:pt x="117463" y="291340"/>
                      </a:cubicBezTo>
                      <a:cubicBezTo>
                        <a:pt x="129789" y="299228"/>
                        <a:pt x="143444" y="305004"/>
                        <a:pt x="158214" y="308274"/>
                      </a:cubicBezTo>
                      <a:cubicBezTo>
                        <a:pt x="162455" y="309213"/>
                        <a:pt x="165473" y="312973"/>
                        <a:pt x="165473" y="317316"/>
                      </a:cubicBezTo>
                      <a:lnTo>
                        <a:pt x="165473" y="335492"/>
                      </a:lnTo>
                      <a:cubicBezTo>
                        <a:pt x="165473" y="344544"/>
                        <a:pt x="172859" y="351929"/>
                        <a:pt x="181905" y="351929"/>
                      </a:cubicBezTo>
                      <a:lnTo>
                        <a:pt x="188610" y="351929"/>
                      </a:lnTo>
                      <a:cubicBezTo>
                        <a:pt x="197656" y="351929"/>
                        <a:pt x="205041" y="344544"/>
                        <a:pt x="205041" y="335492"/>
                      </a:cubicBezTo>
                      <a:lnTo>
                        <a:pt x="205041" y="317316"/>
                      </a:lnTo>
                      <a:cubicBezTo>
                        <a:pt x="205041" y="312963"/>
                        <a:pt x="208074" y="309197"/>
                        <a:pt x="212327" y="308268"/>
                      </a:cubicBezTo>
                      <a:cubicBezTo>
                        <a:pt x="227000" y="305065"/>
                        <a:pt x="240711" y="299236"/>
                        <a:pt x="253051" y="291340"/>
                      </a:cubicBezTo>
                      <a:cubicBezTo>
                        <a:pt x="256715" y="288995"/>
                        <a:pt x="261517" y="289516"/>
                        <a:pt x="264592" y="292592"/>
                      </a:cubicBezTo>
                      <a:lnTo>
                        <a:pt x="277501" y="305504"/>
                      </a:lnTo>
                      <a:cubicBezTo>
                        <a:pt x="283911" y="311914"/>
                        <a:pt x="294339" y="311914"/>
                        <a:pt x="300748" y="305504"/>
                      </a:cubicBezTo>
                      <a:lnTo>
                        <a:pt x="305511" y="300740"/>
                      </a:lnTo>
                      <a:cubicBezTo>
                        <a:pt x="311922" y="294328"/>
                        <a:pt x="311922" y="283895"/>
                        <a:pt x="305511" y="277484"/>
                      </a:cubicBezTo>
                      <a:lnTo>
                        <a:pt x="292602" y="264573"/>
                      </a:lnTo>
                      <a:cubicBezTo>
                        <a:pt x="289527" y="261497"/>
                        <a:pt x="289006" y="256697"/>
                        <a:pt x="291350" y="253034"/>
                      </a:cubicBezTo>
                      <a:cubicBezTo>
                        <a:pt x="299236" y="240705"/>
                        <a:pt x="305012" y="227048"/>
                        <a:pt x="308282" y="212275"/>
                      </a:cubicBezTo>
                      <a:cubicBezTo>
                        <a:pt x="309221" y="208034"/>
                        <a:pt x="312981" y="205015"/>
                        <a:pt x="317324" y="205015"/>
                      </a:cubicBezTo>
                      <a:lnTo>
                        <a:pt x="335497" y="205015"/>
                      </a:lnTo>
                      <a:cubicBezTo>
                        <a:pt x="344543" y="205015"/>
                        <a:pt x="351929" y="197630"/>
                        <a:pt x="351929" y="188579"/>
                      </a:cubicBezTo>
                      <a:lnTo>
                        <a:pt x="351929" y="181872"/>
                      </a:lnTo>
                      <a:cubicBezTo>
                        <a:pt x="351929" y="172820"/>
                        <a:pt x="344543" y="165436"/>
                        <a:pt x="335497" y="165436"/>
                      </a:cubicBezTo>
                      <a:lnTo>
                        <a:pt x="317262" y="165436"/>
                      </a:lnTo>
                      <a:cubicBezTo>
                        <a:pt x="312908" y="165436"/>
                        <a:pt x="309142" y="162403"/>
                        <a:pt x="308214" y="158149"/>
                      </a:cubicBezTo>
                      <a:cubicBezTo>
                        <a:pt x="305011" y="143474"/>
                        <a:pt x="299183" y="129760"/>
                        <a:pt x="291287" y="117418"/>
                      </a:cubicBezTo>
                      <a:cubicBezTo>
                        <a:pt x="288944" y="113754"/>
                        <a:pt x="289465" y="108954"/>
                        <a:pt x="292539" y="105879"/>
                      </a:cubicBezTo>
                      <a:lnTo>
                        <a:pt x="305449" y="92967"/>
                      </a:lnTo>
                      <a:cubicBezTo>
                        <a:pt x="311859" y="86556"/>
                        <a:pt x="311859" y="76123"/>
                        <a:pt x="305449" y="69712"/>
                      </a:cubicBezTo>
                      <a:lnTo>
                        <a:pt x="300686" y="64948"/>
                      </a:lnTo>
                      <a:cubicBezTo>
                        <a:pt x="294277" y="58537"/>
                        <a:pt x="283848" y="58537"/>
                        <a:pt x="277438" y="64948"/>
                      </a:cubicBezTo>
                      <a:lnTo>
                        <a:pt x="264529" y="77859"/>
                      </a:lnTo>
                      <a:cubicBezTo>
                        <a:pt x="261454" y="80935"/>
                        <a:pt x="256652" y="81457"/>
                        <a:pt x="252989" y="79112"/>
                      </a:cubicBezTo>
                      <a:cubicBezTo>
                        <a:pt x="240662" y="71224"/>
                        <a:pt x="227008" y="65447"/>
                        <a:pt x="212238" y="62177"/>
                      </a:cubicBezTo>
                      <a:cubicBezTo>
                        <a:pt x="207997" y="61238"/>
                        <a:pt x="204979" y="57479"/>
                        <a:pt x="204979" y="53135"/>
                      </a:cubicBezTo>
                      <a:lnTo>
                        <a:pt x="204979" y="34958"/>
                      </a:lnTo>
                      <a:cubicBezTo>
                        <a:pt x="204979" y="25907"/>
                        <a:pt x="197593" y="18523"/>
                        <a:pt x="188547" y="18523"/>
                      </a:cubicBezTo>
                      <a:lnTo>
                        <a:pt x="181842" y="18523"/>
                      </a:lnTo>
                      <a:close/>
                    </a:path>
                  </a:pathLst>
                </a:custGeom>
                <a:grpFill/>
                <a:ln w="607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sp>
              <p:nvSpPr>
                <p:cNvPr id="46" name="Freeform: Shape 45">
                  <a:extLst>
                    <a:ext uri="{FF2B5EF4-FFF2-40B4-BE49-F238E27FC236}">
                      <a16:creationId xmlns:a16="http://schemas.microsoft.com/office/drawing/2014/main" id="{4800D94E-2633-BDDE-8AB8-DDCB61A736C3}"/>
                    </a:ext>
                  </a:extLst>
                </p:cNvPr>
                <p:cNvSpPr/>
                <p:nvPr/>
              </p:nvSpPr>
              <p:spPr>
                <a:xfrm>
                  <a:off x="10219144" y="4480335"/>
                  <a:ext cx="203748" cy="203748"/>
                </a:xfrm>
                <a:custGeom>
                  <a:avLst/>
                  <a:gdLst>
                    <a:gd name="connsiteX0" fmla="*/ 101874 w 203748"/>
                    <a:gd name="connsiteY0" fmla="*/ 18523 h 203748"/>
                    <a:gd name="connsiteX1" fmla="*/ 18523 w 203748"/>
                    <a:gd name="connsiteY1" fmla="*/ 101874 h 203748"/>
                    <a:gd name="connsiteX2" fmla="*/ 101874 w 203748"/>
                    <a:gd name="connsiteY2" fmla="*/ 185226 h 203748"/>
                    <a:gd name="connsiteX3" fmla="*/ 185226 w 203748"/>
                    <a:gd name="connsiteY3" fmla="*/ 101874 h 203748"/>
                    <a:gd name="connsiteX4" fmla="*/ 101874 w 203748"/>
                    <a:gd name="connsiteY4" fmla="*/ 18523 h 203748"/>
                    <a:gd name="connsiteX5" fmla="*/ 0 w 203748"/>
                    <a:gd name="connsiteY5" fmla="*/ 101874 h 203748"/>
                    <a:gd name="connsiteX6" fmla="*/ 101874 w 203748"/>
                    <a:gd name="connsiteY6" fmla="*/ 0 h 203748"/>
                    <a:gd name="connsiteX7" fmla="*/ 203748 w 203748"/>
                    <a:gd name="connsiteY7" fmla="*/ 101874 h 203748"/>
                    <a:gd name="connsiteX8" fmla="*/ 101874 w 203748"/>
                    <a:gd name="connsiteY8" fmla="*/ 203748 h 203748"/>
                    <a:gd name="connsiteX9" fmla="*/ 0 w 203748"/>
                    <a:gd name="connsiteY9" fmla="*/ 101874 h 203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748" h="203748">
                      <a:moveTo>
                        <a:pt x="101874" y="18523"/>
                      </a:moveTo>
                      <a:cubicBezTo>
                        <a:pt x="55845" y="18523"/>
                        <a:pt x="18523" y="55844"/>
                        <a:pt x="18523" y="101874"/>
                      </a:cubicBezTo>
                      <a:cubicBezTo>
                        <a:pt x="18523" y="147903"/>
                        <a:pt x="55845" y="185226"/>
                        <a:pt x="101874" y="185226"/>
                      </a:cubicBezTo>
                      <a:cubicBezTo>
                        <a:pt x="147904" y="185226"/>
                        <a:pt x="185226" y="147903"/>
                        <a:pt x="185226" y="101874"/>
                      </a:cubicBezTo>
                      <a:cubicBezTo>
                        <a:pt x="185226" y="55844"/>
                        <a:pt x="147904" y="18523"/>
                        <a:pt x="101874" y="18523"/>
                      </a:cubicBezTo>
                      <a:close/>
                      <a:moveTo>
                        <a:pt x="0" y="101874"/>
                      </a:moveTo>
                      <a:cubicBezTo>
                        <a:pt x="0" y="45615"/>
                        <a:pt x="45615" y="0"/>
                        <a:pt x="101874" y="0"/>
                      </a:cubicBezTo>
                      <a:cubicBezTo>
                        <a:pt x="158133" y="0"/>
                        <a:pt x="203748" y="45615"/>
                        <a:pt x="203748" y="101874"/>
                      </a:cubicBezTo>
                      <a:cubicBezTo>
                        <a:pt x="203748" y="158133"/>
                        <a:pt x="158134" y="203748"/>
                        <a:pt x="101874" y="203748"/>
                      </a:cubicBezTo>
                      <a:cubicBezTo>
                        <a:pt x="45615" y="203748"/>
                        <a:pt x="0" y="158133"/>
                        <a:pt x="0" y="101874"/>
                      </a:cubicBezTo>
                      <a:close/>
                    </a:path>
                  </a:pathLst>
                </a:custGeom>
                <a:grpFill/>
                <a:ln w="607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grpSp>
        </p:grpSp>
        <p:grpSp>
          <p:nvGrpSpPr>
            <p:cNvPr id="49" name="Group 48">
              <a:extLst>
                <a:ext uri="{FF2B5EF4-FFF2-40B4-BE49-F238E27FC236}">
                  <a16:creationId xmlns:a16="http://schemas.microsoft.com/office/drawing/2014/main" id="{27D8D941-A74B-B1E7-F48E-483BD56012A7}"/>
                </a:ext>
              </a:extLst>
            </p:cNvPr>
            <p:cNvGrpSpPr/>
            <p:nvPr/>
          </p:nvGrpSpPr>
          <p:grpSpPr>
            <a:xfrm>
              <a:off x="8539874" y="5302889"/>
              <a:ext cx="354417" cy="354417"/>
              <a:chOff x="8862497" y="5429705"/>
              <a:chExt cx="388776" cy="388776"/>
            </a:xfrm>
            <a:solidFill>
              <a:schemeClr val="accent2"/>
            </a:solidFill>
          </p:grpSpPr>
          <p:sp>
            <p:nvSpPr>
              <p:cNvPr id="31" name="Freeform: Shape 30">
                <a:extLst>
                  <a:ext uri="{FF2B5EF4-FFF2-40B4-BE49-F238E27FC236}">
                    <a16:creationId xmlns:a16="http://schemas.microsoft.com/office/drawing/2014/main" id="{0ACEDC74-53CF-0097-84AF-36174AA18207}"/>
                  </a:ext>
                </a:extLst>
              </p:cNvPr>
              <p:cNvSpPr/>
              <p:nvPr/>
            </p:nvSpPr>
            <p:spPr>
              <a:xfrm>
                <a:off x="8862497" y="5429705"/>
                <a:ext cx="388776" cy="388776"/>
              </a:xfrm>
              <a:custGeom>
                <a:avLst/>
                <a:gdLst>
                  <a:gd name="connsiteX0" fmla="*/ 154154 w 388776"/>
                  <a:gd name="connsiteY0" fmla="*/ 36687 h 388776"/>
                  <a:gd name="connsiteX1" fmla="*/ 190837 w 388776"/>
                  <a:gd name="connsiteY1" fmla="*/ 0 h 388776"/>
                  <a:gd name="connsiteX2" fmla="*/ 197873 w 388776"/>
                  <a:gd name="connsiteY2" fmla="*/ 0 h 388776"/>
                  <a:gd name="connsiteX3" fmla="*/ 234557 w 388776"/>
                  <a:gd name="connsiteY3" fmla="*/ 36687 h 388776"/>
                  <a:gd name="connsiteX4" fmla="*/ 234557 w 388776"/>
                  <a:gd name="connsiteY4" fmla="*/ 48167 h 388776"/>
                  <a:gd name="connsiteX5" fmla="*/ 269250 w 388776"/>
                  <a:gd name="connsiteY5" fmla="*/ 62583 h 388776"/>
                  <a:gd name="connsiteX6" fmla="*/ 277416 w 388776"/>
                  <a:gd name="connsiteY6" fmla="*/ 54416 h 388776"/>
                  <a:gd name="connsiteX7" fmla="*/ 329306 w 388776"/>
                  <a:gd name="connsiteY7" fmla="*/ 54416 h 388776"/>
                  <a:gd name="connsiteX8" fmla="*/ 334304 w 388776"/>
                  <a:gd name="connsiteY8" fmla="*/ 59415 h 388776"/>
                  <a:gd name="connsiteX9" fmla="*/ 334305 w 388776"/>
                  <a:gd name="connsiteY9" fmla="*/ 111310 h 388776"/>
                  <a:gd name="connsiteX10" fmla="*/ 326138 w 388776"/>
                  <a:gd name="connsiteY10" fmla="*/ 119478 h 388776"/>
                  <a:gd name="connsiteX11" fmla="*/ 340568 w 388776"/>
                  <a:gd name="connsiteY11" fmla="*/ 154181 h 388776"/>
                  <a:gd name="connsiteX12" fmla="*/ 352093 w 388776"/>
                  <a:gd name="connsiteY12" fmla="*/ 154181 h 388776"/>
                  <a:gd name="connsiteX13" fmla="*/ 388776 w 388776"/>
                  <a:gd name="connsiteY13" fmla="*/ 190869 h 388776"/>
                  <a:gd name="connsiteX14" fmla="*/ 388776 w 388776"/>
                  <a:gd name="connsiteY14" fmla="*/ 197907 h 388776"/>
                  <a:gd name="connsiteX15" fmla="*/ 352093 w 388776"/>
                  <a:gd name="connsiteY15" fmla="*/ 234595 h 388776"/>
                  <a:gd name="connsiteX16" fmla="*/ 340618 w 388776"/>
                  <a:gd name="connsiteY16" fmla="*/ 234595 h 388776"/>
                  <a:gd name="connsiteX17" fmla="*/ 326203 w 388776"/>
                  <a:gd name="connsiteY17" fmla="*/ 269297 h 388776"/>
                  <a:gd name="connsiteX18" fmla="*/ 334370 w 388776"/>
                  <a:gd name="connsiteY18" fmla="*/ 277466 h 388776"/>
                  <a:gd name="connsiteX19" fmla="*/ 334370 w 388776"/>
                  <a:gd name="connsiteY19" fmla="*/ 329361 h 388776"/>
                  <a:gd name="connsiteX20" fmla="*/ 329372 w 388776"/>
                  <a:gd name="connsiteY20" fmla="*/ 334360 h 388776"/>
                  <a:gd name="connsiteX21" fmla="*/ 277482 w 388776"/>
                  <a:gd name="connsiteY21" fmla="*/ 334360 h 388776"/>
                  <a:gd name="connsiteX22" fmla="*/ 269317 w 388776"/>
                  <a:gd name="connsiteY22" fmla="*/ 326193 h 388776"/>
                  <a:gd name="connsiteX23" fmla="*/ 234622 w 388776"/>
                  <a:gd name="connsiteY23" fmla="*/ 340625 h 388776"/>
                  <a:gd name="connsiteX24" fmla="*/ 234622 w 388776"/>
                  <a:gd name="connsiteY24" fmla="*/ 352088 h 388776"/>
                  <a:gd name="connsiteX25" fmla="*/ 197939 w 388776"/>
                  <a:gd name="connsiteY25" fmla="*/ 388776 h 388776"/>
                  <a:gd name="connsiteX26" fmla="*/ 190903 w 388776"/>
                  <a:gd name="connsiteY26" fmla="*/ 388776 h 388776"/>
                  <a:gd name="connsiteX27" fmla="*/ 154220 w 388776"/>
                  <a:gd name="connsiteY27" fmla="*/ 352088 h 388776"/>
                  <a:gd name="connsiteX28" fmla="*/ 154220 w 388776"/>
                  <a:gd name="connsiteY28" fmla="*/ 340609 h 388776"/>
                  <a:gd name="connsiteX29" fmla="*/ 119526 w 388776"/>
                  <a:gd name="connsiteY29" fmla="*/ 326193 h 388776"/>
                  <a:gd name="connsiteX30" fmla="*/ 111360 w 388776"/>
                  <a:gd name="connsiteY30" fmla="*/ 334360 h 388776"/>
                  <a:gd name="connsiteX31" fmla="*/ 59470 w 388776"/>
                  <a:gd name="connsiteY31" fmla="*/ 334360 h 388776"/>
                  <a:gd name="connsiteX32" fmla="*/ 54471 w 388776"/>
                  <a:gd name="connsiteY32" fmla="*/ 329361 h 388776"/>
                  <a:gd name="connsiteX33" fmla="*/ 54471 w 388776"/>
                  <a:gd name="connsiteY33" fmla="*/ 277466 h 388776"/>
                  <a:gd name="connsiteX34" fmla="*/ 62638 w 388776"/>
                  <a:gd name="connsiteY34" fmla="*/ 269298 h 388776"/>
                  <a:gd name="connsiteX35" fmla="*/ 48208 w 388776"/>
                  <a:gd name="connsiteY35" fmla="*/ 234595 h 388776"/>
                  <a:gd name="connsiteX36" fmla="*/ 36683 w 388776"/>
                  <a:gd name="connsiteY36" fmla="*/ 234595 h 388776"/>
                  <a:gd name="connsiteX37" fmla="*/ 0 w 388776"/>
                  <a:gd name="connsiteY37" fmla="*/ 197907 h 388776"/>
                  <a:gd name="connsiteX38" fmla="*/ 0 w 388776"/>
                  <a:gd name="connsiteY38" fmla="*/ 190869 h 388776"/>
                  <a:gd name="connsiteX39" fmla="*/ 36683 w 388776"/>
                  <a:gd name="connsiteY39" fmla="*/ 154181 h 388776"/>
                  <a:gd name="connsiteX40" fmla="*/ 48224 w 388776"/>
                  <a:gd name="connsiteY40" fmla="*/ 154181 h 388776"/>
                  <a:gd name="connsiteX41" fmla="*/ 62639 w 388776"/>
                  <a:gd name="connsiteY41" fmla="*/ 119479 h 388776"/>
                  <a:gd name="connsiteX42" fmla="*/ 54471 w 388776"/>
                  <a:gd name="connsiteY42" fmla="*/ 111310 h 388776"/>
                  <a:gd name="connsiteX43" fmla="*/ 54471 w 388776"/>
                  <a:gd name="connsiteY43" fmla="*/ 59415 h 388776"/>
                  <a:gd name="connsiteX44" fmla="*/ 59470 w 388776"/>
                  <a:gd name="connsiteY44" fmla="*/ 54416 h 388776"/>
                  <a:gd name="connsiteX45" fmla="*/ 59470 w 388776"/>
                  <a:gd name="connsiteY45" fmla="*/ 54416 h 388776"/>
                  <a:gd name="connsiteX46" fmla="*/ 111360 w 388776"/>
                  <a:gd name="connsiteY46" fmla="*/ 54416 h 388776"/>
                  <a:gd name="connsiteX47" fmla="*/ 119516 w 388776"/>
                  <a:gd name="connsiteY47" fmla="*/ 62573 h 388776"/>
                  <a:gd name="connsiteX48" fmla="*/ 154154 w 388776"/>
                  <a:gd name="connsiteY48" fmla="*/ 48152 h 388776"/>
                  <a:gd name="connsiteX49" fmla="*/ 154154 w 388776"/>
                  <a:gd name="connsiteY49" fmla="*/ 36687 h 388776"/>
                  <a:gd name="connsiteX50" fmla="*/ 190837 w 388776"/>
                  <a:gd name="connsiteY50" fmla="*/ 19439 h 388776"/>
                  <a:gd name="connsiteX51" fmla="*/ 173592 w 388776"/>
                  <a:gd name="connsiteY51" fmla="*/ 36687 h 388776"/>
                  <a:gd name="connsiteX52" fmla="*/ 173592 w 388776"/>
                  <a:gd name="connsiteY52" fmla="*/ 55763 h 388776"/>
                  <a:gd name="connsiteX53" fmla="*/ 165946 w 388776"/>
                  <a:gd name="connsiteY53" fmla="*/ 65259 h 388776"/>
                  <a:gd name="connsiteX54" fmla="*/ 123291 w 388776"/>
                  <a:gd name="connsiteY54" fmla="*/ 83014 h 388776"/>
                  <a:gd name="connsiteX55" fmla="*/ 111161 w 388776"/>
                  <a:gd name="connsiteY55" fmla="*/ 81710 h 388776"/>
                  <a:gd name="connsiteX56" fmla="*/ 97614 w 388776"/>
                  <a:gd name="connsiteY56" fmla="*/ 68160 h 388776"/>
                  <a:gd name="connsiteX57" fmla="*/ 73216 w 388776"/>
                  <a:gd name="connsiteY57" fmla="*/ 68160 h 388776"/>
                  <a:gd name="connsiteX58" fmla="*/ 68218 w 388776"/>
                  <a:gd name="connsiteY58" fmla="*/ 73159 h 388776"/>
                  <a:gd name="connsiteX59" fmla="*/ 68218 w 388776"/>
                  <a:gd name="connsiteY59" fmla="*/ 97566 h 388776"/>
                  <a:gd name="connsiteX60" fmla="*/ 81766 w 388776"/>
                  <a:gd name="connsiteY60" fmla="*/ 111116 h 388776"/>
                  <a:gd name="connsiteX61" fmla="*/ 83080 w 388776"/>
                  <a:gd name="connsiteY61" fmla="*/ 123226 h 388776"/>
                  <a:gd name="connsiteX62" fmla="*/ 65310 w 388776"/>
                  <a:gd name="connsiteY62" fmla="*/ 166001 h 388776"/>
                  <a:gd name="connsiteX63" fmla="*/ 55821 w 388776"/>
                  <a:gd name="connsiteY63" fmla="*/ 173620 h 388776"/>
                  <a:gd name="connsiteX64" fmla="*/ 36683 w 388776"/>
                  <a:gd name="connsiteY64" fmla="*/ 173620 h 388776"/>
                  <a:gd name="connsiteX65" fmla="*/ 19439 w 388776"/>
                  <a:gd name="connsiteY65" fmla="*/ 190869 h 388776"/>
                  <a:gd name="connsiteX66" fmla="*/ 19439 w 388776"/>
                  <a:gd name="connsiteY66" fmla="*/ 197907 h 388776"/>
                  <a:gd name="connsiteX67" fmla="*/ 36683 w 388776"/>
                  <a:gd name="connsiteY67" fmla="*/ 215156 h 388776"/>
                  <a:gd name="connsiteX68" fmla="*/ 55821 w 388776"/>
                  <a:gd name="connsiteY68" fmla="*/ 215156 h 388776"/>
                  <a:gd name="connsiteX69" fmla="*/ 65317 w 388776"/>
                  <a:gd name="connsiteY69" fmla="*/ 222804 h 388776"/>
                  <a:gd name="connsiteX70" fmla="*/ 83080 w 388776"/>
                  <a:gd name="connsiteY70" fmla="*/ 265550 h 388776"/>
                  <a:gd name="connsiteX71" fmla="*/ 81766 w 388776"/>
                  <a:gd name="connsiteY71" fmla="*/ 277660 h 388776"/>
                  <a:gd name="connsiteX72" fmla="*/ 68218 w 388776"/>
                  <a:gd name="connsiteY72" fmla="*/ 291210 h 388776"/>
                  <a:gd name="connsiteX73" fmla="*/ 68218 w 388776"/>
                  <a:gd name="connsiteY73" fmla="*/ 315616 h 388776"/>
                  <a:gd name="connsiteX74" fmla="*/ 73216 w 388776"/>
                  <a:gd name="connsiteY74" fmla="*/ 320616 h 388776"/>
                  <a:gd name="connsiteX75" fmla="*/ 97614 w 388776"/>
                  <a:gd name="connsiteY75" fmla="*/ 320616 h 388776"/>
                  <a:gd name="connsiteX76" fmla="*/ 111161 w 388776"/>
                  <a:gd name="connsiteY76" fmla="*/ 307066 h 388776"/>
                  <a:gd name="connsiteX77" fmla="*/ 123273 w 388776"/>
                  <a:gd name="connsiteY77" fmla="*/ 305751 h 388776"/>
                  <a:gd name="connsiteX78" fmla="*/ 166040 w 388776"/>
                  <a:gd name="connsiteY78" fmla="*/ 323523 h 388776"/>
                  <a:gd name="connsiteX79" fmla="*/ 173658 w 388776"/>
                  <a:gd name="connsiteY79" fmla="*/ 333013 h 388776"/>
                  <a:gd name="connsiteX80" fmla="*/ 173658 w 388776"/>
                  <a:gd name="connsiteY80" fmla="*/ 352088 h 388776"/>
                  <a:gd name="connsiteX81" fmla="*/ 190903 w 388776"/>
                  <a:gd name="connsiteY81" fmla="*/ 369337 h 388776"/>
                  <a:gd name="connsiteX82" fmla="*/ 197939 w 388776"/>
                  <a:gd name="connsiteY82" fmla="*/ 369337 h 388776"/>
                  <a:gd name="connsiteX83" fmla="*/ 215184 w 388776"/>
                  <a:gd name="connsiteY83" fmla="*/ 352088 h 388776"/>
                  <a:gd name="connsiteX84" fmla="*/ 215184 w 388776"/>
                  <a:gd name="connsiteY84" fmla="*/ 333013 h 388776"/>
                  <a:gd name="connsiteX85" fmla="*/ 222830 w 388776"/>
                  <a:gd name="connsiteY85" fmla="*/ 323517 h 388776"/>
                  <a:gd name="connsiteX86" fmla="*/ 265568 w 388776"/>
                  <a:gd name="connsiteY86" fmla="*/ 305751 h 388776"/>
                  <a:gd name="connsiteX87" fmla="*/ 277681 w 388776"/>
                  <a:gd name="connsiteY87" fmla="*/ 307066 h 388776"/>
                  <a:gd name="connsiteX88" fmla="*/ 291228 w 388776"/>
                  <a:gd name="connsiteY88" fmla="*/ 320616 h 388776"/>
                  <a:gd name="connsiteX89" fmla="*/ 315625 w 388776"/>
                  <a:gd name="connsiteY89" fmla="*/ 320616 h 388776"/>
                  <a:gd name="connsiteX90" fmla="*/ 320624 w 388776"/>
                  <a:gd name="connsiteY90" fmla="*/ 315616 h 388776"/>
                  <a:gd name="connsiteX91" fmla="*/ 320624 w 388776"/>
                  <a:gd name="connsiteY91" fmla="*/ 291210 h 388776"/>
                  <a:gd name="connsiteX92" fmla="*/ 307076 w 388776"/>
                  <a:gd name="connsiteY92" fmla="*/ 277660 h 388776"/>
                  <a:gd name="connsiteX93" fmla="*/ 305762 w 388776"/>
                  <a:gd name="connsiteY93" fmla="*/ 265550 h 388776"/>
                  <a:gd name="connsiteX94" fmla="*/ 323531 w 388776"/>
                  <a:gd name="connsiteY94" fmla="*/ 222775 h 388776"/>
                  <a:gd name="connsiteX95" fmla="*/ 333021 w 388776"/>
                  <a:gd name="connsiteY95" fmla="*/ 215156 h 388776"/>
                  <a:gd name="connsiteX96" fmla="*/ 352093 w 388776"/>
                  <a:gd name="connsiteY96" fmla="*/ 215156 h 388776"/>
                  <a:gd name="connsiteX97" fmla="*/ 369337 w 388776"/>
                  <a:gd name="connsiteY97" fmla="*/ 197907 h 388776"/>
                  <a:gd name="connsiteX98" fmla="*/ 369337 w 388776"/>
                  <a:gd name="connsiteY98" fmla="*/ 190869 h 388776"/>
                  <a:gd name="connsiteX99" fmla="*/ 352093 w 388776"/>
                  <a:gd name="connsiteY99" fmla="*/ 173620 h 388776"/>
                  <a:gd name="connsiteX100" fmla="*/ 332956 w 388776"/>
                  <a:gd name="connsiteY100" fmla="*/ 173620 h 388776"/>
                  <a:gd name="connsiteX101" fmla="*/ 323460 w 388776"/>
                  <a:gd name="connsiteY101" fmla="*/ 165972 h 388776"/>
                  <a:gd name="connsiteX102" fmla="*/ 305696 w 388776"/>
                  <a:gd name="connsiteY102" fmla="*/ 123226 h 388776"/>
                  <a:gd name="connsiteX103" fmla="*/ 307010 w 388776"/>
                  <a:gd name="connsiteY103" fmla="*/ 111116 h 388776"/>
                  <a:gd name="connsiteX104" fmla="*/ 320558 w 388776"/>
                  <a:gd name="connsiteY104" fmla="*/ 97566 h 388776"/>
                  <a:gd name="connsiteX105" fmla="*/ 320558 w 388776"/>
                  <a:gd name="connsiteY105" fmla="*/ 73160 h 388776"/>
                  <a:gd name="connsiteX106" fmla="*/ 315560 w 388776"/>
                  <a:gd name="connsiteY106" fmla="*/ 68161 h 388776"/>
                  <a:gd name="connsiteX107" fmla="*/ 291162 w 388776"/>
                  <a:gd name="connsiteY107" fmla="*/ 68160 h 388776"/>
                  <a:gd name="connsiteX108" fmla="*/ 277615 w 388776"/>
                  <a:gd name="connsiteY108" fmla="*/ 81710 h 388776"/>
                  <a:gd name="connsiteX109" fmla="*/ 265503 w 388776"/>
                  <a:gd name="connsiteY109" fmla="*/ 83025 h 388776"/>
                  <a:gd name="connsiteX110" fmla="*/ 222737 w 388776"/>
                  <a:gd name="connsiteY110" fmla="*/ 65253 h 388776"/>
                  <a:gd name="connsiteX111" fmla="*/ 215118 w 388776"/>
                  <a:gd name="connsiteY111" fmla="*/ 55763 h 388776"/>
                  <a:gd name="connsiteX112" fmla="*/ 215118 w 388776"/>
                  <a:gd name="connsiteY112" fmla="*/ 36687 h 388776"/>
                  <a:gd name="connsiteX113" fmla="*/ 197873 w 388776"/>
                  <a:gd name="connsiteY113" fmla="*/ 19439 h 388776"/>
                  <a:gd name="connsiteX114" fmla="*/ 190837 w 388776"/>
                  <a:gd name="connsiteY114" fmla="*/ 19439 h 38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388776" h="388776">
                    <a:moveTo>
                      <a:pt x="154154" y="36687"/>
                    </a:moveTo>
                    <a:cubicBezTo>
                      <a:pt x="154154" y="16456"/>
                      <a:pt x="170604" y="0"/>
                      <a:pt x="190837" y="0"/>
                    </a:cubicBezTo>
                    <a:lnTo>
                      <a:pt x="197873" y="0"/>
                    </a:lnTo>
                    <a:cubicBezTo>
                      <a:pt x="218106" y="0"/>
                      <a:pt x="234557" y="16456"/>
                      <a:pt x="234557" y="36687"/>
                    </a:cubicBezTo>
                    <a:lnTo>
                      <a:pt x="234557" y="48167"/>
                    </a:lnTo>
                    <a:cubicBezTo>
                      <a:pt x="246842" y="51558"/>
                      <a:pt x="258442" y="56422"/>
                      <a:pt x="269250" y="62583"/>
                    </a:cubicBezTo>
                    <a:lnTo>
                      <a:pt x="277416" y="54416"/>
                    </a:lnTo>
                    <a:cubicBezTo>
                      <a:pt x="291734" y="40096"/>
                      <a:pt x="314988" y="40096"/>
                      <a:pt x="329306" y="54416"/>
                    </a:cubicBezTo>
                    <a:lnTo>
                      <a:pt x="334304" y="59415"/>
                    </a:lnTo>
                    <a:cubicBezTo>
                      <a:pt x="348621" y="73735"/>
                      <a:pt x="348622" y="96991"/>
                      <a:pt x="334305" y="111310"/>
                    </a:cubicBezTo>
                    <a:lnTo>
                      <a:pt x="326138" y="119478"/>
                    </a:lnTo>
                    <a:cubicBezTo>
                      <a:pt x="332300" y="130283"/>
                      <a:pt x="337196" y="141909"/>
                      <a:pt x="340568" y="154181"/>
                    </a:cubicBezTo>
                    <a:lnTo>
                      <a:pt x="352093" y="154181"/>
                    </a:lnTo>
                    <a:cubicBezTo>
                      <a:pt x="372326" y="154181"/>
                      <a:pt x="388776" y="170637"/>
                      <a:pt x="388776" y="190869"/>
                    </a:cubicBezTo>
                    <a:lnTo>
                      <a:pt x="388776" y="197907"/>
                    </a:lnTo>
                    <a:cubicBezTo>
                      <a:pt x="388776" y="218139"/>
                      <a:pt x="372326" y="234595"/>
                      <a:pt x="352093" y="234595"/>
                    </a:cubicBezTo>
                    <a:lnTo>
                      <a:pt x="340618" y="234595"/>
                    </a:lnTo>
                    <a:cubicBezTo>
                      <a:pt x="337228" y="246883"/>
                      <a:pt x="332363" y="258486"/>
                      <a:pt x="326203" y="269297"/>
                    </a:cubicBezTo>
                    <a:lnTo>
                      <a:pt x="334370" y="277466"/>
                    </a:lnTo>
                    <a:cubicBezTo>
                      <a:pt x="348687" y="291785"/>
                      <a:pt x="348687" y="315041"/>
                      <a:pt x="334370" y="329361"/>
                    </a:cubicBezTo>
                    <a:lnTo>
                      <a:pt x="329372" y="334360"/>
                    </a:lnTo>
                    <a:cubicBezTo>
                      <a:pt x="315054" y="348680"/>
                      <a:pt x="291800" y="348680"/>
                      <a:pt x="277482" y="334360"/>
                    </a:cubicBezTo>
                    <a:lnTo>
                      <a:pt x="269317" y="326193"/>
                    </a:lnTo>
                    <a:cubicBezTo>
                      <a:pt x="258514" y="332357"/>
                      <a:pt x="246892" y="337253"/>
                      <a:pt x="234622" y="340625"/>
                    </a:cubicBezTo>
                    <a:lnTo>
                      <a:pt x="234622" y="352088"/>
                    </a:lnTo>
                    <a:cubicBezTo>
                      <a:pt x="234622" y="372320"/>
                      <a:pt x="218172" y="388776"/>
                      <a:pt x="197939" y="388776"/>
                    </a:cubicBezTo>
                    <a:lnTo>
                      <a:pt x="190903" y="388776"/>
                    </a:lnTo>
                    <a:cubicBezTo>
                      <a:pt x="170670" y="388776"/>
                      <a:pt x="154220" y="372320"/>
                      <a:pt x="154220" y="352088"/>
                    </a:cubicBezTo>
                    <a:lnTo>
                      <a:pt x="154220" y="340609"/>
                    </a:lnTo>
                    <a:cubicBezTo>
                      <a:pt x="141934" y="337218"/>
                      <a:pt x="130334" y="332354"/>
                      <a:pt x="119526" y="326193"/>
                    </a:cubicBezTo>
                    <a:lnTo>
                      <a:pt x="111360" y="334360"/>
                    </a:lnTo>
                    <a:cubicBezTo>
                      <a:pt x="97042" y="348680"/>
                      <a:pt x="73788" y="348680"/>
                      <a:pt x="59470" y="334360"/>
                    </a:cubicBezTo>
                    <a:lnTo>
                      <a:pt x="54471" y="329361"/>
                    </a:lnTo>
                    <a:cubicBezTo>
                      <a:pt x="40154" y="315041"/>
                      <a:pt x="40154" y="291785"/>
                      <a:pt x="54471" y="277466"/>
                    </a:cubicBezTo>
                    <a:lnTo>
                      <a:pt x="62638" y="269298"/>
                    </a:lnTo>
                    <a:cubicBezTo>
                      <a:pt x="56476" y="258493"/>
                      <a:pt x="51580" y="246867"/>
                      <a:pt x="48208" y="234595"/>
                    </a:cubicBezTo>
                    <a:lnTo>
                      <a:pt x="36683" y="234595"/>
                    </a:lnTo>
                    <a:cubicBezTo>
                      <a:pt x="16450" y="234595"/>
                      <a:pt x="0" y="218139"/>
                      <a:pt x="0" y="197907"/>
                    </a:cubicBezTo>
                    <a:lnTo>
                      <a:pt x="0" y="190869"/>
                    </a:lnTo>
                    <a:cubicBezTo>
                      <a:pt x="0" y="170637"/>
                      <a:pt x="16450" y="154181"/>
                      <a:pt x="36683" y="154181"/>
                    </a:cubicBezTo>
                    <a:lnTo>
                      <a:pt x="48224" y="154181"/>
                    </a:lnTo>
                    <a:cubicBezTo>
                      <a:pt x="51614" y="141893"/>
                      <a:pt x="56479" y="130290"/>
                      <a:pt x="62639" y="119479"/>
                    </a:cubicBezTo>
                    <a:lnTo>
                      <a:pt x="54471" y="111310"/>
                    </a:lnTo>
                    <a:cubicBezTo>
                      <a:pt x="40154" y="96991"/>
                      <a:pt x="40154" y="73735"/>
                      <a:pt x="54471" y="59415"/>
                    </a:cubicBezTo>
                    <a:lnTo>
                      <a:pt x="59470" y="54416"/>
                    </a:lnTo>
                    <a:cubicBezTo>
                      <a:pt x="59470" y="54416"/>
                      <a:pt x="59470" y="54416"/>
                      <a:pt x="59470" y="54416"/>
                    </a:cubicBezTo>
                    <a:cubicBezTo>
                      <a:pt x="73788" y="40096"/>
                      <a:pt x="97042" y="40096"/>
                      <a:pt x="111360" y="54416"/>
                    </a:cubicBezTo>
                    <a:lnTo>
                      <a:pt x="119516" y="62573"/>
                    </a:lnTo>
                    <a:cubicBezTo>
                      <a:pt x="130284" y="56412"/>
                      <a:pt x="141896" y="51521"/>
                      <a:pt x="154154" y="48152"/>
                    </a:cubicBezTo>
                    <a:lnTo>
                      <a:pt x="154154" y="36687"/>
                    </a:lnTo>
                    <a:close/>
                    <a:moveTo>
                      <a:pt x="190837" y="19439"/>
                    </a:moveTo>
                    <a:cubicBezTo>
                      <a:pt x="181343" y="19439"/>
                      <a:pt x="173592" y="27188"/>
                      <a:pt x="173592" y="36687"/>
                    </a:cubicBezTo>
                    <a:lnTo>
                      <a:pt x="173592" y="55763"/>
                    </a:lnTo>
                    <a:cubicBezTo>
                      <a:pt x="173592" y="60332"/>
                      <a:pt x="170410" y="64285"/>
                      <a:pt x="165946" y="65259"/>
                    </a:cubicBezTo>
                    <a:cubicBezTo>
                      <a:pt x="150545" y="68621"/>
                      <a:pt x="136164" y="74737"/>
                      <a:pt x="123291" y="83014"/>
                    </a:cubicBezTo>
                    <a:cubicBezTo>
                      <a:pt x="119444" y="85487"/>
                      <a:pt x="114395" y="84944"/>
                      <a:pt x="111161" y="81710"/>
                    </a:cubicBezTo>
                    <a:lnTo>
                      <a:pt x="97614" y="68160"/>
                    </a:lnTo>
                    <a:cubicBezTo>
                      <a:pt x="90887" y="61432"/>
                      <a:pt x="79943" y="61432"/>
                      <a:pt x="73216" y="68160"/>
                    </a:cubicBezTo>
                    <a:lnTo>
                      <a:pt x="68218" y="73159"/>
                    </a:lnTo>
                    <a:cubicBezTo>
                      <a:pt x="61491" y="79888"/>
                      <a:pt x="61491" y="90838"/>
                      <a:pt x="68218" y="97566"/>
                    </a:cubicBezTo>
                    <a:lnTo>
                      <a:pt x="81766" y="111116"/>
                    </a:lnTo>
                    <a:cubicBezTo>
                      <a:pt x="84993" y="114344"/>
                      <a:pt x="85539" y="119381"/>
                      <a:pt x="83080" y="123226"/>
                    </a:cubicBezTo>
                    <a:cubicBezTo>
                      <a:pt x="74803" y="136164"/>
                      <a:pt x="68741" y="150497"/>
                      <a:pt x="65310" y="166001"/>
                    </a:cubicBezTo>
                    <a:cubicBezTo>
                      <a:pt x="64326" y="170452"/>
                      <a:pt x="60380" y="173620"/>
                      <a:pt x="55821" y="173620"/>
                    </a:cubicBezTo>
                    <a:lnTo>
                      <a:pt x="36683" y="173620"/>
                    </a:lnTo>
                    <a:cubicBezTo>
                      <a:pt x="27190" y="173620"/>
                      <a:pt x="19439" y="181369"/>
                      <a:pt x="19439" y="190869"/>
                    </a:cubicBezTo>
                    <a:lnTo>
                      <a:pt x="19439" y="197907"/>
                    </a:lnTo>
                    <a:cubicBezTo>
                      <a:pt x="19439" y="207406"/>
                      <a:pt x="27190" y="215156"/>
                      <a:pt x="36683" y="215156"/>
                    </a:cubicBezTo>
                    <a:lnTo>
                      <a:pt x="55821" y="215156"/>
                    </a:lnTo>
                    <a:cubicBezTo>
                      <a:pt x="60391" y="215156"/>
                      <a:pt x="64342" y="218339"/>
                      <a:pt x="65317" y="222804"/>
                    </a:cubicBezTo>
                    <a:cubicBezTo>
                      <a:pt x="68678" y="238206"/>
                      <a:pt x="74794" y="252598"/>
                      <a:pt x="83080" y="265550"/>
                    </a:cubicBezTo>
                    <a:cubicBezTo>
                      <a:pt x="85539" y="269395"/>
                      <a:pt x="84993" y="274432"/>
                      <a:pt x="81766" y="277660"/>
                    </a:cubicBezTo>
                    <a:lnTo>
                      <a:pt x="68218" y="291210"/>
                    </a:lnTo>
                    <a:cubicBezTo>
                      <a:pt x="61491" y="297938"/>
                      <a:pt x="61491" y="308888"/>
                      <a:pt x="68218" y="315616"/>
                    </a:cubicBezTo>
                    <a:lnTo>
                      <a:pt x="73216" y="320616"/>
                    </a:lnTo>
                    <a:cubicBezTo>
                      <a:pt x="79943" y="327344"/>
                      <a:pt x="90887" y="327344"/>
                      <a:pt x="97614" y="320616"/>
                    </a:cubicBezTo>
                    <a:lnTo>
                      <a:pt x="111161" y="307066"/>
                    </a:lnTo>
                    <a:cubicBezTo>
                      <a:pt x="114389" y="303838"/>
                      <a:pt x="119428" y="303290"/>
                      <a:pt x="123273" y="305751"/>
                    </a:cubicBezTo>
                    <a:cubicBezTo>
                      <a:pt x="136210" y="314029"/>
                      <a:pt x="150540" y="320092"/>
                      <a:pt x="166040" y="323523"/>
                    </a:cubicBezTo>
                    <a:cubicBezTo>
                      <a:pt x="170491" y="324509"/>
                      <a:pt x="173658" y="328454"/>
                      <a:pt x="173658" y="333013"/>
                    </a:cubicBezTo>
                    <a:lnTo>
                      <a:pt x="173658" y="352088"/>
                    </a:lnTo>
                    <a:cubicBezTo>
                      <a:pt x="173658" y="361588"/>
                      <a:pt x="181409" y="369337"/>
                      <a:pt x="190903" y="369337"/>
                    </a:cubicBezTo>
                    <a:lnTo>
                      <a:pt x="197939" y="369337"/>
                    </a:lnTo>
                    <a:cubicBezTo>
                      <a:pt x="207433" y="369337"/>
                      <a:pt x="215184" y="361588"/>
                      <a:pt x="215184" y="352088"/>
                    </a:cubicBezTo>
                    <a:lnTo>
                      <a:pt x="215184" y="333013"/>
                    </a:lnTo>
                    <a:cubicBezTo>
                      <a:pt x="215184" y="328444"/>
                      <a:pt x="218366" y="324491"/>
                      <a:pt x="222830" y="323517"/>
                    </a:cubicBezTo>
                    <a:cubicBezTo>
                      <a:pt x="238229" y="320156"/>
                      <a:pt x="252618" y="314038"/>
                      <a:pt x="265568" y="305751"/>
                    </a:cubicBezTo>
                    <a:cubicBezTo>
                      <a:pt x="269413" y="303290"/>
                      <a:pt x="274453" y="303838"/>
                      <a:pt x="277681" y="307066"/>
                    </a:cubicBezTo>
                    <a:lnTo>
                      <a:pt x="291228" y="320616"/>
                    </a:lnTo>
                    <a:cubicBezTo>
                      <a:pt x="297955" y="327344"/>
                      <a:pt x="308899" y="327344"/>
                      <a:pt x="315625" y="320616"/>
                    </a:cubicBezTo>
                    <a:lnTo>
                      <a:pt x="320624" y="315616"/>
                    </a:lnTo>
                    <a:cubicBezTo>
                      <a:pt x="327351" y="308888"/>
                      <a:pt x="327351" y="297938"/>
                      <a:pt x="320624" y="291210"/>
                    </a:cubicBezTo>
                    <a:lnTo>
                      <a:pt x="307076" y="277660"/>
                    </a:lnTo>
                    <a:cubicBezTo>
                      <a:pt x="303849" y="274432"/>
                      <a:pt x="303302" y="269395"/>
                      <a:pt x="305762" y="265550"/>
                    </a:cubicBezTo>
                    <a:cubicBezTo>
                      <a:pt x="314038" y="252612"/>
                      <a:pt x="320100" y="238279"/>
                      <a:pt x="323531" y="222775"/>
                    </a:cubicBezTo>
                    <a:cubicBezTo>
                      <a:pt x="324517" y="218324"/>
                      <a:pt x="328463" y="215156"/>
                      <a:pt x="333021" y="215156"/>
                    </a:cubicBezTo>
                    <a:lnTo>
                      <a:pt x="352093" y="215156"/>
                    </a:lnTo>
                    <a:cubicBezTo>
                      <a:pt x="361586" y="215156"/>
                      <a:pt x="369337" y="207406"/>
                      <a:pt x="369337" y="197907"/>
                    </a:cubicBezTo>
                    <a:lnTo>
                      <a:pt x="369337" y="190869"/>
                    </a:lnTo>
                    <a:cubicBezTo>
                      <a:pt x="369337" y="181369"/>
                      <a:pt x="361586" y="173620"/>
                      <a:pt x="352093" y="173620"/>
                    </a:cubicBezTo>
                    <a:lnTo>
                      <a:pt x="332956" y="173620"/>
                    </a:lnTo>
                    <a:cubicBezTo>
                      <a:pt x="328386" y="173620"/>
                      <a:pt x="324434" y="170437"/>
                      <a:pt x="323460" y="165972"/>
                    </a:cubicBezTo>
                    <a:cubicBezTo>
                      <a:pt x="320099" y="150571"/>
                      <a:pt x="313982" y="136179"/>
                      <a:pt x="305696" y="123226"/>
                    </a:cubicBezTo>
                    <a:cubicBezTo>
                      <a:pt x="303237" y="119381"/>
                      <a:pt x="303784" y="114344"/>
                      <a:pt x="307010" y="111116"/>
                    </a:cubicBezTo>
                    <a:lnTo>
                      <a:pt x="320558" y="97566"/>
                    </a:lnTo>
                    <a:cubicBezTo>
                      <a:pt x="327285" y="90838"/>
                      <a:pt x="327285" y="79888"/>
                      <a:pt x="320558" y="73160"/>
                    </a:cubicBezTo>
                    <a:lnTo>
                      <a:pt x="315560" y="68161"/>
                    </a:lnTo>
                    <a:cubicBezTo>
                      <a:pt x="308833" y="61433"/>
                      <a:pt x="297889" y="61432"/>
                      <a:pt x="291162" y="68160"/>
                    </a:cubicBezTo>
                    <a:lnTo>
                      <a:pt x="277615" y="81710"/>
                    </a:lnTo>
                    <a:cubicBezTo>
                      <a:pt x="274387" y="84938"/>
                      <a:pt x="269348" y="85486"/>
                      <a:pt x="265503" y="83025"/>
                    </a:cubicBezTo>
                    <a:cubicBezTo>
                      <a:pt x="252566" y="74747"/>
                      <a:pt x="238237" y="68684"/>
                      <a:pt x="222737" y="65253"/>
                    </a:cubicBezTo>
                    <a:cubicBezTo>
                      <a:pt x="218286" y="64267"/>
                      <a:pt x="215118" y="60322"/>
                      <a:pt x="215118" y="55763"/>
                    </a:cubicBezTo>
                    <a:lnTo>
                      <a:pt x="215118" y="36687"/>
                    </a:lnTo>
                    <a:cubicBezTo>
                      <a:pt x="215118" y="27188"/>
                      <a:pt x="207367" y="19439"/>
                      <a:pt x="197873" y="19439"/>
                    </a:cubicBezTo>
                    <a:lnTo>
                      <a:pt x="190837" y="19439"/>
                    </a:lnTo>
                    <a:close/>
                  </a:path>
                </a:pathLst>
              </a:custGeom>
              <a:grpFill/>
              <a:ln w="642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sp>
            <p:nvSpPr>
              <p:cNvPr id="34" name="Freeform: Shape 33">
                <a:extLst>
                  <a:ext uri="{FF2B5EF4-FFF2-40B4-BE49-F238E27FC236}">
                    <a16:creationId xmlns:a16="http://schemas.microsoft.com/office/drawing/2014/main" id="{FF2F8D6A-7768-8DB0-CB79-E68A90049728}"/>
                  </a:ext>
                </a:extLst>
              </p:cNvPr>
              <p:cNvSpPr/>
              <p:nvPr/>
            </p:nvSpPr>
            <p:spPr>
              <a:xfrm>
                <a:off x="8949971" y="5517179"/>
                <a:ext cx="213826" cy="213826"/>
              </a:xfrm>
              <a:custGeom>
                <a:avLst/>
                <a:gdLst>
                  <a:gd name="connsiteX0" fmla="*/ 106913 w 213826"/>
                  <a:gd name="connsiteY0" fmla="*/ 19439 h 213826"/>
                  <a:gd name="connsiteX1" fmla="*/ 19439 w 213826"/>
                  <a:gd name="connsiteY1" fmla="*/ 106913 h 213826"/>
                  <a:gd name="connsiteX2" fmla="*/ 106913 w 213826"/>
                  <a:gd name="connsiteY2" fmla="*/ 194388 h 213826"/>
                  <a:gd name="connsiteX3" fmla="*/ 194388 w 213826"/>
                  <a:gd name="connsiteY3" fmla="*/ 106913 h 213826"/>
                  <a:gd name="connsiteX4" fmla="*/ 106913 w 213826"/>
                  <a:gd name="connsiteY4" fmla="*/ 19439 h 213826"/>
                  <a:gd name="connsiteX5" fmla="*/ 0 w 213826"/>
                  <a:gd name="connsiteY5" fmla="*/ 106913 h 213826"/>
                  <a:gd name="connsiteX6" fmla="*/ 106913 w 213826"/>
                  <a:gd name="connsiteY6" fmla="*/ 0 h 213826"/>
                  <a:gd name="connsiteX7" fmla="*/ 213827 w 213826"/>
                  <a:gd name="connsiteY7" fmla="*/ 106913 h 213826"/>
                  <a:gd name="connsiteX8" fmla="*/ 106913 w 213826"/>
                  <a:gd name="connsiteY8" fmla="*/ 213827 h 213826"/>
                  <a:gd name="connsiteX9" fmla="*/ 0 w 213826"/>
                  <a:gd name="connsiteY9" fmla="*/ 106913 h 213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3826" h="213826">
                    <a:moveTo>
                      <a:pt x="106913" y="19439"/>
                    </a:moveTo>
                    <a:cubicBezTo>
                      <a:pt x="58607" y="19439"/>
                      <a:pt x="19439" y="58607"/>
                      <a:pt x="19439" y="106913"/>
                    </a:cubicBezTo>
                    <a:cubicBezTo>
                      <a:pt x="19439" y="155219"/>
                      <a:pt x="58607" y="194388"/>
                      <a:pt x="106913" y="194388"/>
                    </a:cubicBezTo>
                    <a:cubicBezTo>
                      <a:pt x="155220" y="194388"/>
                      <a:pt x="194388" y="155219"/>
                      <a:pt x="194388" y="106913"/>
                    </a:cubicBezTo>
                    <a:cubicBezTo>
                      <a:pt x="194388" y="58607"/>
                      <a:pt x="155220" y="19439"/>
                      <a:pt x="106913" y="19439"/>
                    </a:cubicBezTo>
                    <a:close/>
                    <a:moveTo>
                      <a:pt x="0" y="106913"/>
                    </a:moveTo>
                    <a:cubicBezTo>
                      <a:pt x="0" y="47871"/>
                      <a:pt x="47871" y="0"/>
                      <a:pt x="106913" y="0"/>
                    </a:cubicBezTo>
                    <a:cubicBezTo>
                      <a:pt x="165956" y="0"/>
                      <a:pt x="213827" y="47871"/>
                      <a:pt x="213827" y="106913"/>
                    </a:cubicBezTo>
                    <a:cubicBezTo>
                      <a:pt x="213827" y="165956"/>
                      <a:pt x="165956" y="213827"/>
                      <a:pt x="106913" y="213827"/>
                    </a:cubicBezTo>
                    <a:cubicBezTo>
                      <a:pt x="47871" y="213827"/>
                      <a:pt x="0" y="165956"/>
                      <a:pt x="0" y="106913"/>
                    </a:cubicBezTo>
                    <a:close/>
                  </a:path>
                </a:pathLst>
              </a:custGeom>
              <a:grpFill/>
              <a:ln w="642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grpSp>
        <p:sp>
          <p:nvSpPr>
            <p:cNvPr id="77" name="Arc 76">
              <a:extLst>
                <a:ext uri="{FF2B5EF4-FFF2-40B4-BE49-F238E27FC236}">
                  <a16:creationId xmlns:a16="http://schemas.microsoft.com/office/drawing/2014/main" id="{362381D4-B7BA-F97F-5D1A-E7AE8EB5A9E8}"/>
                </a:ext>
              </a:extLst>
            </p:cNvPr>
            <p:cNvSpPr/>
            <p:nvPr/>
          </p:nvSpPr>
          <p:spPr>
            <a:xfrm rot="10800000">
              <a:off x="6709877" y="1740784"/>
              <a:ext cx="4466639" cy="4466639"/>
            </a:xfrm>
            <a:prstGeom prst="arc">
              <a:avLst>
                <a:gd name="adj1" fmla="val 17084202"/>
                <a:gd name="adj2" fmla="val 20020184"/>
              </a:avLst>
            </a:prstGeom>
            <a:ln w="47625">
              <a:gradFill>
                <a:gsLst>
                  <a:gs pos="31000">
                    <a:schemeClr val="accent5">
                      <a:alpha val="0"/>
                    </a:schemeClr>
                  </a:gs>
                  <a:gs pos="83000">
                    <a:schemeClr val="accent5"/>
                  </a:gs>
                </a:gsLst>
                <a:lin ang="0" scaled="0"/>
              </a:gradFill>
              <a:prstDash val="sysDot"/>
              <a:tailEnd type="triangle" w="med" len="sm"/>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grpSp>
    </p:spTree>
    <p:extLst>
      <p:ext uri="{BB962C8B-B14F-4D97-AF65-F5344CB8AC3E}">
        <p14:creationId xmlns:p14="http://schemas.microsoft.com/office/powerpoint/2010/main" val="10366145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5C8A14-DF3A-DF90-6984-309BC824F361}"/>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463A55C8-4FDD-2F02-82C9-58325BD4B4ED}"/>
              </a:ext>
            </a:extLst>
          </p:cNvPr>
          <p:cNvSpPr/>
          <p:nvPr/>
        </p:nvSpPr>
        <p:spPr>
          <a:xfrm>
            <a:off x="0" y="0"/>
            <a:ext cx="121920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10" name="Rectangle 9">
            <a:extLst>
              <a:ext uri="{FF2B5EF4-FFF2-40B4-BE49-F238E27FC236}">
                <a16:creationId xmlns:a16="http://schemas.microsoft.com/office/drawing/2014/main" id="{B2E7A894-7B7F-62BA-400B-BE9917223F92}"/>
              </a:ext>
            </a:extLst>
          </p:cNvPr>
          <p:cNvSpPr/>
          <p:nvPr/>
        </p:nvSpPr>
        <p:spPr>
          <a:xfrm>
            <a:off x="0" y="0"/>
            <a:ext cx="12192000" cy="6858000"/>
          </a:xfrm>
          <a:prstGeom prst="rect">
            <a:avLst/>
          </a:prstGeom>
          <a:gradFill>
            <a:gsLst>
              <a:gs pos="31000">
                <a:srgbClr val="190740"/>
              </a:gs>
              <a:gs pos="100000">
                <a:schemeClr val="accent2">
                  <a:alpha val="84000"/>
                </a:schemeClr>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pic>
        <p:nvPicPr>
          <p:cNvPr id="9" name="Picture 8">
            <a:extLst>
              <a:ext uri="{FF2B5EF4-FFF2-40B4-BE49-F238E27FC236}">
                <a16:creationId xmlns:a16="http://schemas.microsoft.com/office/drawing/2014/main" id="{0F77EA4B-8997-D445-675B-B7E628E0FFF5}"/>
              </a:ext>
            </a:extLst>
          </p:cNvPr>
          <p:cNvPicPr>
            <a:picLocks noChangeAspect="1"/>
          </p:cNvPicPr>
          <p:nvPr/>
        </p:nvPicPr>
        <p:blipFill>
          <a:blip r:embed="rId3">
            <a:alphaModFix amt="9000"/>
          </a:blip>
          <a:srcRect t="7320" r="965" b="-890"/>
          <a:stretch/>
        </p:blipFill>
        <p:spPr>
          <a:xfrm>
            <a:off x="0" y="0"/>
            <a:ext cx="12192000" cy="6858000"/>
          </a:xfrm>
          <a:prstGeom prst="rect">
            <a:avLst/>
          </a:prstGeom>
        </p:spPr>
      </p:pic>
      <p:grpSp>
        <p:nvGrpSpPr>
          <p:cNvPr id="6" name="Group 5">
            <a:extLst>
              <a:ext uri="{FF2B5EF4-FFF2-40B4-BE49-F238E27FC236}">
                <a16:creationId xmlns:a16="http://schemas.microsoft.com/office/drawing/2014/main" id="{60EB4A92-3C50-FC82-FD14-59D9C3DC086E}"/>
              </a:ext>
            </a:extLst>
          </p:cNvPr>
          <p:cNvGrpSpPr>
            <a:grpSpLocks noGrp="1" noUngrp="1" noRot="1" noMove="1" noResize="1"/>
          </p:cNvGrpSpPr>
          <p:nvPr/>
        </p:nvGrpSpPr>
        <p:grpSpPr>
          <a:xfrm>
            <a:off x="495300" y="6415613"/>
            <a:ext cx="11443746" cy="290222"/>
            <a:chOff x="495300" y="6415613"/>
            <a:chExt cx="11443746" cy="290222"/>
          </a:xfrm>
        </p:grpSpPr>
        <p:pic>
          <p:nvPicPr>
            <p:cNvPr id="7" name="Graphic 6">
              <a:extLst>
                <a:ext uri="{FF2B5EF4-FFF2-40B4-BE49-F238E27FC236}">
                  <a16:creationId xmlns:a16="http://schemas.microsoft.com/office/drawing/2014/main" id="{72882E2D-F0E1-675D-BF1D-4F7E006F91DD}"/>
                </a:ext>
              </a:extLst>
            </p:cNvPr>
            <p:cNvPicPr>
              <a:picLocks noGrp="1" noRot="1" noChangeAspect="1" noMove="1" noResize="1" noEditPoints="1" noAdjustHandles="1" noChangeArrowheads="1" noChangeShapeType="1" noCrop="1"/>
            </p:cNvPicPr>
            <p:nvPr userDrawn="1"/>
          </p:nvPicPr>
          <p:blipFill>
            <a:blip r:embed="rId4">
              <a:extLst>
                <a:ext uri="{96DAC541-7B7A-43D3-8B79-37D633B846F1}">
                  <asvg:svgBlip xmlns:asvg="http://schemas.microsoft.com/office/drawing/2016/SVG/main" r:embed="rId5"/>
                </a:ext>
              </a:extLst>
            </a:blip>
            <a:stretch>
              <a:fillRect/>
            </a:stretch>
          </p:blipFill>
          <p:spPr>
            <a:xfrm>
              <a:off x="10753974" y="6415613"/>
              <a:ext cx="1185072" cy="290222"/>
            </a:xfrm>
            <a:prstGeom prst="rect">
              <a:avLst/>
            </a:prstGeom>
          </p:spPr>
        </p:pic>
        <p:sp>
          <p:nvSpPr>
            <p:cNvPr id="8" name="TextBox 7">
              <a:extLst>
                <a:ext uri="{FF2B5EF4-FFF2-40B4-BE49-F238E27FC236}">
                  <a16:creationId xmlns:a16="http://schemas.microsoft.com/office/drawing/2014/main" id="{130BE5DF-D1F8-7D3F-76F6-F91C49E5E64E}"/>
                </a:ext>
              </a:extLst>
            </p:cNvPr>
            <p:cNvSpPr txBox="1">
              <a:spLocks noGrp="1" noRot="1" noMove="1" noResize="1" noEditPoints="1" noAdjustHandles="1" noChangeArrowheads="1" noChangeShapeType="1"/>
            </p:cNvSpPr>
            <p:nvPr userDrawn="1"/>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grpSp>
      <p:grpSp>
        <p:nvGrpSpPr>
          <p:cNvPr id="25" name="Group 24">
            <a:extLst>
              <a:ext uri="{FF2B5EF4-FFF2-40B4-BE49-F238E27FC236}">
                <a16:creationId xmlns:a16="http://schemas.microsoft.com/office/drawing/2014/main" id="{A6FC36F8-CDC3-86A9-1D7A-89A8116FC1C1}"/>
              </a:ext>
            </a:extLst>
          </p:cNvPr>
          <p:cNvGrpSpPr/>
          <p:nvPr/>
        </p:nvGrpSpPr>
        <p:grpSpPr>
          <a:xfrm>
            <a:off x="3848100" y="2292598"/>
            <a:ext cx="4495800" cy="1610304"/>
            <a:chOff x="2771500" y="2115951"/>
            <a:chExt cx="6649000" cy="2381538"/>
          </a:xfrm>
          <a:effectLst/>
        </p:grpSpPr>
        <p:grpSp>
          <p:nvGrpSpPr>
            <p:cNvPr id="26" name="Group 25">
              <a:extLst>
                <a:ext uri="{FF2B5EF4-FFF2-40B4-BE49-F238E27FC236}">
                  <a16:creationId xmlns:a16="http://schemas.microsoft.com/office/drawing/2014/main" id="{35A78B6B-49CE-7F97-4B0E-8270FE545398}"/>
                </a:ext>
              </a:extLst>
            </p:cNvPr>
            <p:cNvGrpSpPr/>
            <p:nvPr/>
          </p:nvGrpSpPr>
          <p:grpSpPr>
            <a:xfrm>
              <a:off x="2771500" y="2261308"/>
              <a:ext cx="6649000" cy="2090823"/>
              <a:chOff x="2771500" y="2261308"/>
              <a:chExt cx="6649000" cy="2090823"/>
            </a:xfrm>
          </p:grpSpPr>
          <p:sp>
            <p:nvSpPr>
              <p:cNvPr id="37" name="Rectangle 36">
                <a:extLst>
                  <a:ext uri="{FF2B5EF4-FFF2-40B4-BE49-F238E27FC236}">
                    <a16:creationId xmlns:a16="http://schemas.microsoft.com/office/drawing/2014/main" id="{3586D42A-55EB-EB73-2246-472148B442C0}"/>
                  </a:ext>
                </a:extLst>
              </p:cNvPr>
              <p:cNvSpPr/>
              <p:nvPr/>
            </p:nvSpPr>
            <p:spPr>
              <a:xfrm>
                <a:off x="4718661" y="2261308"/>
                <a:ext cx="2754678" cy="2090823"/>
              </a:xfrm>
              <a:prstGeom prst="rect">
                <a:avLst/>
              </a:prstGeom>
              <a:solidFill>
                <a:schemeClr val="tx2"/>
              </a:solidFill>
              <a:ln w="571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Arial"/>
                  <a:ea typeface="+mn-ea"/>
                  <a:cs typeface="+mn-cs"/>
                </a:endParaRPr>
              </a:p>
            </p:txBody>
          </p:sp>
          <p:sp>
            <p:nvSpPr>
              <p:cNvPr id="38" name="Graphic 14">
                <a:extLst>
                  <a:ext uri="{FF2B5EF4-FFF2-40B4-BE49-F238E27FC236}">
                    <a16:creationId xmlns:a16="http://schemas.microsoft.com/office/drawing/2014/main" id="{5E88C5B3-A1A5-B651-3ADA-3C42FB17457C}"/>
                  </a:ext>
                </a:extLst>
              </p:cNvPr>
              <p:cNvSpPr/>
              <p:nvPr/>
            </p:nvSpPr>
            <p:spPr>
              <a:xfrm>
                <a:off x="2771500" y="2261308"/>
                <a:ext cx="2086365" cy="2090823"/>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solidFill>
                <a:schemeClr val="tx2"/>
              </a:solidFill>
              <a:ln w="571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Arial"/>
                  <a:ea typeface="+mn-ea"/>
                  <a:cs typeface="+mn-cs"/>
                </a:endParaRPr>
              </a:p>
            </p:txBody>
          </p:sp>
          <p:sp>
            <p:nvSpPr>
              <p:cNvPr id="39" name="Graphic 14">
                <a:extLst>
                  <a:ext uri="{FF2B5EF4-FFF2-40B4-BE49-F238E27FC236}">
                    <a16:creationId xmlns:a16="http://schemas.microsoft.com/office/drawing/2014/main" id="{3DCF6A03-AF9C-9315-4D4E-E7FEA6AAD288}"/>
                  </a:ext>
                </a:extLst>
              </p:cNvPr>
              <p:cNvSpPr/>
              <p:nvPr/>
            </p:nvSpPr>
            <p:spPr>
              <a:xfrm flipH="1">
                <a:off x="7334135" y="2261308"/>
                <a:ext cx="2086365" cy="2090823"/>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solidFill>
                <a:schemeClr val="tx2"/>
              </a:solidFill>
              <a:ln w="571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Arial"/>
                  <a:ea typeface="+mn-ea"/>
                  <a:cs typeface="+mn-cs"/>
                </a:endParaRPr>
              </a:p>
            </p:txBody>
          </p:sp>
        </p:grpSp>
        <p:sp>
          <p:nvSpPr>
            <p:cNvPr id="27" name="Oval 26">
              <a:extLst>
                <a:ext uri="{FF2B5EF4-FFF2-40B4-BE49-F238E27FC236}">
                  <a16:creationId xmlns:a16="http://schemas.microsoft.com/office/drawing/2014/main" id="{A7313911-8187-EA83-F1DE-92EB002AD1E1}"/>
                </a:ext>
              </a:extLst>
            </p:cNvPr>
            <p:cNvSpPr/>
            <p:nvPr/>
          </p:nvSpPr>
          <p:spPr>
            <a:xfrm>
              <a:off x="4905230" y="2115951"/>
              <a:ext cx="2381543" cy="2381538"/>
            </a:xfrm>
            <a:prstGeom prst="ellipse">
              <a:avLst/>
            </a:prstGeom>
            <a:solidFill>
              <a:schemeClr val="tx2"/>
            </a:solidFill>
            <a:ln w="6985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Arial"/>
                <a:ea typeface="+mn-ea"/>
                <a:cs typeface="+mn-cs"/>
              </a:endParaRPr>
            </a:p>
          </p:txBody>
        </p:sp>
        <p:grpSp>
          <p:nvGrpSpPr>
            <p:cNvPr id="28" name="Group 27">
              <a:extLst>
                <a:ext uri="{FF2B5EF4-FFF2-40B4-BE49-F238E27FC236}">
                  <a16:creationId xmlns:a16="http://schemas.microsoft.com/office/drawing/2014/main" id="{0F56D52F-8F77-E279-D8EB-D6DC69AD5B24}"/>
                </a:ext>
              </a:extLst>
            </p:cNvPr>
            <p:cNvGrpSpPr/>
            <p:nvPr/>
          </p:nvGrpSpPr>
          <p:grpSpPr>
            <a:xfrm>
              <a:off x="5411722" y="2624948"/>
              <a:ext cx="1368554" cy="1401098"/>
              <a:chOff x="5411722" y="2624948"/>
              <a:chExt cx="1368554" cy="1401098"/>
            </a:xfrm>
          </p:grpSpPr>
          <p:sp>
            <p:nvSpPr>
              <p:cNvPr id="35" name="TextBox 34">
                <a:extLst>
                  <a:ext uri="{FF2B5EF4-FFF2-40B4-BE49-F238E27FC236}">
                    <a16:creationId xmlns:a16="http://schemas.microsoft.com/office/drawing/2014/main" id="{BCBE45D4-780D-9335-324C-76CC2419BD1A}"/>
                  </a:ext>
                </a:extLst>
              </p:cNvPr>
              <p:cNvSpPr txBox="1"/>
              <p:nvPr/>
            </p:nvSpPr>
            <p:spPr>
              <a:xfrm>
                <a:off x="5411722" y="3448438"/>
                <a:ext cx="1368554" cy="577608"/>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Arial"/>
                    <a:ea typeface="+mn-ea"/>
                    <a:cs typeface="Poppins SemiBold" panose="00000700000000000000" pitchFamily="2" charset="0"/>
                  </a:rPr>
                  <a:t>DATA PLATFORM </a:t>
                </a:r>
              </a:p>
            </p:txBody>
          </p:sp>
          <p:pic>
            <p:nvPicPr>
              <p:cNvPr id="36" name="Picture 35">
                <a:extLst>
                  <a:ext uri="{FF2B5EF4-FFF2-40B4-BE49-F238E27FC236}">
                    <a16:creationId xmlns:a16="http://schemas.microsoft.com/office/drawing/2014/main" id="{8A41E4CB-30D6-DB6A-10FF-90F3C64FE423}"/>
                  </a:ext>
                </a:extLst>
              </p:cNvPr>
              <p:cNvPicPr>
                <a:picLocks noChangeAspect="1"/>
              </p:cNvPicPr>
              <p:nvPr/>
            </p:nvPicPr>
            <p:blipFill>
              <a:blip r:embed="rId6"/>
              <a:stretch>
                <a:fillRect/>
              </a:stretch>
            </p:blipFill>
            <p:spPr>
              <a:xfrm>
                <a:off x="5806762" y="2624948"/>
                <a:ext cx="578473" cy="688302"/>
              </a:xfrm>
              <a:prstGeom prst="rect">
                <a:avLst/>
              </a:prstGeom>
            </p:spPr>
          </p:pic>
        </p:grpSp>
        <p:grpSp>
          <p:nvGrpSpPr>
            <p:cNvPr id="29" name="Group 28">
              <a:extLst>
                <a:ext uri="{FF2B5EF4-FFF2-40B4-BE49-F238E27FC236}">
                  <a16:creationId xmlns:a16="http://schemas.microsoft.com/office/drawing/2014/main" id="{6C6FD566-7381-BF5C-017A-97362C402EF7}"/>
                </a:ext>
              </a:extLst>
            </p:cNvPr>
            <p:cNvGrpSpPr/>
            <p:nvPr/>
          </p:nvGrpSpPr>
          <p:grpSpPr>
            <a:xfrm>
              <a:off x="7513790" y="2624949"/>
              <a:ext cx="1368552" cy="1401101"/>
              <a:chOff x="7513790" y="2624949"/>
              <a:chExt cx="1368552" cy="1401101"/>
            </a:xfrm>
          </p:grpSpPr>
          <p:sp>
            <p:nvSpPr>
              <p:cNvPr id="33" name="TextBox 32">
                <a:extLst>
                  <a:ext uri="{FF2B5EF4-FFF2-40B4-BE49-F238E27FC236}">
                    <a16:creationId xmlns:a16="http://schemas.microsoft.com/office/drawing/2014/main" id="{EF9CAA8D-177E-945C-187C-313BE6678E78}"/>
                  </a:ext>
                </a:extLst>
              </p:cNvPr>
              <p:cNvSpPr txBox="1"/>
              <p:nvPr/>
            </p:nvSpPr>
            <p:spPr>
              <a:xfrm>
                <a:off x="7513790" y="3448442"/>
                <a:ext cx="1368552" cy="577608"/>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Arial"/>
                    <a:ea typeface="+mn-ea"/>
                    <a:cs typeface="Poppins SemiBold" panose="00000700000000000000" pitchFamily="2" charset="0"/>
                  </a:rPr>
                  <a:t>SUPPLY PLATFORM </a:t>
                </a:r>
              </a:p>
            </p:txBody>
          </p:sp>
          <p:pic>
            <p:nvPicPr>
              <p:cNvPr id="34" name="Picture 33">
                <a:extLst>
                  <a:ext uri="{FF2B5EF4-FFF2-40B4-BE49-F238E27FC236}">
                    <a16:creationId xmlns:a16="http://schemas.microsoft.com/office/drawing/2014/main" id="{BD9C9B2F-B3AD-98EA-5910-D914E7FA1D85}"/>
                  </a:ext>
                </a:extLst>
              </p:cNvPr>
              <p:cNvPicPr>
                <a:picLocks noChangeAspect="1"/>
              </p:cNvPicPr>
              <p:nvPr/>
            </p:nvPicPr>
            <p:blipFill>
              <a:blip r:embed="rId7"/>
              <a:stretch>
                <a:fillRect/>
              </a:stretch>
            </p:blipFill>
            <p:spPr>
              <a:xfrm>
                <a:off x="7908830" y="2624949"/>
                <a:ext cx="578473" cy="688302"/>
              </a:xfrm>
              <a:prstGeom prst="rect">
                <a:avLst/>
              </a:prstGeom>
            </p:spPr>
          </p:pic>
        </p:grpSp>
        <p:grpSp>
          <p:nvGrpSpPr>
            <p:cNvPr id="30" name="Group 29">
              <a:extLst>
                <a:ext uri="{FF2B5EF4-FFF2-40B4-BE49-F238E27FC236}">
                  <a16:creationId xmlns:a16="http://schemas.microsoft.com/office/drawing/2014/main" id="{8F2A6C33-C895-96E8-7F41-8E5F7A5AB14A}"/>
                </a:ext>
              </a:extLst>
            </p:cNvPr>
            <p:cNvGrpSpPr/>
            <p:nvPr/>
          </p:nvGrpSpPr>
          <p:grpSpPr>
            <a:xfrm>
              <a:off x="3309655" y="2624948"/>
              <a:ext cx="1368552" cy="1401096"/>
              <a:chOff x="3309655" y="2624948"/>
              <a:chExt cx="1368552" cy="1401096"/>
            </a:xfrm>
          </p:grpSpPr>
          <p:sp>
            <p:nvSpPr>
              <p:cNvPr id="31" name="TextBox 30">
                <a:extLst>
                  <a:ext uri="{FF2B5EF4-FFF2-40B4-BE49-F238E27FC236}">
                    <a16:creationId xmlns:a16="http://schemas.microsoft.com/office/drawing/2014/main" id="{AFB0443F-49F8-BC62-331F-8914AB589853}"/>
                  </a:ext>
                </a:extLst>
              </p:cNvPr>
              <p:cNvSpPr txBox="1"/>
              <p:nvPr/>
            </p:nvSpPr>
            <p:spPr>
              <a:xfrm>
                <a:off x="3309655" y="3448437"/>
                <a:ext cx="1368552" cy="577607"/>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Arial"/>
                    <a:ea typeface="+mn-ea"/>
                    <a:cs typeface="Poppins SemiBold" panose="00000700000000000000" pitchFamily="2" charset="0"/>
                  </a:rPr>
                  <a:t>DEMAND PLATFORM </a:t>
                </a:r>
              </a:p>
            </p:txBody>
          </p:sp>
          <p:pic>
            <p:nvPicPr>
              <p:cNvPr id="32" name="Picture 31">
                <a:extLst>
                  <a:ext uri="{FF2B5EF4-FFF2-40B4-BE49-F238E27FC236}">
                    <a16:creationId xmlns:a16="http://schemas.microsoft.com/office/drawing/2014/main" id="{BA025962-8BAF-F2D2-0A83-3693FB97394B}"/>
                  </a:ext>
                </a:extLst>
              </p:cNvPr>
              <p:cNvPicPr>
                <a:picLocks noChangeAspect="1"/>
              </p:cNvPicPr>
              <p:nvPr/>
            </p:nvPicPr>
            <p:blipFill>
              <a:blip r:embed="rId8"/>
              <a:stretch>
                <a:fillRect/>
              </a:stretch>
            </p:blipFill>
            <p:spPr>
              <a:xfrm>
                <a:off x="3704695" y="2624948"/>
                <a:ext cx="578473" cy="688299"/>
              </a:xfrm>
              <a:prstGeom prst="rect">
                <a:avLst/>
              </a:prstGeom>
            </p:spPr>
          </p:pic>
        </p:grpSp>
      </p:grpSp>
      <p:sp>
        <p:nvSpPr>
          <p:cNvPr id="4" name="Text Placeholder 7">
            <a:extLst>
              <a:ext uri="{FF2B5EF4-FFF2-40B4-BE49-F238E27FC236}">
                <a16:creationId xmlns:a16="http://schemas.microsoft.com/office/drawing/2014/main" id="{46B9E29E-942F-7466-3403-C2D4814BE9F0}"/>
              </a:ext>
            </a:extLst>
          </p:cNvPr>
          <p:cNvSpPr txBox="1">
            <a:spLocks/>
          </p:cNvSpPr>
          <p:nvPr/>
        </p:nvSpPr>
        <p:spPr>
          <a:xfrm>
            <a:off x="2070098" y="837769"/>
            <a:ext cx="8051800" cy="529926"/>
          </a:xfrm>
          <a:prstGeom prst="roundRect">
            <a:avLst>
              <a:gd name="adj" fmla="val 50000"/>
            </a:avLst>
          </a:prstGeom>
          <a:noFill/>
          <a:effectLst>
            <a:glow rad="152400">
              <a:schemeClr val="tx2">
                <a:alpha val="36000"/>
              </a:schemeClr>
            </a:glow>
          </a:effectLst>
        </p:spPr>
        <p:txBody>
          <a:bodyPr vert="horz" wrap="square" lIns="182880" tIns="0" rIns="182880" bIns="0" rtlCol="0" anchor="ctr" anchorCtr="0">
            <a:no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240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srgbClr val="FFFFFF"/>
                </a:solidFill>
                <a:effectLst/>
                <a:uLnTx/>
                <a:uFillTx/>
                <a:latin typeface="Arial"/>
                <a:ea typeface="+mn-ea"/>
                <a:cs typeface="+mn-cs"/>
              </a:rPr>
              <a:t>Increased investments in AI, Generative AI and machine learning in 2025, and upcoming rollouts, to enhance platform usability and increase performance </a:t>
            </a:r>
          </a:p>
        </p:txBody>
      </p:sp>
      <p:sp>
        <p:nvSpPr>
          <p:cNvPr id="15" name="Text Placeholder 7">
            <a:extLst>
              <a:ext uri="{FF2B5EF4-FFF2-40B4-BE49-F238E27FC236}">
                <a16:creationId xmlns:a16="http://schemas.microsoft.com/office/drawing/2014/main" id="{D2F9DDAB-6795-CBA7-E3D7-A318E160C6D8}"/>
              </a:ext>
            </a:extLst>
          </p:cNvPr>
          <p:cNvSpPr txBox="1">
            <a:spLocks/>
          </p:cNvSpPr>
          <p:nvPr/>
        </p:nvSpPr>
        <p:spPr>
          <a:xfrm>
            <a:off x="408443" y="5243513"/>
            <a:ext cx="3519410" cy="1011456"/>
          </a:xfrm>
          <a:prstGeom prst="roundRect">
            <a:avLst>
              <a:gd name="adj" fmla="val 50000"/>
            </a:avLst>
          </a:prstGeom>
          <a:solidFill>
            <a:schemeClr val="accent2">
              <a:alpha val="98000"/>
            </a:schemeClr>
          </a:solidFill>
          <a:effectLst/>
        </p:spPr>
        <p:txBody>
          <a:bodyPr vert="horz" wrap="square" lIns="0" tIns="0" rIns="0" bIns="0" rtlCol="0" anchor="ctr" anchorCtr="0">
            <a:no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2400"/>
              </a:spcBef>
              <a:spcAft>
                <a:spcPts val="0"/>
              </a:spcAft>
              <a:buClrTx/>
              <a:buSzTx/>
              <a:buFont typeface="Arial" panose="020B0604020202020204" pitchFamily="34" charset="0"/>
              <a:buNone/>
              <a:tabLst/>
              <a:defRPr/>
            </a:pPr>
            <a:r>
              <a:rPr kumimoji="0" lang="en-US" sz="1300" b="1" i="0" u="none" strike="noStrike" kern="1200" cap="none" spc="0" normalizeH="0" baseline="0" noProof="0" dirty="0">
                <a:ln>
                  <a:noFill/>
                </a:ln>
                <a:solidFill>
                  <a:srgbClr val="8CF585"/>
                </a:solidFill>
                <a:effectLst/>
                <a:uLnTx/>
                <a:uFillTx/>
                <a:latin typeface="Arial"/>
                <a:ea typeface="+mn-ea"/>
                <a:cs typeface="+mn-cs"/>
              </a:rPr>
              <a:t>Better customer returns </a:t>
            </a:r>
            <a:r>
              <a:rPr kumimoji="0" lang="en-US" sz="1300" b="0" i="0" u="none" strike="noStrike" kern="1200" cap="none" spc="0" normalizeH="0" baseline="0" noProof="0" dirty="0">
                <a:ln>
                  <a:noFill/>
                </a:ln>
                <a:solidFill>
                  <a:srgbClr val="FFFFFF"/>
                </a:solidFill>
                <a:effectLst/>
                <a:uLnTx/>
                <a:uFillTx/>
                <a:latin typeface="Arial"/>
                <a:ea typeface="+mn-ea"/>
                <a:cs typeface="+mn-cs"/>
              </a:rPr>
              <a:t>to fuel greater stickiness and spend consolidation </a:t>
            </a:r>
          </a:p>
        </p:txBody>
      </p:sp>
      <p:sp>
        <p:nvSpPr>
          <p:cNvPr id="16" name="Text Placeholder 7">
            <a:extLst>
              <a:ext uri="{FF2B5EF4-FFF2-40B4-BE49-F238E27FC236}">
                <a16:creationId xmlns:a16="http://schemas.microsoft.com/office/drawing/2014/main" id="{7E1E41E8-4C5E-33A5-E3EC-CB859078E63B}"/>
              </a:ext>
            </a:extLst>
          </p:cNvPr>
          <p:cNvSpPr txBox="1">
            <a:spLocks/>
          </p:cNvSpPr>
          <p:nvPr/>
        </p:nvSpPr>
        <p:spPr>
          <a:xfrm>
            <a:off x="8264148" y="5243513"/>
            <a:ext cx="3519410" cy="1011456"/>
          </a:xfrm>
          <a:prstGeom prst="roundRect">
            <a:avLst>
              <a:gd name="adj" fmla="val 50000"/>
            </a:avLst>
          </a:prstGeom>
          <a:solidFill>
            <a:schemeClr val="accent2">
              <a:alpha val="98000"/>
            </a:schemeClr>
          </a:solidFill>
          <a:effectLst/>
        </p:spPr>
        <p:txBody>
          <a:bodyPr vert="horz" wrap="square" lIns="0" tIns="0" rIns="0" bIns="0" rtlCol="0" anchor="ctr" anchorCtr="0">
            <a:no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2400"/>
              </a:spcBef>
              <a:spcAft>
                <a:spcPts val="0"/>
              </a:spcAft>
              <a:buClrTx/>
              <a:buSzTx/>
              <a:buFont typeface="Arial" panose="020B0604020202020204" pitchFamily="34" charset="0"/>
              <a:buNone/>
              <a:tabLst/>
              <a:defRPr/>
            </a:pPr>
            <a:r>
              <a:rPr kumimoji="0" lang="en-US" sz="1300" b="1" i="0" u="none" strike="noStrike" kern="1200" cap="none" spc="0" normalizeH="0" baseline="0" noProof="0" dirty="0">
                <a:ln>
                  <a:noFill/>
                </a:ln>
                <a:solidFill>
                  <a:srgbClr val="8CF585"/>
                </a:solidFill>
                <a:effectLst/>
                <a:uLnTx/>
                <a:uFillTx/>
                <a:latin typeface="Arial"/>
                <a:ea typeface="+mn-ea"/>
                <a:cs typeface="+mn-cs"/>
              </a:rPr>
              <a:t>Stronger</a:t>
            </a:r>
            <a:r>
              <a:rPr kumimoji="0" lang="en-US" sz="1300" b="0" i="0" u="none" strike="noStrike" kern="1200" cap="none" spc="0" normalizeH="0" baseline="0" noProof="0" dirty="0">
                <a:ln>
                  <a:noFill/>
                </a:ln>
                <a:solidFill>
                  <a:srgbClr val="FFFFFF"/>
                </a:solidFill>
                <a:effectLst/>
                <a:uLnTx/>
                <a:uFillTx/>
                <a:latin typeface="Arial"/>
                <a:ea typeface="+mn-ea"/>
                <a:cs typeface="+mn-cs"/>
              </a:rPr>
              <a:t> </a:t>
            </a:r>
            <a:r>
              <a:rPr kumimoji="0" lang="en-US" sz="1300" b="1" i="0" u="none" strike="noStrike" kern="1200" cap="none" spc="0" normalizeH="0" baseline="0" noProof="0" dirty="0">
                <a:ln>
                  <a:noFill/>
                </a:ln>
                <a:solidFill>
                  <a:srgbClr val="8CF585"/>
                </a:solidFill>
                <a:effectLst/>
                <a:uLnTx/>
                <a:uFillTx/>
                <a:latin typeface="Arial"/>
                <a:ea typeface="+mn-ea"/>
                <a:cs typeface="+mn-cs"/>
              </a:rPr>
              <a:t>value proposition </a:t>
            </a:r>
            <a:r>
              <a:rPr kumimoji="0" lang="en-US" sz="1300" b="0" i="0" u="none" strike="noStrike" kern="1200" cap="none" spc="0" normalizeH="0" baseline="0" noProof="0" dirty="0">
                <a:ln>
                  <a:noFill/>
                </a:ln>
                <a:solidFill>
                  <a:srgbClr val="FFFFFF"/>
                </a:solidFill>
                <a:effectLst/>
                <a:uLnTx/>
                <a:uFillTx/>
                <a:latin typeface="Arial"/>
                <a:ea typeface="+mn-ea"/>
                <a:cs typeface="+mn-cs"/>
              </a:rPr>
              <a:t>for new </a:t>
            </a:r>
            <a:br>
              <a:rPr kumimoji="0" lang="en-US" sz="1300" b="0" i="0" u="none" strike="noStrike" kern="1200" cap="none" spc="0" normalizeH="0" baseline="0" noProof="0" dirty="0">
                <a:ln>
                  <a:noFill/>
                </a:ln>
                <a:solidFill>
                  <a:srgbClr val="FFFFFF"/>
                </a:solidFill>
                <a:effectLst/>
                <a:uLnTx/>
                <a:uFillTx/>
                <a:latin typeface="Arial"/>
                <a:ea typeface="+mn-ea"/>
                <a:cs typeface="+mn-cs"/>
              </a:rPr>
            </a:br>
            <a:r>
              <a:rPr kumimoji="0" lang="en-US" sz="1300" b="0" i="0" u="none" strike="noStrike" kern="1200" cap="none" spc="0" normalizeH="0" baseline="0" noProof="0" dirty="0">
                <a:ln>
                  <a:noFill/>
                </a:ln>
                <a:solidFill>
                  <a:srgbClr val="FFFFFF"/>
                </a:solidFill>
                <a:effectLst/>
                <a:uLnTx/>
                <a:uFillTx/>
                <a:latin typeface="Arial"/>
                <a:ea typeface="+mn-ea"/>
                <a:cs typeface="+mn-cs"/>
              </a:rPr>
              <a:t>and existing customers </a:t>
            </a:r>
          </a:p>
        </p:txBody>
      </p:sp>
      <p:sp>
        <p:nvSpPr>
          <p:cNvPr id="17" name="Text Placeholder 7">
            <a:extLst>
              <a:ext uri="{FF2B5EF4-FFF2-40B4-BE49-F238E27FC236}">
                <a16:creationId xmlns:a16="http://schemas.microsoft.com/office/drawing/2014/main" id="{DE04CD7F-F482-147E-09DF-B0329A8D58C4}"/>
              </a:ext>
            </a:extLst>
          </p:cNvPr>
          <p:cNvSpPr txBox="1">
            <a:spLocks/>
          </p:cNvSpPr>
          <p:nvPr/>
        </p:nvSpPr>
        <p:spPr>
          <a:xfrm>
            <a:off x="4222752" y="5243513"/>
            <a:ext cx="3746498" cy="1011456"/>
          </a:xfrm>
          <a:prstGeom prst="roundRect">
            <a:avLst>
              <a:gd name="adj" fmla="val 50000"/>
            </a:avLst>
          </a:prstGeom>
          <a:solidFill>
            <a:schemeClr val="accent2">
              <a:alpha val="98000"/>
            </a:schemeClr>
          </a:solidFill>
          <a:effectLst/>
        </p:spPr>
        <p:txBody>
          <a:bodyPr vert="horz" wrap="square" lIns="0" tIns="0" rIns="0" bIns="0" rtlCol="0" anchor="ctr" anchorCtr="0">
            <a:no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2400"/>
              </a:spcBef>
              <a:spcAft>
                <a:spcPts val="0"/>
              </a:spcAft>
              <a:buClrTx/>
              <a:buSzTx/>
              <a:buFont typeface="Arial" panose="020B0604020202020204" pitchFamily="34" charset="0"/>
              <a:buNone/>
              <a:tabLst/>
              <a:defRPr/>
            </a:pPr>
            <a:r>
              <a:rPr kumimoji="0" lang="en-US" sz="1300" b="1" i="0" u="none" strike="noStrike" kern="1200" cap="none" spc="0" normalizeH="0" baseline="0" noProof="0" dirty="0">
                <a:ln>
                  <a:noFill/>
                </a:ln>
                <a:solidFill>
                  <a:srgbClr val="8CF585"/>
                </a:solidFill>
                <a:effectLst/>
                <a:uLnTx/>
                <a:uFillTx/>
                <a:latin typeface="Arial"/>
                <a:ea typeface="+mn-ea"/>
                <a:cs typeface="+mn-cs"/>
              </a:rPr>
              <a:t>Enhanced performance, differentiation </a:t>
            </a:r>
            <a:br>
              <a:rPr kumimoji="0" lang="en-US" sz="1300" b="1" i="0" u="none" strike="noStrike" kern="1200" cap="none" spc="0" normalizeH="0" baseline="0" noProof="0" dirty="0">
                <a:ln>
                  <a:noFill/>
                </a:ln>
                <a:solidFill>
                  <a:srgbClr val="8CF585"/>
                </a:solidFill>
                <a:effectLst/>
                <a:uLnTx/>
                <a:uFillTx/>
                <a:latin typeface="Arial"/>
                <a:ea typeface="+mn-ea"/>
                <a:cs typeface="+mn-cs"/>
              </a:rPr>
            </a:br>
            <a:r>
              <a:rPr kumimoji="0" lang="en-US" sz="1300" b="1" i="0" u="none" strike="noStrike" kern="1200" cap="none" spc="0" normalizeH="0" baseline="0" noProof="0" dirty="0">
                <a:ln>
                  <a:noFill/>
                </a:ln>
                <a:solidFill>
                  <a:srgbClr val="8CF585"/>
                </a:solidFill>
                <a:effectLst/>
                <a:uLnTx/>
                <a:uFillTx/>
                <a:latin typeface="Arial"/>
                <a:ea typeface="+mn-ea"/>
                <a:cs typeface="+mn-cs"/>
              </a:rPr>
              <a:t>and transparency</a:t>
            </a:r>
            <a:r>
              <a:rPr kumimoji="0" lang="en-US" sz="1300" b="0" i="0" u="none" strike="noStrike" kern="1200" cap="none" spc="0" normalizeH="0" baseline="0" noProof="0" dirty="0">
                <a:ln>
                  <a:noFill/>
                </a:ln>
                <a:solidFill>
                  <a:srgbClr val="FFFFFF"/>
                </a:solidFill>
                <a:effectLst/>
                <a:uLnTx/>
                <a:uFillTx/>
                <a:latin typeface="Arial"/>
                <a:ea typeface="+mn-ea"/>
                <a:cs typeface="+mn-cs"/>
              </a:rPr>
              <a:t> for Nexxen’s integrated data and tech solutions</a:t>
            </a:r>
          </a:p>
        </p:txBody>
      </p:sp>
      <p:sp>
        <p:nvSpPr>
          <p:cNvPr id="14" name="Freeform: Shape 13">
            <a:extLst>
              <a:ext uri="{FF2B5EF4-FFF2-40B4-BE49-F238E27FC236}">
                <a16:creationId xmlns:a16="http://schemas.microsoft.com/office/drawing/2014/main" id="{C090D0A3-BD49-25F3-DEF6-D67929708DC2}"/>
              </a:ext>
            </a:extLst>
          </p:cNvPr>
          <p:cNvSpPr/>
          <p:nvPr/>
        </p:nvSpPr>
        <p:spPr>
          <a:xfrm>
            <a:off x="2" y="1791634"/>
            <a:ext cx="12191999" cy="903183"/>
          </a:xfrm>
          <a:custGeom>
            <a:avLst/>
            <a:gdLst>
              <a:gd name="connsiteX0" fmla="*/ 6100279 w 12191999"/>
              <a:gd name="connsiteY0" fmla="*/ 0 h 3096512"/>
              <a:gd name="connsiteX1" fmla="*/ 6165924 w 12191999"/>
              <a:gd name="connsiteY1" fmla="*/ 0 h 3096512"/>
              <a:gd name="connsiteX2" fmla="*/ 10892500 w 12191999"/>
              <a:gd name="connsiteY2" fmla="*/ 553719 h 3096512"/>
              <a:gd name="connsiteX3" fmla="*/ 11289241 w 12191999"/>
              <a:gd name="connsiteY3" fmla="*/ 653613 h 3096512"/>
              <a:gd name="connsiteX4" fmla="*/ 12071070 w 12191999"/>
              <a:gd name="connsiteY4" fmla="*/ 863443 h 3096512"/>
              <a:gd name="connsiteX5" fmla="*/ 12191999 w 12191999"/>
              <a:gd name="connsiteY5" fmla="*/ 900556 h 3096512"/>
              <a:gd name="connsiteX6" fmla="*/ 12191999 w 12191999"/>
              <a:gd name="connsiteY6" fmla="*/ 3092881 h 3096512"/>
              <a:gd name="connsiteX7" fmla="*/ 0 w 12191999"/>
              <a:gd name="connsiteY7" fmla="*/ 3096512 h 3096512"/>
              <a:gd name="connsiteX8" fmla="*/ 0 w 12191999"/>
              <a:gd name="connsiteY8" fmla="*/ 903183 h 3096512"/>
              <a:gd name="connsiteX9" fmla="*/ 129490 w 12191999"/>
              <a:gd name="connsiteY9" fmla="*/ 863443 h 3096512"/>
              <a:gd name="connsiteX10" fmla="*/ 911323 w 12191999"/>
              <a:gd name="connsiteY10" fmla="*/ 653613 h 3096512"/>
              <a:gd name="connsiteX11" fmla="*/ 1308057 w 12191999"/>
              <a:gd name="connsiteY11" fmla="*/ 553719 h 3096512"/>
              <a:gd name="connsiteX12" fmla="*/ 6100279 w 12191999"/>
              <a:gd name="connsiteY12" fmla="*/ 0 h 3096512"/>
              <a:gd name="connsiteX0" fmla="*/ 0 w 12283439"/>
              <a:gd name="connsiteY0" fmla="*/ 3096512 h 3184321"/>
              <a:gd name="connsiteX1" fmla="*/ 0 w 12283439"/>
              <a:gd name="connsiteY1" fmla="*/ 903183 h 3184321"/>
              <a:gd name="connsiteX2" fmla="*/ 129490 w 12283439"/>
              <a:gd name="connsiteY2" fmla="*/ 863443 h 3184321"/>
              <a:gd name="connsiteX3" fmla="*/ 911323 w 12283439"/>
              <a:gd name="connsiteY3" fmla="*/ 653613 h 3184321"/>
              <a:gd name="connsiteX4" fmla="*/ 1308057 w 12283439"/>
              <a:gd name="connsiteY4" fmla="*/ 553719 h 3184321"/>
              <a:gd name="connsiteX5" fmla="*/ 6100279 w 12283439"/>
              <a:gd name="connsiteY5" fmla="*/ 0 h 3184321"/>
              <a:gd name="connsiteX6" fmla="*/ 6165924 w 12283439"/>
              <a:gd name="connsiteY6" fmla="*/ 0 h 3184321"/>
              <a:gd name="connsiteX7" fmla="*/ 10892500 w 12283439"/>
              <a:gd name="connsiteY7" fmla="*/ 553719 h 3184321"/>
              <a:gd name="connsiteX8" fmla="*/ 11289241 w 12283439"/>
              <a:gd name="connsiteY8" fmla="*/ 653613 h 3184321"/>
              <a:gd name="connsiteX9" fmla="*/ 12071070 w 12283439"/>
              <a:gd name="connsiteY9" fmla="*/ 863443 h 3184321"/>
              <a:gd name="connsiteX10" fmla="*/ 12191999 w 12283439"/>
              <a:gd name="connsiteY10" fmla="*/ 900556 h 3184321"/>
              <a:gd name="connsiteX11" fmla="*/ 12283439 w 12283439"/>
              <a:gd name="connsiteY11" fmla="*/ 3184321 h 3184321"/>
              <a:gd name="connsiteX0" fmla="*/ 0 w 12191999"/>
              <a:gd name="connsiteY0" fmla="*/ 3096512 h 3096512"/>
              <a:gd name="connsiteX1" fmla="*/ 0 w 12191999"/>
              <a:gd name="connsiteY1" fmla="*/ 903183 h 3096512"/>
              <a:gd name="connsiteX2" fmla="*/ 129490 w 12191999"/>
              <a:gd name="connsiteY2" fmla="*/ 863443 h 3096512"/>
              <a:gd name="connsiteX3" fmla="*/ 911323 w 12191999"/>
              <a:gd name="connsiteY3" fmla="*/ 653613 h 3096512"/>
              <a:gd name="connsiteX4" fmla="*/ 1308057 w 12191999"/>
              <a:gd name="connsiteY4" fmla="*/ 553719 h 3096512"/>
              <a:gd name="connsiteX5" fmla="*/ 6100279 w 12191999"/>
              <a:gd name="connsiteY5" fmla="*/ 0 h 3096512"/>
              <a:gd name="connsiteX6" fmla="*/ 6165924 w 12191999"/>
              <a:gd name="connsiteY6" fmla="*/ 0 h 3096512"/>
              <a:gd name="connsiteX7" fmla="*/ 10892500 w 12191999"/>
              <a:gd name="connsiteY7" fmla="*/ 553719 h 3096512"/>
              <a:gd name="connsiteX8" fmla="*/ 11289241 w 12191999"/>
              <a:gd name="connsiteY8" fmla="*/ 653613 h 3096512"/>
              <a:gd name="connsiteX9" fmla="*/ 12071070 w 12191999"/>
              <a:gd name="connsiteY9" fmla="*/ 863443 h 3096512"/>
              <a:gd name="connsiteX10" fmla="*/ 12191999 w 12191999"/>
              <a:gd name="connsiteY10" fmla="*/ 900556 h 3096512"/>
              <a:gd name="connsiteX0" fmla="*/ 0 w 12191999"/>
              <a:gd name="connsiteY0" fmla="*/ 903183 h 903183"/>
              <a:gd name="connsiteX1" fmla="*/ 129490 w 12191999"/>
              <a:gd name="connsiteY1" fmla="*/ 863443 h 903183"/>
              <a:gd name="connsiteX2" fmla="*/ 911323 w 12191999"/>
              <a:gd name="connsiteY2" fmla="*/ 653613 h 903183"/>
              <a:gd name="connsiteX3" fmla="*/ 1308057 w 12191999"/>
              <a:gd name="connsiteY3" fmla="*/ 553719 h 903183"/>
              <a:gd name="connsiteX4" fmla="*/ 6100279 w 12191999"/>
              <a:gd name="connsiteY4" fmla="*/ 0 h 903183"/>
              <a:gd name="connsiteX5" fmla="*/ 6165924 w 12191999"/>
              <a:gd name="connsiteY5" fmla="*/ 0 h 903183"/>
              <a:gd name="connsiteX6" fmla="*/ 10892500 w 12191999"/>
              <a:gd name="connsiteY6" fmla="*/ 553719 h 903183"/>
              <a:gd name="connsiteX7" fmla="*/ 11289241 w 12191999"/>
              <a:gd name="connsiteY7" fmla="*/ 653613 h 903183"/>
              <a:gd name="connsiteX8" fmla="*/ 12071070 w 12191999"/>
              <a:gd name="connsiteY8" fmla="*/ 863443 h 903183"/>
              <a:gd name="connsiteX9" fmla="*/ 12191999 w 12191999"/>
              <a:gd name="connsiteY9" fmla="*/ 900556 h 903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1999" h="903183">
                <a:moveTo>
                  <a:pt x="0" y="903183"/>
                </a:moveTo>
                <a:lnTo>
                  <a:pt x="129490" y="863443"/>
                </a:lnTo>
                <a:cubicBezTo>
                  <a:pt x="391677" y="786334"/>
                  <a:pt x="652303" y="716406"/>
                  <a:pt x="911323" y="653613"/>
                </a:cubicBezTo>
                <a:lnTo>
                  <a:pt x="1308057" y="553719"/>
                </a:lnTo>
                <a:cubicBezTo>
                  <a:pt x="2826498" y="194085"/>
                  <a:pt x="4433417" y="0"/>
                  <a:pt x="6100279" y="0"/>
                </a:cubicBezTo>
                <a:lnTo>
                  <a:pt x="6165924" y="0"/>
                </a:lnTo>
                <a:cubicBezTo>
                  <a:pt x="7807096" y="5709"/>
                  <a:pt x="9394040" y="196941"/>
                  <a:pt x="10892500" y="553719"/>
                </a:cubicBezTo>
                <a:lnTo>
                  <a:pt x="11289241" y="653613"/>
                </a:lnTo>
                <a:cubicBezTo>
                  <a:pt x="11548259" y="716406"/>
                  <a:pt x="11808884" y="786334"/>
                  <a:pt x="12071070" y="863443"/>
                </a:cubicBezTo>
                <a:lnTo>
                  <a:pt x="12191999" y="900556"/>
                </a:lnTo>
              </a:path>
            </a:pathLst>
          </a:custGeom>
          <a:noFill/>
          <a:ln w="76200" cap="sq">
            <a:solidFill>
              <a:schemeClr val="bg2"/>
            </a:solidFill>
            <a:prstDash val="solid"/>
            <a:round/>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sp>
        <p:nvSpPr>
          <p:cNvPr id="5" name="Title 4">
            <a:extLst>
              <a:ext uri="{FF2B5EF4-FFF2-40B4-BE49-F238E27FC236}">
                <a16:creationId xmlns:a16="http://schemas.microsoft.com/office/drawing/2014/main" id="{89DB53AC-491D-4E0B-4213-C96AB0383582}"/>
              </a:ext>
            </a:extLst>
          </p:cNvPr>
          <p:cNvSpPr>
            <a:spLocks noGrp="1"/>
          </p:cNvSpPr>
          <p:nvPr>
            <p:ph type="title"/>
          </p:nvPr>
        </p:nvSpPr>
        <p:spPr>
          <a:xfrm>
            <a:off x="203200" y="373063"/>
            <a:ext cx="11785600" cy="307777"/>
          </a:xfrm>
        </p:spPr>
        <p:txBody>
          <a:bodyPr/>
          <a:lstStyle/>
          <a:p>
            <a:pPr algn="ctr"/>
            <a:r>
              <a:rPr lang="en-US" sz="2000" dirty="0">
                <a:solidFill>
                  <a:schemeClr val="bg2"/>
                </a:solidFill>
                <a:latin typeface="Poppins SemiBold" panose="00000700000000000000" pitchFamily="2" charset="0"/>
                <a:cs typeface="Poppins SemiBold" panose="00000700000000000000" pitchFamily="2" charset="0"/>
              </a:rPr>
              <a:t>Recent and Upcoming nexAI Launches to Increase Advantages in 2025 and Beyond </a:t>
            </a:r>
          </a:p>
        </p:txBody>
      </p:sp>
      <p:sp>
        <p:nvSpPr>
          <p:cNvPr id="23" name="Text Placeholder 7">
            <a:extLst>
              <a:ext uri="{FF2B5EF4-FFF2-40B4-BE49-F238E27FC236}">
                <a16:creationId xmlns:a16="http://schemas.microsoft.com/office/drawing/2014/main" id="{FFC0C069-265F-A1A5-ECA3-34CF39252507}"/>
              </a:ext>
            </a:extLst>
          </p:cNvPr>
          <p:cNvSpPr txBox="1">
            <a:spLocks/>
          </p:cNvSpPr>
          <p:nvPr/>
        </p:nvSpPr>
        <p:spPr>
          <a:xfrm>
            <a:off x="1287236" y="4096468"/>
            <a:ext cx="2999014" cy="629066"/>
          </a:xfrm>
          <a:prstGeom prst="roundRect">
            <a:avLst>
              <a:gd name="adj" fmla="val 50000"/>
            </a:avLst>
          </a:prstGeom>
          <a:noFill/>
          <a:ln>
            <a:solidFill>
              <a:schemeClr val="accent3">
                <a:alpha val="78000"/>
              </a:schemeClr>
            </a:solidFill>
          </a:ln>
        </p:spPr>
        <p:txBody>
          <a:bodyPr vert="horz" wrap="square" lIns="0" tIns="0" rIns="0" bIns="0" rtlCol="0" anchor="ctr" anchorCtr="0">
            <a:no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 typeface="Arial" panose="020B0604020202020204" pitchFamily="34" charset="0"/>
              <a:buNone/>
              <a:tabLst/>
              <a:defRPr/>
            </a:pPr>
            <a:r>
              <a:rPr kumimoji="0" lang="en-US" sz="1100" b="1" i="0" u="none" strike="noStrike" kern="1200" cap="none" spc="0" normalizeH="0" baseline="0" noProof="0" dirty="0">
                <a:ln>
                  <a:noFill/>
                </a:ln>
                <a:solidFill>
                  <a:srgbClr val="8CF585"/>
                </a:solidFill>
                <a:effectLst/>
                <a:uLnTx/>
                <a:uFillTx/>
                <a:latin typeface="Arial"/>
                <a:ea typeface="+mn-ea"/>
                <a:cs typeface="+mn-cs"/>
              </a:rPr>
              <a:t>Released nexAI DSP assistant; </a:t>
            </a:r>
            <a:r>
              <a:rPr kumimoji="0" lang="en-US" sz="1100" b="0" i="0" u="none" strike="noStrike" kern="1200" cap="none" spc="0" normalizeH="0" baseline="0" noProof="0" dirty="0">
                <a:ln>
                  <a:noFill/>
                </a:ln>
                <a:solidFill>
                  <a:srgbClr val="FFFFFF"/>
                </a:solidFill>
                <a:effectLst/>
                <a:uLnTx/>
                <a:uFillTx/>
                <a:latin typeface="Arial"/>
                <a:ea typeface="+mn-ea"/>
                <a:cs typeface="+mn-cs"/>
              </a:rPr>
              <a:t>already leveraged by dozens of clients</a:t>
            </a:r>
          </a:p>
        </p:txBody>
      </p:sp>
      <p:sp>
        <p:nvSpPr>
          <p:cNvPr id="24" name="Text Placeholder 7">
            <a:extLst>
              <a:ext uri="{FF2B5EF4-FFF2-40B4-BE49-F238E27FC236}">
                <a16:creationId xmlns:a16="http://schemas.microsoft.com/office/drawing/2014/main" id="{84A80C5F-DE75-500A-42F6-073B122E7715}"/>
              </a:ext>
            </a:extLst>
          </p:cNvPr>
          <p:cNvSpPr txBox="1">
            <a:spLocks/>
          </p:cNvSpPr>
          <p:nvPr/>
        </p:nvSpPr>
        <p:spPr>
          <a:xfrm>
            <a:off x="4982254" y="4315997"/>
            <a:ext cx="2271034" cy="629066"/>
          </a:xfrm>
          <a:prstGeom prst="roundRect">
            <a:avLst>
              <a:gd name="adj" fmla="val 50000"/>
            </a:avLst>
          </a:prstGeom>
          <a:noFill/>
          <a:ln>
            <a:solidFill>
              <a:schemeClr val="accent3">
                <a:alpha val="78000"/>
              </a:schemeClr>
            </a:solidFill>
          </a:ln>
        </p:spPr>
        <p:txBody>
          <a:bodyPr vert="horz" wrap="square" lIns="0" tIns="0" rIns="0" bIns="0" rtlCol="0" anchor="ctr" anchorCtr="0">
            <a:no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 typeface="Arial" panose="020B0604020202020204" pitchFamily="34" charset="0"/>
              <a:buNone/>
              <a:tabLst/>
              <a:defRPr/>
            </a:pPr>
            <a:r>
              <a:rPr kumimoji="0" lang="en-US" sz="1100" b="1" i="0" u="none" strike="noStrike" kern="1200" cap="none" spc="0" normalizeH="0" baseline="0" noProof="0" dirty="0">
                <a:ln>
                  <a:noFill/>
                </a:ln>
                <a:solidFill>
                  <a:srgbClr val="8CF585"/>
                </a:solidFill>
                <a:effectLst/>
                <a:uLnTx/>
                <a:uFillTx/>
                <a:latin typeface="Arial"/>
                <a:ea typeface="+mn-ea"/>
                <a:cs typeface="+mn-cs"/>
              </a:rPr>
              <a:t>Data Platform AI innovations </a:t>
            </a:r>
            <a:r>
              <a:rPr kumimoji="0" lang="en-US" sz="1100" b="0" i="0" u="none" strike="noStrike" kern="1200" cap="none" spc="0" normalizeH="0" baseline="0" noProof="0" dirty="0">
                <a:ln>
                  <a:noFill/>
                </a:ln>
                <a:solidFill>
                  <a:srgbClr val="FFFFFF"/>
                </a:solidFill>
                <a:effectLst/>
                <a:uLnTx/>
                <a:uFillTx/>
                <a:latin typeface="Arial"/>
                <a:ea typeface="+mn-ea"/>
                <a:cs typeface="+mn-cs"/>
              </a:rPr>
              <a:t>coming soon</a:t>
            </a:r>
          </a:p>
        </p:txBody>
      </p:sp>
      <p:sp>
        <p:nvSpPr>
          <p:cNvPr id="40" name="Text Placeholder 7">
            <a:extLst>
              <a:ext uri="{FF2B5EF4-FFF2-40B4-BE49-F238E27FC236}">
                <a16:creationId xmlns:a16="http://schemas.microsoft.com/office/drawing/2014/main" id="{BE2672F9-29E6-BCB8-4B96-65D46BB0B4CD}"/>
              </a:ext>
            </a:extLst>
          </p:cNvPr>
          <p:cNvSpPr txBox="1">
            <a:spLocks/>
          </p:cNvSpPr>
          <p:nvPr/>
        </p:nvSpPr>
        <p:spPr>
          <a:xfrm>
            <a:off x="8197852" y="4096468"/>
            <a:ext cx="1993898" cy="629066"/>
          </a:xfrm>
          <a:prstGeom prst="roundRect">
            <a:avLst>
              <a:gd name="adj" fmla="val 50000"/>
            </a:avLst>
          </a:prstGeom>
          <a:noFill/>
          <a:ln>
            <a:solidFill>
              <a:schemeClr val="accent3">
                <a:alpha val="78000"/>
              </a:schemeClr>
            </a:solidFill>
          </a:ln>
        </p:spPr>
        <p:txBody>
          <a:bodyPr vert="horz" wrap="square" lIns="0" tIns="0" rIns="0" bIns="0" rtlCol="0" anchor="ctr" anchorCtr="0">
            <a:no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 typeface="Arial" panose="020B0604020202020204" pitchFamily="34" charset="0"/>
              <a:buNone/>
              <a:tabLst/>
              <a:defRPr/>
            </a:pPr>
            <a:r>
              <a:rPr kumimoji="0" lang="en-US" sz="1100" b="1" i="0" u="none" strike="noStrike" kern="1200" cap="none" spc="0" normalizeH="0" baseline="0" noProof="0" dirty="0">
                <a:ln>
                  <a:noFill/>
                </a:ln>
                <a:solidFill>
                  <a:srgbClr val="8CF585"/>
                </a:solidFill>
                <a:effectLst/>
                <a:uLnTx/>
                <a:uFillTx/>
                <a:latin typeface="Arial"/>
                <a:ea typeface="+mn-ea"/>
                <a:cs typeface="+mn-cs"/>
              </a:rPr>
              <a:t>Releasing </a:t>
            </a:r>
            <a:r>
              <a:rPr kumimoji="0" lang="en-US" sz="1100" b="1" i="0" u="none" strike="noStrike" kern="1200" cap="none" spc="0" normalizeH="0" baseline="0" noProof="0" dirty="0" err="1">
                <a:ln>
                  <a:noFill/>
                </a:ln>
                <a:solidFill>
                  <a:srgbClr val="8CF585"/>
                </a:solidFill>
                <a:effectLst/>
                <a:uLnTx/>
                <a:uFillTx/>
                <a:latin typeface="Arial"/>
                <a:ea typeface="+mn-ea"/>
                <a:cs typeface="+mn-cs"/>
              </a:rPr>
              <a:t>nexAI</a:t>
            </a:r>
            <a:r>
              <a:rPr kumimoji="0" lang="en-US" sz="1100" b="1" i="0" u="none" strike="noStrike" kern="1200" cap="none" spc="0" normalizeH="0" baseline="0" noProof="0" dirty="0">
                <a:ln>
                  <a:noFill/>
                </a:ln>
                <a:solidFill>
                  <a:srgbClr val="8CF585"/>
                </a:solidFill>
                <a:effectLst/>
                <a:uLnTx/>
                <a:uFillTx/>
                <a:latin typeface="Arial"/>
                <a:ea typeface="+mn-ea"/>
                <a:cs typeface="+mn-cs"/>
              </a:rPr>
              <a:t> SSP assistant </a:t>
            </a:r>
            <a:r>
              <a:rPr kumimoji="0" lang="en-US" sz="1100" b="0" i="0" u="none" strike="noStrike" kern="1200" cap="none" spc="0" normalizeH="0" baseline="0" noProof="0" dirty="0">
                <a:ln>
                  <a:noFill/>
                </a:ln>
                <a:solidFill>
                  <a:srgbClr val="FFFFFF"/>
                </a:solidFill>
                <a:effectLst/>
                <a:uLnTx/>
                <a:uFillTx/>
                <a:latin typeface="Arial"/>
                <a:ea typeface="+mn-ea"/>
                <a:cs typeface="+mn-cs"/>
              </a:rPr>
              <a:t>in the future</a:t>
            </a:r>
          </a:p>
        </p:txBody>
      </p:sp>
      <p:grpSp>
        <p:nvGrpSpPr>
          <p:cNvPr id="55" name="Group 54">
            <a:extLst>
              <a:ext uri="{FF2B5EF4-FFF2-40B4-BE49-F238E27FC236}">
                <a16:creationId xmlns:a16="http://schemas.microsoft.com/office/drawing/2014/main" id="{A348AD32-792F-1DE3-5FD6-4EE1EC948290}"/>
              </a:ext>
            </a:extLst>
          </p:cNvPr>
          <p:cNvGrpSpPr/>
          <p:nvPr/>
        </p:nvGrpSpPr>
        <p:grpSpPr>
          <a:xfrm>
            <a:off x="3631292" y="3736069"/>
            <a:ext cx="4922158" cy="499382"/>
            <a:chOff x="3541485" y="4107543"/>
            <a:chExt cx="5101772" cy="652463"/>
          </a:xfrm>
        </p:grpSpPr>
        <p:cxnSp>
          <p:nvCxnSpPr>
            <p:cNvPr id="43" name="Straight Arrow Connector 42">
              <a:extLst>
                <a:ext uri="{FF2B5EF4-FFF2-40B4-BE49-F238E27FC236}">
                  <a16:creationId xmlns:a16="http://schemas.microsoft.com/office/drawing/2014/main" id="{F4CFF344-24A2-4747-9193-E2FB16405282}"/>
                </a:ext>
              </a:extLst>
            </p:cNvPr>
            <p:cNvCxnSpPr>
              <a:cxnSpLocks/>
            </p:cNvCxnSpPr>
            <p:nvPr/>
          </p:nvCxnSpPr>
          <p:spPr>
            <a:xfrm>
              <a:off x="8418286" y="4107543"/>
              <a:ext cx="224971" cy="261257"/>
            </a:xfrm>
            <a:prstGeom prst="straightConnector1">
              <a:avLst/>
            </a:prstGeom>
            <a:ln w="44450">
              <a:gradFill>
                <a:gsLst>
                  <a:gs pos="0">
                    <a:schemeClr val="accent5">
                      <a:alpha val="0"/>
                    </a:schemeClr>
                  </a:gs>
                  <a:gs pos="27000">
                    <a:schemeClr val="accent5"/>
                  </a:gs>
                </a:gsLst>
                <a:lin ang="2700000" scaled="0"/>
              </a:gradFill>
              <a:prstDash val="sysDot"/>
              <a:tailEnd type="triangle" w="med" len="sm"/>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863137A3-9D8F-A589-C5D7-06AD5A8FC411}"/>
                </a:ext>
              </a:extLst>
            </p:cNvPr>
            <p:cNvCxnSpPr>
              <a:cxnSpLocks/>
            </p:cNvCxnSpPr>
            <p:nvPr/>
          </p:nvCxnSpPr>
          <p:spPr>
            <a:xfrm flipH="1">
              <a:off x="3541485" y="4107543"/>
              <a:ext cx="224971" cy="261257"/>
            </a:xfrm>
            <a:prstGeom prst="straightConnector1">
              <a:avLst/>
            </a:prstGeom>
            <a:ln w="44450">
              <a:gradFill>
                <a:gsLst>
                  <a:gs pos="0">
                    <a:schemeClr val="accent5">
                      <a:alpha val="0"/>
                    </a:schemeClr>
                  </a:gs>
                  <a:gs pos="27000">
                    <a:schemeClr val="accent5"/>
                  </a:gs>
                </a:gsLst>
                <a:lin ang="2700000" scaled="0"/>
              </a:gradFill>
              <a:prstDash val="sysDot"/>
              <a:tailEnd type="triangle" w="med" len="sm"/>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53C1812A-C4C1-75E2-5ADC-2296B9F6EB60}"/>
                </a:ext>
              </a:extLst>
            </p:cNvPr>
            <p:cNvCxnSpPr>
              <a:cxnSpLocks/>
            </p:cNvCxnSpPr>
            <p:nvPr/>
          </p:nvCxnSpPr>
          <p:spPr>
            <a:xfrm>
              <a:off x="6128203" y="4382634"/>
              <a:ext cx="0" cy="377372"/>
            </a:xfrm>
            <a:prstGeom prst="straightConnector1">
              <a:avLst/>
            </a:prstGeom>
            <a:ln w="44450">
              <a:gradFill>
                <a:gsLst>
                  <a:gs pos="0">
                    <a:schemeClr val="accent5">
                      <a:alpha val="0"/>
                    </a:schemeClr>
                  </a:gs>
                  <a:gs pos="27000">
                    <a:schemeClr val="accent5"/>
                  </a:gs>
                </a:gsLst>
                <a:lin ang="5400000" scaled="0"/>
              </a:gradFill>
              <a:prstDash val="sysDot"/>
              <a:tailEnd type="triangle" w="med" len="sm"/>
            </a:ln>
          </p:spPr>
          <p:style>
            <a:lnRef idx="1">
              <a:schemeClr val="accent1"/>
            </a:lnRef>
            <a:fillRef idx="0">
              <a:schemeClr val="accent1"/>
            </a:fillRef>
            <a:effectRef idx="0">
              <a:schemeClr val="accent1"/>
            </a:effectRef>
            <a:fontRef idx="minor">
              <a:schemeClr val="tx1"/>
            </a:fontRef>
          </p:style>
        </p:cxnSp>
      </p:grpSp>
      <p:grpSp>
        <p:nvGrpSpPr>
          <p:cNvPr id="56" name="Group 55">
            <a:extLst>
              <a:ext uri="{FF2B5EF4-FFF2-40B4-BE49-F238E27FC236}">
                <a16:creationId xmlns:a16="http://schemas.microsoft.com/office/drawing/2014/main" id="{3330C827-D0AC-5C73-0B05-6AB3CC931AC2}"/>
              </a:ext>
            </a:extLst>
          </p:cNvPr>
          <p:cNvGrpSpPr/>
          <p:nvPr/>
        </p:nvGrpSpPr>
        <p:grpSpPr>
          <a:xfrm>
            <a:off x="5131594" y="1541616"/>
            <a:ext cx="1928812" cy="509434"/>
            <a:chOff x="4995455" y="1614403"/>
            <a:chExt cx="2201091" cy="581348"/>
          </a:xfrm>
          <a:solidFill>
            <a:schemeClr val="accent4"/>
          </a:solidFill>
        </p:grpSpPr>
        <p:sp>
          <p:nvSpPr>
            <p:cNvPr id="21" name="Text Placeholder 7">
              <a:extLst>
                <a:ext uri="{FF2B5EF4-FFF2-40B4-BE49-F238E27FC236}">
                  <a16:creationId xmlns:a16="http://schemas.microsoft.com/office/drawing/2014/main" id="{905775D1-3837-6D44-6760-3486B186374B}"/>
                </a:ext>
              </a:extLst>
            </p:cNvPr>
            <p:cNvSpPr txBox="1">
              <a:spLocks/>
            </p:cNvSpPr>
            <p:nvPr/>
          </p:nvSpPr>
          <p:spPr>
            <a:xfrm>
              <a:off x="4995455" y="1614403"/>
              <a:ext cx="2201091" cy="581348"/>
            </a:xfrm>
            <a:prstGeom prst="roundRect">
              <a:avLst>
                <a:gd name="adj" fmla="val 50000"/>
              </a:avLst>
            </a:prstGeom>
            <a:grpFill/>
            <a:effectLst/>
          </p:spPr>
          <p:txBody>
            <a:bodyPr vert="horz" wrap="square" lIns="182880" tIns="0" rIns="182880" bIns="0" rtlCol="0" anchor="ctr" anchorCtr="0">
              <a:no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2400"/>
                </a:spcBef>
                <a:spcAft>
                  <a:spcPts val="0"/>
                </a:spcAft>
                <a:buClrTx/>
                <a:buSzTx/>
                <a:buFont typeface="Arial" panose="020B0604020202020204" pitchFamily="34" charset="0"/>
                <a:buNone/>
                <a:tabLst/>
                <a:defRPr/>
              </a:pPr>
              <a:endParaRPr kumimoji="0" lang="en-US" sz="1400" b="0" i="0" u="none" strike="noStrike" kern="1200" cap="none" spc="0" normalizeH="0" baseline="0" noProof="0" dirty="0">
                <a:ln>
                  <a:noFill/>
                </a:ln>
                <a:solidFill>
                  <a:srgbClr val="FFFFFF"/>
                </a:solidFill>
                <a:effectLst/>
                <a:uLnTx/>
                <a:uFillTx/>
                <a:latin typeface="Arial"/>
                <a:ea typeface="+mn-ea"/>
                <a:cs typeface="+mn-cs"/>
              </a:endParaRPr>
            </a:p>
          </p:txBody>
        </p:sp>
        <p:pic>
          <p:nvPicPr>
            <p:cNvPr id="50" name="Graphic 49">
              <a:extLst>
                <a:ext uri="{FF2B5EF4-FFF2-40B4-BE49-F238E27FC236}">
                  <a16:creationId xmlns:a16="http://schemas.microsoft.com/office/drawing/2014/main" id="{7E07B0EA-1CD4-7FAD-D549-B1C81A5B246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262591" y="1733627"/>
              <a:ext cx="1628776" cy="342901"/>
            </a:xfrm>
            <a:prstGeom prst="rect">
              <a:avLst/>
            </a:prstGeom>
          </p:spPr>
        </p:pic>
      </p:grpSp>
    </p:spTree>
    <p:extLst>
      <p:ext uri="{BB962C8B-B14F-4D97-AF65-F5344CB8AC3E}">
        <p14:creationId xmlns:p14="http://schemas.microsoft.com/office/powerpoint/2010/main" val="27787535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457D3793-4578-5C9A-C797-3FA84CAF1311}"/>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D273B6EA-E43B-A6D8-557A-344BAA71D949}"/>
              </a:ext>
            </a:extLst>
          </p:cNvPr>
          <p:cNvSpPr/>
          <p:nvPr/>
        </p:nvSpPr>
        <p:spPr>
          <a:xfrm>
            <a:off x="0" y="0"/>
            <a:ext cx="12192000" cy="6858000"/>
          </a:xfrm>
          <a:prstGeom prst="rect">
            <a:avLst/>
          </a:prstGeom>
          <a:gradFill>
            <a:gsLst>
              <a:gs pos="41000">
                <a:srgbClr val="160A3C"/>
              </a:gs>
              <a:gs pos="0">
                <a:schemeClr val="accent2">
                  <a:alpha val="67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pic>
        <p:nvPicPr>
          <p:cNvPr id="2" name="Picture 1">
            <a:extLst>
              <a:ext uri="{FF2B5EF4-FFF2-40B4-BE49-F238E27FC236}">
                <a16:creationId xmlns:a16="http://schemas.microsoft.com/office/drawing/2014/main" id="{3239B90E-B28F-527D-DD98-2DA44F881D56}"/>
              </a:ext>
            </a:extLst>
          </p:cNvPr>
          <p:cNvPicPr>
            <a:picLocks noChangeAspect="1"/>
          </p:cNvPicPr>
          <p:nvPr/>
        </p:nvPicPr>
        <p:blipFill>
          <a:blip r:embed="rId3">
            <a:alphaModFix amt="53000"/>
          </a:blip>
          <a:stretch>
            <a:fillRect/>
          </a:stretch>
        </p:blipFill>
        <p:spPr>
          <a:xfrm>
            <a:off x="0" y="3543300"/>
            <a:ext cx="12192000" cy="3314700"/>
          </a:xfrm>
          <a:prstGeom prst="rect">
            <a:avLst/>
          </a:prstGeom>
        </p:spPr>
      </p:pic>
      <p:pic>
        <p:nvPicPr>
          <p:cNvPr id="11" name="Graphic 10">
            <a:extLst>
              <a:ext uri="{FF2B5EF4-FFF2-40B4-BE49-F238E27FC236}">
                <a16:creationId xmlns:a16="http://schemas.microsoft.com/office/drawing/2014/main" id="{B449CA39-0D11-4829-96F3-EE4907BCDD75}"/>
              </a:ext>
            </a:extLst>
          </p:cNvPr>
          <p:cNvPicPr>
            <a:picLocks noGrp="1" noRot="1" noChangeAspect="1" noMove="1" noResize="1" noEditPoints="1" noAdjustHandles="1" noChangeArrowheads="1" noChangeShapeType="1" noCrop="1"/>
          </p:cNvPicPr>
          <p:nvPr/>
        </p:nvPicPr>
        <p:blipFill>
          <a:blip r:embed="rId4">
            <a:extLst>
              <a:ext uri="{96DAC541-7B7A-43D3-8B79-37D633B846F1}">
                <asvg:svgBlip xmlns:asvg="http://schemas.microsoft.com/office/drawing/2016/SVG/main" r:embed="rId5"/>
              </a:ext>
            </a:extLst>
          </a:blip>
          <a:srcRect l="-1007" t="10413" r="55685" b="6558"/>
          <a:stretch/>
        </p:blipFill>
        <p:spPr>
          <a:xfrm flipH="1">
            <a:off x="-1" y="1"/>
            <a:ext cx="3743646" cy="6857999"/>
          </a:xfrm>
          <a:prstGeom prst="rect">
            <a:avLst/>
          </a:prstGeom>
        </p:spPr>
      </p:pic>
      <p:grpSp>
        <p:nvGrpSpPr>
          <p:cNvPr id="12" name="Group 11">
            <a:extLst>
              <a:ext uri="{FF2B5EF4-FFF2-40B4-BE49-F238E27FC236}">
                <a16:creationId xmlns:a16="http://schemas.microsoft.com/office/drawing/2014/main" id="{7344229C-2EF5-0A21-EC03-408C08C4D54D}"/>
              </a:ext>
            </a:extLst>
          </p:cNvPr>
          <p:cNvGrpSpPr/>
          <p:nvPr/>
        </p:nvGrpSpPr>
        <p:grpSpPr>
          <a:xfrm>
            <a:off x="495300" y="6415613"/>
            <a:ext cx="11443746" cy="290222"/>
            <a:chOff x="495300" y="6415613"/>
            <a:chExt cx="11443746" cy="290222"/>
          </a:xfrm>
        </p:grpSpPr>
        <p:pic>
          <p:nvPicPr>
            <p:cNvPr id="13" name="Graphic 12">
              <a:extLst>
                <a:ext uri="{FF2B5EF4-FFF2-40B4-BE49-F238E27FC236}">
                  <a16:creationId xmlns:a16="http://schemas.microsoft.com/office/drawing/2014/main" id="{EA47FE75-9B3C-3AE1-6F08-DE20C6F20781}"/>
                </a:ext>
              </a:extLst>
            </p:cNvPr>
            <p:cNvPicPr/>
            <p:nvPr userDrawn="1"/>
          </p:nvPicPr>
          <p:blipFill>
            <a:blip r:embed="rId6">
              <a:extLst>
                <a:ext uri="{96DAC541-7B7A-43D3-8B79-37D633B846F1}">
                  <asvg:svgBlip xmlns:asvg="http://schemas.microsoft.com/office/drawing/2016/SVG/main" r:embed="rId7"/>
                </a:ext>
              </a:extLst>
            </a:blip>
            <a:stretch>
              <a:fillRect/>
            </a:stretch>
          </p:blipFill>
          <p:spPr>
            <a:xfrm>
              <a:off x="10753974" y="6415613"/>
              <a:ext cx="1185072" cy="290222"/>
            </a:xfrm>
            <a:prstGeom prst="rect">
              <a:avLst/>
            </a:prstGeom>
          </p:spPr>
        </p:pic>
        <p:sp>
          <p:nvSpPr>
            <p:cNvPr id="14" name="TextBox 13">
              <a:extLst>
                <a:ext uri="{FF2B5EF4-FFF2-40B4-BE49-F238E27FC236}">
                  <a16:creationId xmlns:a16="http://schemas.microsoft.com/office/drawing/2014/main" id="{12360E63-BC44-2D3A-FC42-1209703049D4}"/>
                </a:ext>
              </a:extLst>
            </p:cNvPr>
            <p:cNvSpPr txBox="1"/>
            <p:nvPr userDrawn="1"/>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FFFFFF"/>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FFFFFF"/>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FFFFFF"/>
                  </a:solidFill>
                  <a:effectLst/>
                  <a:uLnTx/>
                  <a:uFillTx/>
                  <a:latin typeface="Arial"/>
                  <a:ea typeface="+mn-ea"/>
                  <a:cs typeface="+mn-cs"/>
                </a:rPr>
                <a:t> Nexxen International. All rights reserved. Confidential information of Nexxen.</a:t>
              </a:r>
            </a:p>
          </p:txBody>
        </p:sp>
      </p:grpSp>
      <p:sp>
        <p:nvSpPr>
          <p:cNvPr id="18" name="Text Placeholder 7">
            <a:extLst>
              <a:ext uri="{FF2B5EF4-FFF2-40B4-BE49-F238E27FC236}">
                <a16:creationId xmlns:a16="http://schemas.microsoft.com/office/drawing/2014/main" id="{23A0164E-5589-48C0-5580-537B2D6D887F}"/>
              </a:ext>
            </a:extLst>
          </p:cNvPr>
          <p:cNvSpPr txBox="1">
            <a:spLocks/>
          </p:cNvSpPr>
          <p:nvPr/>
        </p:nvSpPr>
        <p:spPr>
          <a:xfrm>
            <a:off x="3314791" y="405723"/>
            <a:ext cx="7982820" cy="995978"/>
          </a:xfrm>
          <a:prstGeom prst="rect">
            <a:avLst/>
          </a:prstGeom>
        </p:spPr>
        <p:txBody>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ts val="2640"/>
              </a:lnSpc>
              <a:spcBef>
                <a:spcPts val="0"/>
              </a:spcBef>
              <a:spcAft>
                <a:spcPts val="0"/>
              </a:spcAft>
              <a:buClrTx/>
              <a:buSzTx/>
              <a:buFont typeface="Arial" panose="020B0604020202020204" pitchFamily="34" charset="0"/>
              <a:buNone/>
              <a:tabLst/>
              <a:defRPr/>
            </a:pPr>
            <a:r>
              <a:rPr kumimoji="0" lang="en-US" sz="2200" b="1" i="0" u="none" strike="noStrike" kern="1200" cap="none" spc="0" normalizeH="0" baseline="0" noProof="0" dirty="0">
                <a:ln>
                  <a:noFill/>
                </a:ln>
                <a:solidFill>
                  <a:srgbClr val="8CF585"/>
                </a:solidFill>
                <a:effectLst/>
                <a:uLnTx/>
                <a:uFillTx/>
                <a:latin typeface="Arial"/>
                <a:ea typeface="+mn-ea"/>
                <a:cs typeface="+mn-cs"/>
              </a:rPr>
              <a:t>Nexxen Has a Position of Strength in 2025 and Beyond with a Strategy and Tech Stack Well Ahead of Peers</a:t>
            </a:r>
          </a:p>
        </p:txBody>
      </p:sp>
      <p:sp>
        <p:nvSpPr>
          <p:cNvPr id="20" name="Text Placeholder 7">
            <a:extLst>
              <a:ext uri="{FF2B5EF4-FFF2-40B4-BE49-F238E27FC236}">
                <a16:creationId xmlns:a16="http://schemas.microsoft.com/office/drawing/2014/main" id="{1297A7A2-F26F-5527-BF28-948AA67DAEEA}"/>
              </a:ext>
            </a:extLst>
          </p:cNvPr>
          <p:cNvSpPr txBox="1">
            <a:spLocks/>
          </p:cNvSpPr>
          <p:nvPr/>
        </p:nvSpPr>
        <p:spPr>
          <a:xfrm>
            <a:off x="4095819" y="1397806"/>
            <a:ext cx="6658155" cy="3043397"/>
          </a:xfrm>
          <a:prstGeom prst="rect">
            <a:avLst/>
          </a:prstGeom>
          <a:noFill/>
        </p:spPr>
        <p:txBody>
          <a:bodyPr vert="horz" wrap="square" lIns="0" tIns="0" rIns="0" bIns="0" rtlCol="0" anchor="t">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135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srgbClr val="FFFFFF"/>
                </a:solidFill>
                <a:effectLst/>
                <a:uLnTx/>
                <a:uFillTx/>
                <a:latin typeface="Arial"/>
                <a:ea typeface="+mn-ea"/>
                <a:cs typeface="+mn-cs"/>
              </a:rPr>
              <a:t>Comprehensive platform powers all workstreams, providing a solution to most market challenges</a:t>
            </a:r>
            <a:endParaRPr kumimoji="0" lang="en-US" sz="1600" b="0" i="0" u="none" strike="noStrike" kern="1200" cap="none" spc="0" normalizeH="0" baseline="0" noProof="0" dirty="0">
              <a:ln>
                <a:noFill/>
              </a:ln>
              <a:solidFill>
                <a:srgbClr val="FFFFFF"/>
              </a:solidFill>
              <a:effectLst/>
              <a:uLnTx/>
              <a:uFillTx/>
              <a:latin typeface="Arial"/>
              <a:ea typeface="+mn-ea"/>
              <a:cs typeface="Arial"/>
            </a:endParaRPr>
          </a:p>
          <a:p>
            <a:pPr marL="0" marR="0" lvl="0" indent="0" algn="l" defTabSz="914400" rtl="0" eaLnBrk="1" fontAlgn="auto" latinLnBrk="0" hangingPunct="1">
              <a:lnSpc>
                <a:spcPct val="110000"/>
              </a:lnSpc>
              <a:spcBef>
                <a:spcPts val="135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srgbClr val="FFFFFF"/>
                </a:solidFill>
                <a:effectLst/>
                <a:uLnTx/>
                <a:uFillTx/>
                <a:latin typeface="Arial"/>
                <a:ea typeface="+mn-ea"/>
                <a:cs typeface="+mn-cs"/>
              </a:rPr>
              <a:t>CTV leadership position </a:t>
            </a:r>
          </a:p>
          <a:p>
            <a:pPr marL="0" marR="0" lvl="0" indent="0" algn="l" defTabSz="914400" rtl="0" eaLnBrk="1" fontAlgn="auto" latinLnBrk="0" hangingPunct="1">
              <a:lnSpc>
                <a:spcPct val="110000"/>
              </a:lnSpc>
              <a:spcBef>
                <a:spcPts val="135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srgbClr val="FFFFFF"/>
                </a:solidFill>
                <a:effectLst/>
                <a:uLnTx/>
                <a:uFillTx/>
                <a:latin typeface="Arial"/>
                <a:ea typeface="+mn-ea"/>
                <a:cs typeface="+mn-cs"/>
              </a:rPr>
              <a:t>Strong and differentiated datasets and capabilities </a:t>
            </a:r>
            <a:endParaRPr kumimoji="0" lang="en-US" sz="1600" b="0" i="0" u="none" strike="noStrike" kern="1200" cap="none" spc="0" normalizeH="0" baseline="0" noProof="0" dirty="0">
              <a:ln>
                <a:noFill/>
              </a:ln>
              <a:solidFill>
                <a:srgbClr val="FFFFFF"/>
              </a:solidFill>
              <a:effectLst/>
              <a:uLnTx/>
              <a:uFillTx/>
              <a:latin typeface="Arial"/>
              <a:ea typeface="+mn-ea"/>
              <a:cs typeface="Arial"/>
            </a:endParaRPr>
          </a:p>
          <a:p>
            <a:pPr marL="0" marR="0" lvl="0" indent="0" algn="l" defTabSz="914400" rtl="0" eaLnBrk="1" fontAlgn="auto" latinLnBrk="0" hangingPunct="1">
              <a:lnSpc>
                <a:spcPct val="110000"/>
              </a:lnSpc>
              <a:spcBef>
                <a:spcPts val="135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srgbClr val="FFFFFF"/>
                </a:solidFill>
                <a:effectLst/>
                <a:uLnTx/>
                <a:uFillTx/>
                <a:latin typeface="Arial"/>
                <a:ea typeface="+mn-ea"/>
                <a:cs typeface="+mn-cs"/>
              </a:rPr>
              <a:t>End-to-End model expands TAM and supports </a:t>
            </a:r>
            <a:r>
              <a:rPr kumimoji="0" lang="en-US" sz="1600" b="0" i="0" u="none" strike="noStrike" kern="1200" cap="none" spc="0" normalizeH="0" baseline="0" noProof="0" dirty="0" err="1">
                <a:ln>
                  <a:noFill/>
                </a:ln>
                <a:solidFill>
                  <a:srgbClr val="FFFFFF"/>
                </a:solidFill>
                <a:effectLst/>
                <a:uLnTx/>
                <a:uFillTx/>
                <a:latin typeface="Arial"/>
                <a:ea typeface="+mn-ea"/>
                <a:cs typeface="+mn-cs"/>
              </a:rPr>
              <a:t>Nexxen’s</a:t>
            </a:r>
            <a:r>
              <a:rPr kumimoji="0" lang="en-US" sz="1600" b="0" i="0" u="none" strike="noStrike" kern="1200" cap="none" spc="0" normalizeH="0" baseline="0" noProof="0" dirty="0">
                <a:ln>
                  <a:noFill/>
                </a:ln>
                <a:solidFill>
                  <a:srgbClr val="FFFFFF"/>
                </a:solidFill>
                <a:effectLst/>
                <a:uLnTx/>
                <a:uFillTx/>
                <a:latin typeface="Arial"/>
                <a:ea typeface="+mn-ea"/>
                <a:cs typeface="+mn-cs"/>
              </a:rPr>
              <a:t> profitable growth</a:t>
            </a:r>
          </a:p>
          <a:p>
            <a:pPr marL="0" marR="0" lvl="0" indent="0" algn="l" defTabSz="914400" rtl="0" eaLnBrk="1" fontAlgn="auto" latinLnBrk="0" hangingPunct="1">
              <a:lnSpc>
                <a:spcPct val="110000"/>
              </a:lnSpc>
              <a:spcBef>
                <a:spcPts val="135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srgbClr val="FFFFFF"/>
                </a:solidFill>
                <a:effectLst/>
                <a:uLnTx/>
                <a:uFillTx/>
                <a:latin typeface="Arial"/>
                <a:ea typeface="+mn-ea"/>
                <a:cs typeface="+mn-cs"/>
              </a:rPr>
              <a:t>No need for additional major tech acquisitions</a:t>
            </a:r>
          </a:p>
          <a:p>
            <a:pPr marL="0" marR="0" lvl="0" indent="0" algn="l" defTabSz="914400" rtl="0" eaLnBrk="1" fontAlgn="auto" latinLnBrk="0" hangingPunct="1">
              <a:lnSpc>
                <a:spcPct val="110000"/>
              </a:lnSpc>
              <a:spcBef>
                <a:spcPts val="135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srgbClr val="FFFFFF"/>
                </a:solidFill>
                <a:effectLst/>
                <a:uLnTx/>
                <a:uFillTx/>
                <a:latin typeface="Arial"/>
                <a:ea typeface="+mn-ea"/>
                <a:cs typeface="+mn-cs"/>
              </a:rPr>
              <a:t>Model delivers greater resiliency and durability than one-sided platforms in uncertain macro environments</a:t>
            </a:r>
          </a:p>
        </p:txBody>
      </p:sp>
      <p:pic>
        <p:nvPicPr>
          <p:cNvPr id="21" name="Graphic 20">
            <a:extLst>
              <a:ext uri="{FF2B5EF4-FFF2-40B4-BE49-F238E27FC236}">
                <a16:creationId xmlns:a16="http://schemas.microsoft.com/office/drawing/2014/main" id="{1356FB7C-2DE7-86C0-5940-1AC06A808210}"/>
              </a:ext>
            </a:extLst>
          </p:cNvPr>
          <p:cNvPicPr>
            <a:picLocks noChangeAspect="1"/>
          </p:cNvPicPr>
          <p:nvPr/>
        </p:nvPicPr>
        <p:blipFill>
          <a:blip r:embed="rId8">
            <a:extLst>
              <a:ext uri="{96DAC541-7B7A-43D3-8B79-37D633B846F1}">
                <asvg:svgBlip xmlns:asvg="http://schemas.microsoft.com/office/drawing/2016/SVG/main" r:embed="rId9"/>
              </a:ext>
            </a:extLst>
          </a:blip>
          <a:srcRect/>
          <a:stretch/>
        </p:blipFill>
        <p:spPr>
          <a:xfrm>
            <a:off x="3465148" y="1443472"/>
            <a:ext cx="429348" cy="429348"/>
          </a:xfrm>
          <a:prstGeom prst="rect">
            <a:avLst/>
          </a:prstGeom>
        </p:spPr>
      </p:pic>
      <p:pic>
        <p:nvPicPr>
          <p:cNvPr id="22" name="Graphic 21">
            <a:extLst>
              <a:ext uri="{FF2B5EF4-FFF2-40B4-BE49-F238E27FC236}">
                <a16:creationId xmlns:a16="http://schemas.microsoft.com/office/drawing/2014/main" id="{FD4ADFA1-2934-995E-968B-248FEA63F103}"/>
              </a:ext>
            </a:extLst>
          </p:cNvPr>
          <p:cNvPicPr>
            <a:picLocks noChangeAspect="1"/>
          </p:cNvPicPr>
          <p:nvPr/>
        </p:nvPicPr>
        <p:blipFill>
          <a:blip r:embed="rId10">
            <a:extLst>
              <a:ext uri="{96DAC541-7B7A-43D3-8B79-37D633B846F1}">
                <asvg:svgBlip xmlns:asvg="http://schemas.microsoft.com/office/drawing/2016/SVG/main" r:embed="rId11"/>
              </a:ext>
            </a:extLst>
          </a:blip>
          <a:srcRect/>
          <a:stretch/>
        </p:blipFill>
        <p:spPr>
          <a:xfrm>
            <a:off x="3465148" y="2033364"/>
            <a:ext cx="429348" cy="429348"/>
          </a:xfrm>
          <a:prstGeom prst="rect">
            <a:avLst/>
          </a:prstGeom>
        </p:spPr>
      </p:pic>
      <p:pic>
        <p:nvPicPr>
          <p:cNvPr id="23" name="Graphic 22">
            <a:extLst>
              <a:ext uri="{FF2B5EF4-FFF2-40B4-BE49-F238E27FC236}">
                <a16:creationId xmlns:a16="http://schemas.microsoft.com/office/drawing/2014/main" id="{880861FE-4CC9-972A-9CEE-738A3B8DEE7B}"/>
              </a:ext>
            </a:extLst>
          </p:cNvPr>
          <p:cNvPicPr>
            <a:picLocks noChangeAspect="1"/>
          </p:cNvPicPr>
          <p:nvPr/>
        </p:nvPicPr>
        <p:blipFill>
          <a:blip r:embed="rId12">
            <a:extLst>
              <a:ext uri="{96DAC541-7B7A-43D3-8B79-37D633B846F1}">
                <asvg:svgBlip xmlns:asvg="http://schemas.microsoft.com/office/drawing/2016/SVG/main" r:embed="rId13"/>
              </a:ext>
            </a:extLst>
          </a:blip>
          <a:srcRect/>
          <a:stretch/>
        </p:blipFill>
        <p:spPr>
          <a:xfrm>
            <a:off x="3465148" y="2468582"/>
            <a:ext cx="429348" cy="429348"/>
          </a:xfrm>
          <a:prstGeom prst="rect">
            <a:avLst/>
          </a:prstGeom>
        </p:spPr>
      </p:pic>
      <p:pic>
        <p:nvPicPr>
          <p:cNvPr id="24" name="Graphic 23">
            <a:extLst>
              <a:ext uri="{FF2B5EF4-FFF2-40B4-BE49-F238E27FC236}">
                <a16:creationId xmlns:a16="http://schemas.microsoft.com/office/drawing/2014/main" id="{AA280150-1D60-2887-EC22-1B3929A34DBA}"/>
              </a:ext>
            </a:extLst>
          </p:cNvPr>
          <p:cNvPicPr>
            <a:picLocks noChangeAspect="1"/>
          </p:cNvPicPr>
          <p:nvPr/>
        </p:nvPicPr>
        <p:blipFill>
          <a:blip r:embed="rId14">
            <a:extLst>
              <a:ext uri="{96DAC541-7B7A-43D3-8B79-37D633B846F1}">
                <asvg:svgBlip xmlns:asvg="http://schemas.microsoft.com/office/drawing/2016/SVG/main" r:embed="rId15"/>
              </a:ext>
            </a:extLst>
          </a:blip>
          <a:srcRect/>
          <a:stretch/>
        </p:blipFill>
        <p:spPr>
          <a:xfrm>
            <a:off x="3451250" y="2903800"/>
            <a:ext cx="457144" cy="457144"/>
          </a:xfrm>
          <a:prstGeom prst="rect">
            <a:avLst/>
          </a:prstGeom>
        </p:spPr>
      </p:pic>
      <p:pic>
        <p:nvPicPr>
          <p:cNvPr id="15" name="Graphic 14">
            <a:extLst>
              <a:ext uri="{FF2B5EF4-FFF2-40B4-BE49-F238E27FC236}">
                <a16:creationId xmlns:a16="http://schemas.microsoft.com/office/drawing/2014/main" id="{627F48F3-E0E6-1BDA-1259-9F0901E4C61F}"/>
              </a:ext>
            </a:extLst>
          </p:cNvPr>
          <p:cNvPicPr>
            <a:picLocks noChangeAspect="1"/>
          </p:cNvPicPr>
          <p:nvPr/>
        </p:nvPicPr>
        <p:blipFill>
          <a:blip r:embed="rId16">
            <a:extLst>
              <a:ext uri="{96DAC541-7B7A-43D3-8B79-37D633B846F1}">
                <asvg:svgBlip xmlns:asvg="http://schemas.microsoft.com/office/drawing/2016/SVG/main" r:embed="rId17"/>
              </a:ext>
            </a:extLst>
          </a:blip>
          <a:srcRect/>
          <a:stretch/>
        </p:blipFill>
        <p:spPr>
          <a:xfrm>
            <a:off x="3429090" y="3935547"/>
            <a:ext cx="501464" cy="501464"/>
          </a:xfrm>
          <a:prstGeom prst="rect">
            <a:avLst/>
          </a:prstGeom>
        </p:spPr>
      </p:pic>
      <p:pic>
        <p:nvPicPr>
          <p:cNvPr id="3" name="Graphic 2">
            <a:extLst>
              <a:ext uri="{FF2B5EF4-FFF2-40B4-BE49-F238E27FC236}">
                <a16:creationId xmlns:a16="http://schemas.microsoft.com/office/drawing/2014/main" id="{43C767B9-5EA2-FDB1-4B7D-EF07D16A6F86}"/>
              </a:ext>
            </a:extLst>
          </p:cNvPr>
          <p:cNvPicPr>
            <a:picLocks noChangeAspect="1"/>
          </p:cNvPicPr>
          <p:nvPr/>
        </p:nvPicPr>
        <p:blipFill>
          <a:blip r:embed="rId18">
            <a:extLst>
              <a:ext uri="{96DAC541-7B7A-43D3-8B79-37D633B846F1}">
                <asvg:svgBlip xmlns:asvg="http://schemas.microsoft.com/office/drawing/2016/SVG/main" r:embed="rId19"/>
              </a:ext>
            </a:extLst>
          </a:blip>
          <a:srcRect/>
          <a:stretch/>
        </p:blipFill>
        <p:spPr>
          <a:xfrm>
            <a:off x="-2416245" y="4122463"/>
            <a:ext cx="378100" cy="378100"/>
          </a:xfrm>
          <a:prstGeom prst="rect">
            <a:avLst/>
          </a:prstGeom>
        </p:spPr>
      </p:pic>
      <p:pic>
        <p:nvPicPr>
          <p:cNvPr id="4" name="Graphic 3">
            <a:extLst>
              <a:ext uri="{FF2B5EF4-FFF2-40B4-BE49-F238E27FC236}">
                <a16:creationId xmlns:a16="http://schemas.microsoft.com/office/drawing/2014/main" id="{343B70E7-D042-E88F-BEFF-DB5D1938C0C6}"/>
              </a:ext>
            </a:extLst>
          </p:cNvPr>
          <p:cNvPicPr>
            <a:picLocks noChangeAspect="1"/>
          </p:cNvPicPr>
          <p:nvPr/>
        </p:nvPicPr>
        <p:blipFill>
          <a:blip r:embed="rId20">
            <a:extLst>
              <a:ext uri="{96DAC541-7B7A-43D3-8B79-37D633B846F1}">
                <asvg:svgBlip xmlns:asvg="http://schemas.microsoft.com/office/drawing/2016/SVG/main" r:embed="rId21"/>
              </a:ext>
            </a:extLst>
          </a:blip>
          <a:srcRect/>
          <a:stretch/>
        </p:blipFill>
        <p:spPr>
          <a:xfrm>
            <a:off x="3455054" y="3366814"/>
            <a:ext cx="449536" cy="449536"/>
          </a:xfrm>
          <a:prstGeom prst="rect">
            <a:avLst/>
          </a:prstGeom>
        </p:spPr>
      </p:pic>
    </p:spTree>
    <p:extLst>
      <p:ext uri="{BB962C8B-B14F-4D97-AF65-F5344CB8AC3E}">
        <p14:creationId xmlns:p14="http://schemas.microsoft.com/office/powerpoint/2010/main" val="42522876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bg>
      <p:bgPr>
        <a:gradFill>
          <a:gsLst>
            <a:gs pos="30000">
              <a:srgbClr val="190740"/>
            </a:gs>
            <a:gs pos="100000">
              <a:schemeClr val="accent2"/>
            </a:gs>
          </a:gsLst>
          <a:lin ang="2700000" scaled="1"/>
        </a:gradFill>
        <a:effectLst/>
      </p:bgPr>
    </p:bg>
    <p:spTree>
      <p:nvGrpSpPr>
        <p:cNvPr id="1" name="">
          <a:extLst>
            <a:ext uri="{FF2B5EF4-FFF2-40B4-BE49-F238E27FC236}">
              <a16:creationId xmlns:a16="http://schemas.microsoft.com/office/drawing/2014/main" id="{6888AABB-342E-17F9-DBA8-AE1FC44EADD6}"/>
            </a:ext>
          </a:extLst>
        </p:cNvPr>
        <p:cNvGrpSpPr/>
        <p:nvPr/>
      </p:nvGrpSpPr>
      <p:grpSpPr>
        <a:xfrm>
          <a:off x="0" y="0"/>
          <a:ext cx="0" cy="0"/>
          <a:chOff x="0" y="0"/>
          <a:chExt cx="0" cy="0"/>
        </a:xfrm>
      </p:grpSpPr>
      <p:pic>
        <p:nvPicPr>
          <p:cNvPr id="26" name="Picture 25">
            <a:extLst>
              <a:ext uri="{FF2B5EF4-FFF2-40B4-BE49-F238E27FC236}">
                <a16:creationId xmlns:a16="http://schemas.microsoft.com/office/drawing/2014/main" id="{0AD88E14-DA2D-C9D8-9B4B-91808B125B79}"/>
              </a:ext>
            </a:extLst>
          </p:cNvPr>
          <p:cNvPicPr>
            <a:picLocks noChangeAspect="1"/>
          </p:cNvPicPr>
          <p:nvPr/>
        </p:nvPicPr>
        <p:blipFill>
          <a:blip r:embed="rId3">
            <a:alphaModFix amt="18000"/>
          </a:blip>
          <a:stretch>
            <a:fillRect/>
          </a:stretch>
        </p:blipFill>
        <p:spPr>
          <a:xfrm>
            <a:off x="0" y="0"/>
            <a:ext cx="12192000" cy="6858000"/>
          </a:xfrm>
          <a:prstGeom prst="rect">
            <a:avLst/>
          </a:prstGeom>
        </p:spPr>
      </p:pic>
      <p:sp>
        <p:nvSpPr>
          <p:cNvPr id="20" name="Text Placeholder 9">
            <a:extLst>
              <a:ext uri="{FF2B5EF4-FFF2-40B4-BE49-F238E27FC236}">
                <a16:creationId xmlns:a16="http://schemas.microsoft.com/office/drawing/2014/main" id="{DE5376D1-E566-4473-73A1-7A4BB2898439}"/>
              </a:ext>
            </a:extLst>
          </p:cNvPr>
          <p:cNvSpPr txBox="1">
            <a:spLocks/>
          </p:cNvSpPr>
          <p:nvPr/>
        </p:nvSpPr>
        <p:spPr>
          <a:xfrm>
            <a:off x="1919920" y="2605958"/>
            <a:ext cx="8352160" cy="651460"/>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4000" b="1" i="0" u="none" strike="noStrike" kern="1200" cap="none" spc="0" normalizeH="0" baseline="0" noProof="0" dirty="0">
                <a:ln>
                  <a:noFill/>
                </a:ln>
                <a:solidFill>
                  <a:srgbClr val="FFFFFF"/>
                </a:solidFill>
                <a:effectLst/>
                <a:uLnTx/>
                <a:uFillTx/>
                <a:latin typeface="Poppins" panose="00000500000000000000" pitchFamily="2" charset="0"/>
                <a:ea typeface="+mn-ea"/>
                <a:cs typeface="Poppins" panose="00000500000000000000" pitchFamily="2" charset="0"/>
              </a:rPr>
              <a:t>Strategic Vision</a:t>
            </a:r>
          </a:p>
        </p:txBody>
      </p:sp>
      <p:sp>
        <p:nvSpPr>
          <p:cNvPr id="2" name="Freeform: Shape 1">
            <a:extLst>
              <a:ext uri="{FF2B5EF4-FFF2-40B4-BE49-F238E27FC236}">
                <a16:creationId xmlns:a16="http://schemas.microsoft.com/office/drawing/2014/main" id="{ACE84200-7B12-FA76-602C-2A2AFFAFE1C6}"/>
              </a:ext>
            </a:extLst>
          </p:cNvPr>
          <p:cNvSpPr/>
          <p:nvPr/>
        </p:nvSpPr>
        <p:spPr>
          <a:xfrm>
            <a:off x="0" y="359935"/>
            <a:ext cx="12192000" cy="1774081"/>
          </a:xfrm>
          <a:custGeom>
            <a:avLst/>
            <a:gdLst>
              <a:gd name="connsiteX0" fmla="*/ 6098451 w 12192000"/>
              <a:gd name="connsiteY0" fmla="*/ 0 h 6498064"/>
              <a:gd name="connsiteX1" fmla="*/ 6136044 w 12192000"/>
              <a:gd name="connsiteY1" fmla="*/ 0 h 6498064"/>
              <a:gd name="connsiteX2" fmla="*/ 8842854 w 12192000"/>
              <a:gd name="connsiteY2" fmla="*/ 317103 h 6498064"/>
              <a:gd name="connsiteX3" fmla="*/ 9070059 w 12192000"/>
              <a:gd name="connsiteY3" fmla="*/ 374310 h 6498064"/>
              <a:gd name="connsiteX4" fmla="*/ 10892578 w 12192000"/>
              <a:gd name="connsiteY4" fmla="*/ 1003612 h 6498064"/>
              <a:gd name="connsiteX5" fmla="*/ 12053413 w 12192000"/>
              <a:gd name="connsiteY5" fmla="*/ 1667801 h 6498064"/>
              <a:gd name="connsiteX6" fmla="*/ 12192000 w 12192000"/>
              <a:gd name="connsiteY6" fmla="*/ 1770450 h 6498064"/>
              <a:gd name="connsiteX7" fmla="*/ 12192000 w 12192000"/>
              <a:gd name="connsiteY7" fmla="*/ 6498064 h 6498064"/>
              <a:gd name="connsiteX8" fmla="*/ 0 w 12192000"/>
              <a:gd name="connsiteY8" fmla="*/ 6498064 h 6498064"/>
              <a:gd name="connsiteX9" fmla="*/ 0 w 12192000"/>
              <a:gd name="connsiteY9" fmla="*/ 1774081 h 6498064"/>
              <a:gd name="connsiteX10" fmla="*/ 143490 w 12192000"/>
              <a:gd name="connsiteY10" fmla="*/ 1667801 h 6498064"/>
              <a:gd name="connsiteX11" fmla="*/ 1304323 w 12192000"/>
              <a:gd name="connsiteY11" fmla="*/ 1003612 h 6498064"/>
              <a:gd name="connsiteX12" fmla="*/ 3126846 w 12192000"/>
              <a:gd name="connsiteY12" fmla="*/ 374310 h 6498064"/>
              <a:gd name="connsiteX13" fmla="*/ 3354047 w 12192000"/>
              <a:gd name="connsiteY13" fmla="*/ 317103 h 6498064"/>
              <a:gd name="connsiteX14" fmla="*/ 6098451 w 12192000"/>
              <a:gd name="connsiteY14" fmla="*/ 0 h 6498064"/>
              <a:gd name="connsiteX0" fmla="*/ 0 w 12283440"/>
              <a:gd name="connsiteY0" fmla="*/ 6498064 h 6589504"/>
              <a:gd name="connsiteX1" fmla="*/ 0 w 12283440"/>
              <a:gd name="connsiteY1" fmla="*/ 1774081 h 6589504"/>
              <a:gd name="connsiteX2" fmla="*/ 143490 w 12283440"/>
              <a:gd name="connsiteY2" fmla="*/ 1667801 h 6589504"/>
              <a:gd name="connsiteX3" fmla="*/ 1304323 w 12283440"/>
              <a:gd name="connsiteY3" fmla="*/ 1003612 h 6589504"/>
              <a:gd name="connsiteX4" fmla="*/ 3126846 w 12283440"/>
              <a:gd name="connsiteY4" fmla="*/ 374310 h 6589504"/>
              <a:gd name="connsiteX5" fmla="*/ 3354047 w 12283440"/>
              <a:gd name="connsiteY5" fmla="*/ 317103 h 6589504"/>
              <a:gd name="connsiteX6" fmla="*/ 6098451 w 12283440"/>
              <a:gd name="connsiteY6" fmla="*/ 0 h 6589504"/>
              <a:gd name="connsiteX7" fmla="*/ 6136044 w 12283440"/>
              <a:gd name="connsiteY7" fmla="*/ 0 h 6589504"/>
              <a:gd name="connsiteX8" fmla="*/ 8842854 w 12283440"/>
              <a:gd name="connsiteY8" fmla="*/ 317103 h 6589504"/>
              <a:gd name="connsiteX9" fmla="*/ 9070059 w 12283440"/>
              <a:gd name="connsiteY9" fmla="*/ 374310 h 6589504"/>
              <a:gd name="connsiteX10" fmla="*/ 10892578 w 12283440"/>
              <a:gd name="connsiteY10" fmla="*/ 1003612 h 6589504"/>
              <a:gd name="connsiteX11" fmla="*/ 12053413 w 12283440"/>
              <a:gd name="connsiteY11" fmla="*/ 1667801 h 6589504"/>
              <a:gd name="connsiteX12" fmla="*/ 12192000 w 12283440"/>
              <a:gd name="connsiteY12" fmla="*/ 1770450 h 6589504"/>
              <a:gd name="connsiteX13" fmla="*/ 12283440 w 12283440"/>
              <a:gd name="connsiteY13" fmla="*/ 6589504 h 6589504"/>
              <a:gd name="connsiteX0" fmla="*/ 0 w 12283440"/>
              <a:gd name="connsiteY0" fmla="*/ 1774081 h 6589504"/>
              <a:gd name="connsiteX1" fmla="*/ 143490 w 12283440"/>
              <a:gd name="connsiteY1" fmla="*/ 1667801 h 6589504"/>
              <a:gd name="connsiteX2" fmla="*/ 1304323 w 12283440"/>
              <a:gd name="connsiteY2" fmla="*/ 1003612 h 6589504"/>
              <a:gd name="connsiteX3" fmla="*/ 3126846 w 12283440"/>
              <a:gd name="connsiteY3" fmla="*/ 374310 h 6589504"/>
              <a:gd name="connsiteX4" fmla="*/ 3354047 w 12283440"/>
              <a:gd name="connsiteY4" fmla="*/ 317103 h 6589504"/>
              <a:gd name="connsiteX5" fmla="*/ 6098451 w 12283440"/>
              <a:gd name="connsiteY5" fmla="*/ 0 h 6589504"/>
              <a:gd name="connsiteX6" fmla="*/ 6136044 w 12283440"/>
              <a:gd name="connsiteY6" fmla="*/ 0 h 6589504"/>
              <a:gd name="connsiteX7" fmla="*/ 8842854 w 12283440"/>
              <a:gd name="connsiteY7" fmla="*/ 317103 h 6589504"/>
              <a:gd name="connsiteX8" fmla="*/ 9070059 w 12283440"/>
              <a:gd name="connsiteY8" fmla="*/ 374310 h 6589504"/>
              <a:gd name="connsiteX9" fmla="*/ 10892578 w 12283440"/>
              <a:gd name="connsiteY9" fmla="*/ 1003612 h 6589504"/>
              <a:gd name="connsiteX10" fmla="*/ 12053413 w 12283440"/>
              <a:gd name="connsiteY10" fmla="*/ 1667801 h 6589504"/>
              <a:gd name="connsiteX11" fmla="*/ 12192000 w 12283440"/>
              <a:gd name="connsiteY11" fmla="*/ 1770450 h 6589504"/>
              <a:gd name="connsiteX12" fmla="*/ 12283440 w 12283440"/>
              <a:gd name="connsiteY12" fmla="*/ 6589504 h 6589504"/>
              <a:gd name="connsiteX0" fmla="*/ 0 w 12192000"/>
              <a:gd name="connsiteY0" fmla="*/ 1774081 h 1774081"/>
              <a:gd name="connsiteX1" fmla="*/ 143490 w 12192000"/>
              <a:gd name="connsiteY1" fmla="*/ 1667801 h 1774081"/>
              <a:gd name="connsiteX2" fmla="*/ 1304323 w 12192000"/>
              <a:gd name="connsiteY2" fmla="*/ 1003612 h 1774081"/>
              <a:gd name="connsiteX3" fmla="*/ 3126846 w 12192000"/>
              <a:gd name="connsiteY3" fmla="*/ 374310 h 1774081"/>
              <a:gd name="connsiteX4" fmla="*/ 3354047 w 12192000"/>
              <a:gd name="connsiteY4" fmla="*/ 317103 h 1774081"/>
              <a:gd name="connsiteX5" fmla="*/ 6098451 w 12192000"/>
              <a:gd name="connsiteY5" fmla="*/ 0 h 1774081"/>
              <a:gd name="connsiteX6" fmla="*/ 6136044 w 12192000"/>
              <a:gd name="connsiteY6" fmla="*/ 0 h 1774081"/>
              <a:gd name="connsiteX7" fmla="*/ 8842854 w 12192000"/>
              <a:gd name="connsiteY7" fmla="*/ 317103 h 1774081"/>
              <a:gd name="connsiteX8" fmla="*/ 9070059 w 12192000"/>
              <a:gd name="connsiteY8" fmla="*/ 374310 h 1774081"/>
              <a:gd name="connsiteX9" fmla="*/ 10892578 w 12192000"/>
              <a:gd name="connsiteY9" fmla="*/ 1003612 h 1774081"/>
              <a:gd name="connsiteX10" fmla="*/ 12053413 w 12192000"/>
              <a:gd name="connsiteY10" fmla="*/ 1667801 h 1774081"/>
              <a:gd name="connsiteX11" fmla="*/ 12192000 w 12192000"/>
              <a:gd name="connsiteY11" fmla="*/ 1770450 h 1774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1774081">
                <a:moveTo>
                  <a:pt x="0" y="1774081"/>
                </a:moveTo>
                <a:lnTo>
                  <a:pt x="143490" y="1667801"/>
                </a:lnTo>
                <a:cubicBezTo>
                  <a:pt x="513867" y="1404330"/>
                  <a:pt x="900795" y="1182901"/>
                  <a:pt x="1304323" y="1003612"/>
                </a:cubicBezTo>
                <a:cubicBezTo>
                  <a:pt x="1925451" y="727374"/>
                  <a:pt x="2533504" y="518150"/>
                  <a:pt x="3126846" y="374310"/>
                </a:cubicBezTo>
                <a:lnTo>
                  <a:pt x="3354047" y="317103"/>
                </a:lnTo>
                <a:cubicBezTo>
                  <a:pt x="4223626" y="111148"/>
                  <a:pt x="5143874" y="0"/>
                  <a:pt x="6098451" y="0"/>
                </a:cubicBezTo>
                <a:lnTo>
                  <a:pt x="6136044" y="0"/>
                </a:lnTo>
                <a:cubicBezTo>
                  <a:pt x="7075909" y="3269"/>
                  <a:pt x="7984718" y="112784"/>
                  <a:pt x="8842854" y="317103"/>
                </a:cubicBezTo>
                <a:lnTo>
                  <a:pt x="9070059" y="374310"/>
                </a:lnTo>
                <a:cubicBezTo>
                  <a:pt x="9663397" y="518150"/>
                  <a:pt x="10271450" y="727374"/>
                  <a:pt x="10892578" y="1003612"/>
                </a:cubicBezTo>
                <a:cubicBezTo>
                  <a:pt x="11296107" y="1182901"/>
                  <a:pt x="11683036" y="1404330"/>
                  <a:pt x="12053413" y="1667801"/>
                </a:cubicBezTo>
                <a:lnTo>
                  <a:pt x="12192000" y="1770450"/>
                </a:lnTo>
              </a:path>
            </a:pathLst>
          </a:custGeom>
          <a:noFill/>
          <a:ln w="101600" cap="sq">
            <a:solidFill>
              <a:schemeClr val="bg2"/>
            </a:solidFill>
            <a:prstDash val="solid"/>
            <a:round/>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grpSp>
        <p:nvGrpSpPr>
          <p:cNvPr id="4" name="Group 3">
            <a:extLst>
              <a:ext uri="{FF2B5EF4-FFF2-40B4-BE49-F238E27FC236}">
                <a16:creationId xmlns:a16="http://schemas.microsoft.com/office/drawing/2014/main" id="{F7BC8D35-487F-4439-76F4-51179B16E22F}"/>
              </a:ext>
            </a:extLst>
          </p:cNvPr>
          <p:cNvGrpSpPr/>
          <p:nvPr/>
        </p:nvGrpSpPr>
        <p:grpSpPr>
          <a:xfrm>
            <a:off x="5617845" y="879923"/>
            <a:ext cx="956310" cy="1362643"/>
            <a:chOff x="5687884" y="1183642"/>
            <a:chExt cx="816232" cy="1163045"/>
          </a:xfrm>
        </p:grpSpPr>
        <p:pic>
          <p:nvPicPr>
            <p:cNvPr id="5" name="Graphic 4">
              <a:extLst>
                <a:ext uri="{FF2B5EF4-FFF2-40B4-BE49-F238E27FC236}">
                  <a16:creationId xmlns:a16="http://schemas.microsoft.com/office/drawing/2014/main" id="{0AAE64CD-F44E-2E71-12EE-F186E082C4C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687884" y="1183642"/>
              <a:ext cx="816232" cy="816232"/>
            </a:xfrm>
            <a:prstGeom prst="rect">
              <a:avLst/>
            </a:prstGeom>
          </p:spPr>
        </p:pic>
        <p:sp>
          <p:nvSpPr>
            <p:cNvPr id="11" name="Rectangle 10">
              <a:extLst>
                <a:ext uri="{FF2B5EF4-FFF2-40B4-BE49-F238E27FC236}">
                  <a16:creationId xmlns:a16="http://schemas.microsoft.com/office/drawing/2014/main" id="{FE3D6B42-29A8-19F2-1E55-897B6DDF053C}"/>
                </a:ext>
              </a:extLst>
            </p:cNvPr>
            <p:cNvSpPr/>
            <p:nvPr/>
          </p:nvSpPr>
          <p:spPr>
            <a:xfrm>
              <a:off x="5787772" y="2225039"/>
              <a:ext cx="618743" cy="12164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grpSp>
      <p:grpSp>
        <p:nvGrpSpPr>
          <p:cNvPr id="13" name="Group 12">
            <a:extLst>
              <a:ext uri="{FF2B5EF4-FFF2-40B4-BE49-F238E27FC236}">
                <a16:creationId xmlns:a16="http://schemas.microsoft.com/office/drawing/2014/main" id="{9090C8B4-24D4-948E-255E-1462919406E8}"/>
              </a:ext>
            </a:extLst>
          </p:cNvPr>
          <p:cNvGrpSpPr>
            <a:grpSpLocks noGrp="1" noUngrp="1" noRot="1" noMove="1" noResize="1"/>
          </p:cNvGrpSpPr>
          <p:nvPr/>
        </p:nvGrpSpPr>
        <p:grpSpPr>
          <a:xfrm>
            <a:off x="495300" y="6415613"/>
            <a:ext cx="11443746" cy="290222"/>
            <a:chOff x="495300" y="6415613"/>
            <a:chExt cx="11443746" cy="290222"/>
          </a:xfrm>
        </p:grpSpPr>
        <p:pic>
          <p:nvPicPr>
            <p:cNvPr id="15" name="Graphic 14">
              <a:extLst>
                <a:ext uri="{FF2B5EF4-FFF2-40B4-BE49-F238E27FC236}">
                  <a16:creationId xmlns:a16="http://schemas.microsoft.com/office/drawing/2014/main" id="{40043467-3F0D-0C90-AE01-766C03F99921}"/>
                </a:ext>
              </a:extLst>
            </p:cNvPr>
            <p:cNvPicPr>
              <a:picLocks noGrp="1" noRot="1" noChangeAspect="1" noMove="1" noResize="1" noEditPoints="1" noAdjustHandles="1" noChangeArrowheads="1" noChangeShapeType="1" noCrop="1"/>
            </p:cNvPicPr>
            <p:nvPr userDrawn="1"/>
          </p:nvPicPr>
          <p:blipFill>
            <a:blip r:embed="rId6">
              <a:extLst>
                <a:ext uri="{96DAC541-7B7A-43D3-8B79-37D633B846F1}">
                  <asvg:svgBlip xmlns:asvg="http://schemas.microsoft.com/office/drawing/2016/SVG/main" r:embed="rId7"/>
                </a:ext>
              </a:extLst>
            </a:blip>
            <a:stretch>
              <a:fillRect/>
            </a:stretch>
          </p:blipFill>
          <p:spPr>
            <a:xfrm>
              <a:off x="10753974" y="6415613"/>
              <a:ext cx="1185072" cy="290222"/>
            </a:xfrm>
            <a:prstGeom prst="rect">
              <a:avLst/>
            </a:prstGeom>
          </p:spPr>
        </p:pic>
        <p:sp>
          <p:nvSpPr>
            <p:cNvPr id="16" name="TextBox 15">
              <a:extLst>
                <a:ext uri="{FF2B5EF4-FFF2-40B4-BE49-F238E27FC236}">
                  <a16:creationId xmlns:a16="http://schemas.microsoft.com/office/drawing/2014/main" id="{C7348385-B59D-21B6-EF40-233F56D4CACD}"/>
                </a:ext>
              </a:extLst>
            </p:cNvPr>
            <p:cNvSpPr txBox="1">
              <a:spLocks noGrp="1" noRot="1" noMove="1" noResize="1" noEditPoints="1" noAdjustHandles="1" noChangeArrowheads="1" noChangeShapeType="1"/>
            </p:cNvSpPr>
            <p:nvPr userDrawn="1"/>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grpSp>
      <p:sp>
        <p:nvSpPr>
          <p:cNvPr id="27" name="Text Placeholder 1048">
            <a:extLst>
              <a:ext uri="{FF2B5EF4-FFF2-40B4-BE49-F238E27FC236}">
                <a16:creationId xmlns:a16="http://schemas.microsoft.com/office/drawing/2014/main" id="{5D346C90-28BB-9C88-F0E2-6DDAC76E51BD}"/>
              </a:ext>
            </a:extLst>
          </p:cNvPr>
          <p:cNvSpPr txBox="1">
            <a:spLocks/>
          </p:cNvSpPr>
          <p:nvPr/>
        </p:nvSpPr>
        <p:spPr>
          <a:xfrm>
            <a:off x="805543" y="3654682"/>
            <a:ext cx="10580914" cy="2325204"/>
          </a:xfrm>
          <a:prstGeom prst="roundRect">
            <a:avLst>
              <a:gd name="adj" fmla="val 50000"/>
            </a:avLst>
          </a:prstGeom>
          <a:solidFill>
            <a:schemeClr val="accent1">
              <a:alpha val="21000"/>
            </a:schemeClr>
          </a:solidFill>
          <a:ln w="22225">
            <a:solidFill>
              <a:schemeClr val="bg2"/>
            </a:solidFill>
          </a:ln>
        </p:spPr>
        <p:txBody>
          <a:bodyPr vert="horz" wrap="square" lIns="274320" tIns="0" rIns="274320" bIns="45720" rtlCol="0" anchor="ctr" anchorCtr="0">
            <a:no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ts val="3300"/>
              </a:lnSpc>
              <a:spcBef>
                <a:spcPts val="900"/>
              </a:spcBef>
              <a:spcAft>
                <a:spcPts val="0"/>
              </a:spcAft>
              <a:buClrTx/>
              <a:buSzTx/>
              <a:buFont typeface="Arial" panose="020B0604020202020204" pitchFamily="34" charset="0"/>
              <a:buNone/>
              <a:tabLst/>
              <a:defRPr/>
            </a:pPr>
            <a:r>
              <a:rPr kumimoji="0" lang="en-US" sz="2300" b="0" i="0" u="none" strike="noStrike" kern="1200" cap="none" spc="0" normalizeH="0" baseline="0" noProof="0" dirty="0">
                <a:ln>
                  <a:noFill/>
                </a:ln>
                <a:solidFill>
                  <a:srgbClr val="8CF585"/>
                </a:solidFill>
                <a:effectLst/>
                <a:uLnTx/>
                <a:uFillTx/>
                <a:latin typeface="Poppins SemiBold" panose="00000700000000000000" pitchFamily="2" charset="0"/>
                <a:ea typeface="+mn-ea"/>
                <a:cs typeface="Poppins SemiBold" panose="00000700000000000000" pitchFamily="2" charset="0"/>
              </a:rPr>
              <a:t>Becoming AdTech’s leading strategic end-to-end </a:t>
            </a:r>
            <a:br>
              <a:rPr kumimoji="0" lang="en-US" sz="2300" b="0" i="0" u="none" strike="noStrike" kern="1200" cap="none" spc="0" normalizeH="0" baseline="0" noProof="0" dirty="0">
                <a:ln>
                  <a:noFill/>
                </a:ln>
                <a:solidFill>
                  <a:srgbClr val="8CF585"/>
                </a:solidFill>
                <a:effectLst/>
                <a:uLnTx/>
                <a:uFillTx/>
                <a:latin typeface="Poppins SemiBold" panose="00000700000000000000" pitchFamily="2" charset="0"/>
                <a:ea typeface="+mn-ea"/>
                <a:cs typeface="Poppins SemiBold" panose="00000700000000000000" pitchFamily="2" charset="0"/>
              </a:rPr>
            </a:br>
            <a:r>
              <a:rPr kumimoji="0" lang="en-US" sz="2300" b="0" i="0" u="none" strike="noStrike" kern="1200" cap="none" spc="0" normalizeH="0" baseline="0" noProof="0" dirty="0">
                <a:ln>
                  <a:noFill/>
                </a:ln>
                <a:solidFill>
                  <a:srgbClr val="8CF585"/>
                </a:solidFill>
                <a:effectLst/>
                <a:uLnTx/>
                <a:uFillTx/>
                <a:latin typeface="Poppins SemiBold" panose="00000700000000000000" pitchFamily="2" charset="0"/>
                <a:ea typeface="+mn-ea"/>
                <a:cs typeface="Poppins SemiBold" panose="00000700000000000000" pitchFamily="2" charset="0"/>
              </a:rPr>
              <a:t>platform partner </a:t>
            </a:r>
            <a:r>
              <a:rPr kumimoji="0" lang="en-US" sz="2300" b="0" i="0" u="none" strike="noStrike" kern="1200" cap="none" spc="0" normalizeH="0" baseline="0" noProof="0" dirty="0">
                <a:ln>
                  <a:noFill/>
                </a:ln>
                <a:solidFill>
                  <a:srgbClr val="FFFFFF"/>
                </a:solidFill>
                <a:effectLst/>
                <a:uLnTx/>
                <a:uFillTx/>
                <a:latin typeface="Poppins SemiBold" panose="00000700000000000000" pitchFamily="2" charset="0"/>
                <a:ea typeface="+mn-ea"/>
                <a:cs typeface="Poppins SemiBold" panose="00000700000000000000" pitchFamily="2" charset="0"/>
              </a:rPr>
              <a:t>– empowering clients to win in programmatic video, CTV, and omnichannel advertising </a:t>
            </a:r>
            <a:r>
              <a:rPr kumimoji="0" lang="en-US" sz="2300" b="0" i="0" u="none" strike="noStrike" kern="1200" cap="none" spc="0" normalizeH="0" baseline="0" noProof="0" dirty="0">
                <a:ln>
                  <a:noFill/>
                </a:ln>
                <a:solidFill>
                  <a:srgbClr val="8CF585"/>
                </a:solidFill>
                <a:effectLst/>
                <a:uLnTx/>
                <a:uFillTx/>
                <a:latin typeface="Poppins SemiBold" panose="00000700000000000000" pitchFamily="2" charset="0"/>
                <a:ea typeface="+mn-ea"/>
                <a:cs typeface="Poppins SemiBold" panose="00000700000000000000" pitchFamily="2" charset="0"/>
              </a:rPr>
              <a:t>while continuously enhancing performance through data and AI innovation</a:t>
            </a:r>
          </a:p>
        </p:txBody>
      </p:sp>
    </p:spTree>
    <p:extLst>
      <p:ext uri="{BB962C8B-B14F-4D97-AF65-F5344CB8AC3E}">
        <p14:creationId xmlns:p14="http://schemas.microsoft.com/office/powerpoint/2010/main" val="17209185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A88382-684E-F972-65EA-A4C8A25DF2B1}"/>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2B7B2F0E-DB59-CB6C-3E91-8E7A12F68AE2}"/>
              </a:ext>
            </a:extLst>
          </p:cNvPr>
          <p:cNvGrpSpPr>
            <a:grpSpLocks/>
          </p:cNvGrpSpPr>
          <p:nvPr/>
        </p:nvGrpSpPr>
        <p:grpSpPr>
          <a:xfrm>
            <a:off x="0" y="0"/>
            <a:ext cx="12192000" cy="6857999"/>
            <a:chOff x="0" y="0"/>
            <a:chExt cx="12192000" cy="6857999"/>
          </a:xfrm>
        </p:grpSpPr>
        <p:pic>
          <p:nvPicPr>
            <p:cNvPr id="4" name="Picture 3">
              <a:extLst>
                <a:ext uri="{FF2B5EF4-FFF2-40B4-BE49-F238E27FC236}">
                  <a16:creationId xmlns:a16="http://schemas.microsoft.com/office/drawing/2014/main" id="{91E4E8BB-CB4F-7579-E923-FB345DF218BB}"/>
                </a:ext>
              </a:extLst>
            </p:cNvPr>
            <p:cNvPicPr>
              <a:picLocks noChangeAspect="1"/>
            </p:cNvPicPr>
            <p:nvPr/>
          </p:nvPicPr>
          <p:blipFill>
            <a:blip r:embed="rId3">
              <a:alphaModFix/>
            </a:blip>
            <a:srcRect t="-45162" b="1"/>
            <a:stretch/>
          </p:blipFill>
          <p:spPr>
            <a:xfrm>
              <a:off x="0" y="0"/>
              <a:ext cx="12192000" cy="6857999"/>
            </a:xfrm>
            <a:prstGeom prst="rect">
              <a:avLst/>
            </a:prstGeom>
            <a:solidFill>
              <a:schemeClr val="accent1"/>
            </a:solidFill>
          </p:spPr>
        </p:pic>
        <p:sp>
          <p:nvSpPr>
            <p:cNvPr id="10" name="Rectangle 9">
              <a:extLst>
                <a:ext uri="{FF2B5EF4-FFF2-40B4-BE49-F238E27FC236}">
                  <a16:creationId xmlns:a16="http://schemas.microsoft.com/office/drawing/2014/main" id="{C23A6DC6-8CAA-C5D3-DB80-AC845D7BBB18}"/>
                </a:ext>
              </a:extLst>
            </p:cNvPr>
            <p:cNvSpPr>
              <a:spLocks/>
            </p:cNvSpPr>
            <p:nvPr/>
          </p:nvSpPr>
          <p:spPr>
            <a:xfrm>
              <a:off x="6011406" y="3944821"/>
              <a:ext cx="6180594" cy="261612"/>
            </a:xfrm>
            <a:prstGeom prst="rect">
              <a:avLst/>
            </a:prstGeom>
            <a:gradFill>
              <a:gsLst>
                <a:gs pos="100000">
                  <a:srgbClr val="190740">
                    <a:alpha val="75000"/>
                  </a:srgbClr>
                </a:gs>
                <a:gs pos="0">
                  <a:schemeClr val="accent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7" name="TextBox 6">
              <a:extLst>
                <a:ext uri="{FF2B5EF4-FFF2-40B4-BE49-F238E27FC236}">
                  <a16:creationId xmlns:a16="http://schemas.microsoft.com/office/drawing/2014/main" id="{7DC1944B-6B3C-6CAA-CC19-AB41538CC171}"/>
                </a:ext>
              </a:extLst>
            </p:cNvPr>
            <p:cNvSpPr txBox="1">
              <a:spLocks/>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pic>
          <p:nvPicPr>
            <p:cNvPr id="8" name="Graphic 7">
              <a:extLst>
                <a:ext uri="{FF2B5EF4-FFF2-40B4-BE49-F238E27FC236}">
                  <a16:creationId xmlns:a16="http://schemas.microsoft.com/office/drawing/2014/main" id="{D393291C-51FA-149F-73F5-4601CBCB006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5300" y="486479"/>
              <a:ext cx="1553419" cy="380430"/>
            </a:xfrm>
            <a:prstGeom prst="rect">
              <a:avLst/>
            </a:prstGeom>
          </p:spPr>
        </p:pic>
      </p:grpSp>
      <p:sp>
        <p:nvSpPr>
          <p:cNvPr id="5" name="Title 4">
            <a:extLst>
              <a:ext uri="{FF2B5EF4-FFF2-40B4-BE49-F238E27FC236}">
                <a16:creationId xmlns:a16="http://schemas.microsoft.com/office/drawing/2014/main" id="{A79E0167-94C3-5A95-CF7C-0B09A3C9C596}"/>
              </a:ext>
            </a:extLst>
          </p:cNvPr>
          <p:cNvSpPr>
            <a:spLocks noGrp="1"/>
          </p:cNvSpPr>
          <p:nvPr>
            <p:ph type="title"/>
          </p:nvPr>
        </p:nvSpPr>
        <p:spPr>
          <a:xfrm>
            <a:off x="495300" y="2310309"/>
            <a:ext cx="5056414" cy="615553"/>
          </a:xfrm>
        </p:spPr>
        <p:txBody>
          <a:bodyPr anchor="ctr" anchorCtr="0"/>
          <a:lstStyle/>
          <a:p>
            <a:r>
              <a:rPr lang="en-US" sz="4000" dirty="0"/>
              <a:t>Industry Outlook</a:t>
            </a:r>
          </a:p>
        </p:txBody>
      </p:sp>
      <p:sp>
        <p:nvSpPr>
          <p:cNvPr id="3" name="TextBox 2">
            <a:extLst>
              <a:ext uri="{FF2B5EF4-FFF2-40B4-BE49-F238E27FC236}">
                <a16:creationId xmlns:a16="http://schemas.microsoft.com/office/drawing/2014/main" id="{5C8F9FA7-2429-6F37-DC65-97F0E1C0EA26}"/>
              </a:ext>
            </a:extLst>
          </p:cNvPr>
          <p:cNvSpPr txBox="1"/>
          <p:nvPr/>
        </p:nvSpPr>
        <p:spPr>
          <a:xfrm>
            <a:off x="8807486" y="2102560"/>
            <a:ext cx="2660926" cy="1031051"/>
          </a:xfrm>
          <a:prstGeom prst="rect">
            <a:avLst/>
          </a:prstGeom>
          <a:noFill/>
          <a:effectLst/>
        </p:spPr>
        <p:txBody>
          <a:bodyPr wrap="square" lIns="91440" tIns="45720" rIns="91440" bIns="45720" rtlCol="0" anchor="ctr" anchorCtr="0">
            <a:spAutoFit/>
          </a:bodyPr>
          <a:lstStyle/>
          <a:p>
            <a:pPr>
              <a:spcBef>
                <a:spcPts val="300"/>
              </a:spcBef>
            </a:pPr>
            <a:r>
              <a:rPr lang="en-US" sz="2000" b="1" dirty="0">
                <a:solidFill>
                  <a:schemeClr val="bg2"/>
                </a:solidFill>
              </a:rPr>
              <a:t>TERRY KAWAJA</a:t>
            </a:r>
          </a:p>
          <a:p>
            <a:pPr>
              <a:spcBef>
                <a:spcPts val="300"/>
              </a:spcBef>
            </a:pPr>
            <a:r>
              <a:rPr lang="en-US" dirty="0">
                <a:solidFill>
                  <a:schemeClr val="bg1"/>
                </a:solidFill>
              </a:rPr>
              <a:t>Chief Executive Officer, </a:t>
            </a:r>
          </a:p>
          <a:p>
            <a:pPr>
              <a:spcBef>
                <a:spcPts val="300"/>
              </a:spcBef>
            </a:pPr>
            <a:r>
              <a:rPr lang="en-US" dirty="0">
                <a:solidFill>
                  <a:schemeClr val="bg1"/>
                </a:solidFill>
              </a:rPr>
              <a:t>Luma Partners</a:t>
            </a:r>
          </a:p>
        </p:txBody>
      </p:sp>
      <p:pic>
        <p:nvPicPr>
          <p:cNvPr id="1028" name="Picture 4" descr="Terence Kawaja_Headshot">
            <a:extLst>
              <a:ext uri="{FF2B5EF4-FFF2-40B4-BE49-F238E27FC236}">
                <a16:creationId xmlns:a16="http://schemas.microsoft.com/office/drawing/2014/main" id="{2D025D4E-D4B0-6F6B-FD14-22B7B4ED907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159" t="2813" r="10428" b="23560"/>
          <a:stretch/>
        </p:blipFill>
        <p:spPr bwMode="auto">
          <a:xfrm>
            <a:off x="6084342" y="1373632"/>
            <a:ext cx="2487168" cy="2487168"/>
          </a:xfrm>
          <a:prstGeom prst="ellipse">
            <a:avLst/>
          </a:prstGeom>
          <a:ln w="41275">
            <a:solidFill>
              <a:schemeClr val="accent4"/>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6840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AB826753-653F-4DD9-BA5B-825EB49B447B}"/>
              </a:ext>
            </a:extLst>
          </p:cNvPr>
          <p:cNvSpPr/>
          <p:nvPr/>
        </p:nvSpPr>
        <p:spPr>
          <a:xfrm>
            <a:off x="1014097" y="1970834"/>
            <a:ext cx="2919262" cy="2919262"/>
          </a:xfrm>
          <a:prstGeom prst="ellipse">
            <a:avLst/>
          </a:prstGeom>
          <a:solidFill>
            <a:schemeClr val="bg1"/>
          </a:solidFill>
          <a:ln w="76200">
            <a:solidFill>
              <a:srgbClr val="F5822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defRPr/>
            </a:pPr>
            <a:endParaRPr lang="en-US" sz="2167">
              <a:solidFill>
                <a:prstClr val="white"/>
              </a:solidFill>
              <a:latin typeface="Arial"/>
            </a:endParaRPr>
          </a:p>
        </p:txBody>
      </p:sp>
      <p:cxnSp>
        <p:nvCxnSpPr>
          <p:cNvPr id="11" name="Straight Connector 10"/>
          <p:cNvCxnSpPr>
            <a:cxnSpLocks/>
          </p:cNvCxnSpPr>
          <p:nvPr/>
        </p:nvCxnSpPr>
        <p:spPr>
          <a:xfrm flipH="1">
            <a:off x="4451221" y="1360547"/>
            <a:ext cx="0" cy="4170432"/>
          </a:xfrm>
          <a:prstGeom prst="line">
            <a:avLst/>
          </a:prstGeom>
          <a:ln>
            <a:solidFill>
              <a:srgbClr val="D9D9D9"/>
            </a:solidFill>
          </a:ln>
          <a:effectLst/>
        </p:spPr>
        <p:style>
          <a:lnRef idx="2">
            <a:schemeClr val="accent1"/>
          </a:lnRef>
          <a:fillRef idx="0">
            <a:schemeClr val="accent1"/>
          </a:fillRef>
          <a:effectRef idx="1">
            <a:schemeClr val="accent1"/>
          </a:effectRef>
          <a:fontRef idx="minor">
            <a:schemeClr val="tx1"/>
          </a:fontRef>
        </p:style>
      </p:cxnSp>
      <p:pic>
        <p:nvPicPr>
          <p:cNvPr id="7" name="Picture 6">
            <a:extLst>
              <a:ext uri="{FF2B5EF4-FFF2-40B4-BE49-F238E27FC236}">
                <a16:creationId xmlns:a16="http://schemas.microsoft.com/office/drawing/2014/main" id="{02E52068-23EB-42FA-9B17-F1F9126D5DA9}"/>
              </a:ext>
            </a:extLst>
          </p:cNvPr>
          <p:cNvPicPr>
            <a:picLocks noChangeAspect="1"/>
          </p:cNvPicPr>
          <p:nvPr/>
        </p:nvPicPr>
        <p:blipFill>
          <a:blip r:embed="rId3">
            <a:alphaModFix/>
          </a:blip>
          <a:srcRect/>
          <a:stretch/>
        </p:blipFill>
        <p:spPr>
          <a:xfrm>
            <a:off x="1356791" y="2765052"/>
            <a:ext cx="2233876" cy="1330827"/>
          </a:xfrm>
          <a:prstGeom prst="rect">
            <a:avLst/>
          </a:prstGeom>
        </p:spPr>
      </p:pic>
      <p:sp>
        <p:nvSpPr>
          <p:cNvPr id="4" name="TextBox 3">
            <a:extLst>
              <a:ext uri="{FF2B5EF4-FFF2-40B4-BE49-F238E27FC236}">
                <a16:creationId xmlns:a16="http://schemas.microsoft.com/office/drawing/2014/main" id="{12FED7B5-143E-EAAE-93D0-3EDE0CC76F47}"/>
              </a:ext>
            </a:extLst>
          </p:cNvPr>
          <p:cNvSpPr txBox="1"/>
          <p:nvPr/>
        </p:nvSpPr>
        <p:spPr>
          <a:xfrm>
            <a:off x="5060328" y="4252496"/>
            <a:ext cx="6872624" cy="825867"/>
          </a:xfrm>
          <a:prstGeom prst="rect">
            <a:avLst/>
          </a:prstGeom>
          <a:noFill/>
        </p:spPr>
        <p:txBody>
          <a:bodyPr wrap="square" lIns="0" tIns="0" rIns="0" bIns="0" rtlCol="0">
            <a:spAutoFit/>
          </a:bodyPr>
          <a:lstStyle/>
          <a:p>
            <a:pPr defTabSz="544230">
              <a:lnSpc>
                <a:spcPct val="80000"/>
              </a:lnSpc>
              <a:spcBef>
                <a:spcPts val="167"/>
              </a:spcBef>
              <a:spcAft>
                <a:spcPts val="167"/>
              </a:spcAft>
            </a:pPr>
            <a:r>
              <a:rPr lang="en-US" sz="2667" b="1" dirty="0">
                <a:solidFill>
                  <a:srgbClr val="3F3F3F"/>
                </a:solidFill>
                <a:latin typeface="Arial"/>
                <a:cs typeface="Myriad Pro"/>
              </a:rPr>
              <a:t>State of Advertising Technology</a:t>
            </a:r>
            <a:endParaRPr lang="en-US" sz="2333" i="1" dirty="0">
              <a:solidFill>
                <a:srgbClr val="3F3F3F"/>
              </a:solidFill>
              <a:latin typeface="Arial"/>
              <a:cs typeface="Myriad Pro"/>
            </a:endParaRPr>
          </a:p>
          <a:p>
            <a:pPr defTabSz="544230">
              <a:lnSpc>
                <a:spcPct val="80000"/>
              </a:lnSpc>
              <a:spcBef>
                <a:spcPts val="167"/>
              </a:spcBef>
              <a:spcAft>
                <a:spcPts val="167"/>
              </a:spcAft>
            </a:pPr>
            <a:endParaRPr lang="en-US" sz="875" i="1" dirty="0">
              <a:solidFill>
                <a:srgbClr val="3F3F3F"/>
              </a:solidFill>
              <a:latin typeface="Arial"/>
              <a:cs typeface="Myriad Pro"/>
            </a:endParaRPr>
          </a:p>
          <a:p>
            <a:pPr defTabSz="544230">
              <a:lnSpc>
                <a:spcPct val="80000"/>
              </a:lnSpc>
              <a:spcBef>
                <a:spcPts val="167"/>
              </a:spcBef>
              <a:spcAft>
                <a:spcPts val="167"/>
              </a:spcAft>
            </a:pPr>
            <a:r>
              <a:rPr lang="en-US" sz="2333" i="1" dirty="0">
                <a:solidFill>
                  <a:srgbClr val="3F3F3F"/>
                </a:solidFill>
                <a:latin typeface="Arial"/>
                <a:cs typeface="Myriad Pro"/>
              </a:rPr>
              <a:t>May 22</a:t>
            </a:r>
            <a:r>
              <a:rPr lang="en-US" sz="2333" i="1" baseline="30000" dirty="0">
                <a:solidFill>
                  <a:srgbClr val="3F3F3F"/>
                </a:solidFill>
                <a:latin typeface="Arial"/>
                <a:cs typeface="Myriad Pro"/>
              </a:rPr>
              <a:t>nd</a:t>
            </a:r>
            <a:r>
              <a:rPr lang="en-US" sz="2333" i="1" dirty="0">
                <a:solidFill>
                  <a:srgbClr val="3F3F3F"/>
                </a:solidFill>
                <a:latin typeface="Arial"/>
                <a:cs typeface="Myriad Pro"/>
              </a:rPr>
              <a:t>, 2025</a:t>
            </a:r>
          </a:p>
        </p:txBody>
      </p:sp>
      <p:pic>
        <p:nvPicPr>
          <p:cNvPr id="3" name="Picture 2">
            <a:extLst>
              <a:ext uri="{FF2B5EF4-FFF2-40B4-BE49-F238E27FC236}">
                <a16:creationId xmlns:a16="http://schemas.microsoft.com/office/drawing/2014/main" id="{6E7C7513-3698-903B-4A77-63D2E36C3B68}"/>
              </a:ext>
            </a:extLst>
          </p:cNvPr>
          <p:cNvPicPr>
            <a:picLocks noChangeAspect="1"/>
          </p:cNvPicPr>
          <p:nvPr/>
        </p:nvPicPr>
        <p:blipFill>
          <a:blip r:embed="rId4"/>
          <a:stretch>
            <a:fillRect/>
          </a:stretch>
        </p:blipFill>
        <p:spPr>
          <a:xfrm>
            <a:off x="5060328" y="3147219"/>
            <a:ext cx="3175000" cy="563563"/>
          </a:xfrm>
          <a:prstGeom prst="rect">
            <a:avLst/>
          </a:prstGeom>
        </p:spPr>
      </p:pic>
    </p:spTree>
    <p:extLst>
      <p:ext uri="{BB962C8B-B14F-4D97-AF65-F5344CB8AC3E}">
        <p14:creationId xmlns:p14="http://schemas.microsoft.com/office/powerpoint/2010/main" val="22850162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Triangle 73">
            <a:extLst>
              <a:ext uri="{FF2B5EF4-FFF2-40B4-BE49-F238E27FC236}">
                <a16:creationId xmlns:a16="http://schemas.microsoft.com/office/drawing/2014/main" id="{98150FE4-7299-5540-ABDD-80E4CAD1988F}"/>
              </a:ext>
            </a:extLst>
          </p:cNvPr>
          <p:cNvSpPr/>
          <p:nvPr/>
        </p:nvSpPr>
        <p:spPr>
          <a:xfrm rot="5400000">
            <a:off x="3491836" y="3139642"/>
            <a:ext cx="5083356" cy="1503727"/>
          </a:xfrm>
          <a:prstGeom prst="triangle">
            <a:avLst/>
          </a:prstGeom>
          <a:gradFill flip="none" rotWithShape="1">
            <a:gsLst>
              <a:gs pos="45000">
                <a:schemeClr val="bg1">
                  <a:lumMod val="95000"/>
                </a:schemeClr>
              </a:gs>
              <a:gs pos="100000">
                <a:schemeClr val="bg1">
                  <a:lumMod val="95000"/>
                  <a:alpha val="0"/>
                </a:schemeClr>
              </a:gs>
            </a:gsLst>
            <a:lin ang="5400000" scaled="1"/>
            <a:tileRect/>
          </a:gradFill>
          <a:ln>
            <a:gradFill>
              <a:gsLst>
                <a:gs pos="56000">
                  <a:schemeClr val="bg1">
                    <a:lumMod val="75000"/>
                  </a:schemeClr>
                </a:gs>
                <a:gs pos="100000">
                  <a:schemeClr val="bg1">
                    <a:lumMod val="75000"/>
                    <a:alpha val="0"/>
                  </a:schemeClr>
                </a:gs>
              </a:gsLst>
              <a:lin ang="5400000" scaled="1"/>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dirty="0">
              <a:solidFill>
                <a:prstClr val="white"/>
              </a:solidFill>
              <a:latin typeface="Arial"/>
            </a:endParaRPr>
          </a:p>
        </p:txBody>
      </p:sp>
      <p:sp>
        <p:nvSpPr>
          <p:cNvPr id="53" name="Pentagon 52">
            <a:extLst>
              <a:ext uri="{FF2B5EF4-FFF2-40B4-BE49-F238E27FC236}">
                <a16:creationId xmlns:a16="http://schemas.microsoft.com/office/drawing/2014/main" id="{05F883C3-E8B4-1C45-954E-EC2F7A429A1D}"/>
              </a:ext>
            </a:extLst>
          </p:cNvPr>
          <p:cNvSpPr/>
          <p:nvPr/>
        </p:nvSpPr>
        <p:spPr>
          <a:xfrm>
            <a:off x="333461" y="3060924"/>
            <a:ext cx="5675569" cy="1661160"/>
          </a:xfrm>
          <a:prstGeom prst="homePlate">
            <a:avLst/>
          </a:prstGeom>
          <a:gradFill>
            <a:gsLst>
              <a:gs pos="2000">
                <a:schemeClr val="bg1">
                  <a:lumMod val="95000"/>
                  <a:alpha val="0"/>
                </a:schemeClr>
              </a:gs>
              <a:gs pos="22000">
                <a:schemeClr val="bg1">
                  <a:lumMod val="95000"/>
                </a:schemeClr>
              </a:gs>
            </a:gsLst>
            <a:lin ang="10800000" scaled="0"/>
          </a:gradFill>
          <a:ln>
            <a:gradFill flip="none" rotWithShape="1">
              <a:gsLst>
                <a:gs pos="68000">
                  <a:schemeClr val="bg1">
                    <a:lumMod val="75000"/>
                  </a:schemeClr>
                </a:gs>
                <a:gs pos="83000">
                  <a:srgbClr val="FF0000">
                    <a:alpha val="191"/>
                  </a:srgbClr>
                </a:gs>
              </a:gsLst>
              <a:lin ang="0" scaled="1"/>
              <a:tileRect/>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pic>
        <p:nvPicPr>
          <p:cNvPr id="71" name="Picture 70">
            <a:extLst>
              <a:ext uri="{FF2B5EF4-FFF2-40B4-BE49-F238E27FC236}">
                <a16:creationId xmlns:a16="http://schemas.microsoft.com/office/drawing/2014/main" id="{A9FC5797-BB2E-8C46-8C0B-1054DF15DBAB}"/>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055433" y="3248743"/>
            <a:ext cx="720771" cy="540328"/>
          </a:xfrm>
          <a:prstGeom prst="rect">
            <a:avLst/>
          </a:prstGeom>
          <a:ln>
            <a:solidFill>
              <a:schemeClr val="bg1">
                <a:lumMod val="75000"/>
              </a:schemeClr>
            </a:solidFill>
          </a:ln>
          <a:effectLst>
            <a:outerShdw blurRad="50800" dist="38100" dir="2700000" algn="tl" rotWithShape="0">
              <a:prstClr val="black">
                <a:alpha val="40000"/>
              </a:prstClr>
            </a:outerShdw>
          </a:effectLst>
        </p:spPr>
      </p:pic>
      <p:sp>
        <p:nvSpPr>
          <p:cNvPr id="5" name="Pentagon 4">
            <a:extLst>
              <a:ext uri="{FF2B5EF4-FFF2-40B4-BE49-F238E27FC236}">
                <a16:creationId xmlns:a16="http://schemas.microsoft.com/office/drawing/2014/main" id="{715126B7-140A-984A-A717-695173CAD537}"/>
              </a:ext>
            </a:extLst>
          </p:cNvPr>
          <p:cNvSpPr/>
          <p:nvPr/>
        </p:nvSpPr>
        <p:spPr>
          <a:xfrm>
            <a:off x="336791" y="1349826"/>
            <a:ext cx="5675577" cy="1661160"/>
          </a:xfrm>
          <a:prstGeom prst="homePlate">
            <a:avLst/>
          </a:prstGeom>
          <a:gradFill>
            <a:gsLst>
              <a:gs pos="2000">
                <a:schemeClr val="bg1">
                  <a:lumMod val="95000"/>
                  <a:alpha val="0"/>
                </a:schemeClr>
              </a:gs>
              <a:gs pos="22000">
                <a:schemeClr val="bg1">
                  <a:lumMod val="95000"/>
                </a:schemeClr>
              </a:gs>
            </a:gsLst>
            <a:lin ang="10800000" scaled="0"/>
          </a:gradFill>
          <a:ln>
            <a:gradFill flip="none" rotWithShape="1">
              <a:gsLst>
                <a:gs pos="77000">
                  <a:schemeClr val="bg1">
                    <a:lumMod val="75000"/>
                  </a:schemeClr>
                </a:gs>
                <a:gs pos="90000">
                  <a:srgbClr val="FF0000">
                    <a:alpha val="191"/>
                  </a:srgbClr>
                </a:gs>
              </a:gsLst>
              <a:lin ang="0" scaled="1"/>
              <a:tileRect/>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54" name="Pentagon 53">
            <a:extLst>
              <a:ext uri="{FF2B5EF4-FFF2-40B4-BE49-F238E27FC236}">
                <a16:creationId xmlns:a16="http://schemas.microsoft.com/office/drawing/2014/main" id="{F3903561-C799-2948-8F7D-7549F21FAC46}"/>
              </a:ext>
            </a:extLst>
          </p:cNvPr>
          <p:cNvSpPr/>
          <p:nvPr/>
        </p:nvSpPr>
        <p:spPr>
          <a:xfrm>
            <a:off x="333461" y="4772023"/>
            <a:ext cx="5675569" cy="1661160"/>
          </a:xfrm>
          <a:prstGeom prst="homePlate">
            <a:avLst/>
          </a:prstGeom>
          <a:gradFill>
            <a:gsLst>
              <a:gs pos="2000">
                <a:schemeClr val="bg1">
                  <a:lumMod val="95000"/>
                  <a:alpha val="0"/>
                </a:schemeClr>
              </a:gs>
              <a:gs pos="22000">
                <a:schemeClr val="bg1">
                  <a:lumMod val="95000"/>
                </a:schemeClr>
              </a:gs>
            </a:gsLst>
            <a:lin ang="10800000" scaled="0"/>
          </a:gradFill>
          <a:ln>
            <a:gradFill flip="none" rotWithShape="1">
              <a:gsLst>
                <a:gs pos="77000">
                  <a:schemeClr val="bg1">
                    <a:lumMod val="75000"/>
                  </a:schemeClr>
                </a:gs>
                <a:gs pos="90000">
                  <a:srgbClr val="FF0000">
                    <a:alpha val="191"/>
                  </a:srgbClr>
                </a:gs>
              </a:gsLst>
              <a:lin ang="0" scaled="1"/>
              <a:tileRect/>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22" name="Title Placeholder 1">
            <a:extLst>
              <a:ext uri="{FF2B5EF4-FFF2-40B4-BE49-F238E27FC236}">
                <a16:creationId xmlns:a16="http://schemas.microsoft.com/office/drawing/2014/main" id="{BBB4AB2F-40C9-4E4B-8F82-E4C00C47E7FC}"/>
              </a:ext>
            </a:extLst>
          </p:cNvPr>
          <p:cNvSpPr txBox="1">
            <a:spLocks/>
          </p:cNvSpPr>
          <p:nvPr/>
        </p:nvSpPr>
        <p:spPr bwMode="auto">
          <a:xfrm>
            <a:off x="0" y="-1"/>
            <a:ext cx="12192000" cy="822960"/>
          </a:xfrm>
          <a:prstGeom prst="rect">
            <a:avLst/>
          </a:prstGeom>
          <a:solidFill>
            <a:srgbClr val="1B3F6B"/>
          </a:solid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457200" tIns="34255" rIns="68498" bIns="34255" numCol="1" anchor="ctr" anchorCtr="0" compatLnSpc="1">
            <a:prstTxWarp prst="textNoShape">
              <a:avLst/>
            </a:prstTxWarp>
          </a:bodyPr>
          <a:lstStyle>
            <a:lvl1pPr algn="l" defTabSz="411010" rtl="0" fontAlgn="base">
              <a:spcBef>
                <a:spcPct val="0"/>
              </a:spcBef>
              <a:spcAft>
                <a:spcPct val="0"/>
              </a:spcAft>
              <a:defRPr sz="2800" b="1" kern="1200">
                <a:solidFill>
                  <a:srgbClr val="FFFFFF"/>
                </a:solidFill>
                <a:latin typeface="Arial"/>
                <a:ea typeface="ＭＳ Ｐゴシック" charset="0"/>
                <a:cs typeface="Arial"/>
              </a:defRPr>
            </a:lvl1pPr>
            <a:lvl2pPr algn="ctr" defTabSz="411010" rtl="0" fontAlgn="base">
              <a:spcBef>
                <a:spcPct val="0"/>
              </a:spcBef>
              <a:spcAft>
                <a:spcPct val="0"/>
              </a:spcAft>
              <a:defRPr sz="4000">
                <a:solidFill>
                  <a:schemeClr val="bg1"/>
                </a:solidFill>
                <a:latin typeface="Arial" charset="0"/>
                <a:ea typeface="ＭＳ Ｐゴシック" charset="0"/>
              </a:defRPr>
            </a:lvl2pPr>
            <a:lvl3pPr algn="ctr" defTabSz="411010" rtl="0" fontAlgn="base">
              <a:spcBef>
                <a:spcPct val="0"/>
              </a:spcBef>
              <a:spcAft>
                <a:spcPct val="0"/>
              </a:spcAft>
              <a:defRPr sz="4000">
                <a:solidFill>
                  <a:schemeClr val="bg1"/>
                </a:solidFill>
                <a:latin typeface="Arial" charset="0"/>
                <a:ea typeface="ＭＳ Ｐゴシック" charset="0"/>
              </a:defRPr>
            </a:lvl3pPr>
            <a:lvl4pPr algn="ctr" defTabSz="411010" rtl="0" fontAlgn="base">
              <a:spcBef>
                <a:spcPct val="0"/>
              </a:spcBef>
              <a:spcAft>
                <a:spcPct val="0"/>
              </a:spcAft>
              <a:defRPr sz="4000">
                <a:solidFill>
                  <a:schemeClr val="bg1"/>
                </a:solidFill>
                <a:latin typeface="Arial" charset="0"/>
                <a:ea typeface="ＭＳ Ｐゴシック" charset="0"/>
              </a:defRPr>
            </a:lvl4pPr>
            <a:lvl5pPr algn="ctr" defTabSz="411010" rtl="0" fontAlgn="base">
              <a:spcBef>
                <a:spcPct val="0"/>
              </a:spcBef>
              <a:spcAft>
                <a:spcPct val="0"/>
              </a:spcAft>
              <a:defRPr sz="4000">
                <a:solidFill>
                  <a:schemeClr val="bg1"/>
                </a:solidFill>
                <a:latin typeface="Arial" charset="0"/>
                <a:ea typeface="ＭＳ Ｐゴシック" charset="0"/>
              </a:defRPr>
            </a:lvl5pPr>
            <a:lvl6pPr marL="411010" algn="ctr" defTabSz="411010" rtl="0" fontAlgn="base">
              <a:spcBef>
                <a:spcPct val="0"/>
              </a:spcBef>
              <a:spcAft>
                <a:spcPct val="0"/>
              </a:spcAft>
              <a:defRPr sz="4000">
                <a:solidFill>
                  <a:schemeClr val="bg1"/>
                </a:solidFill>
                <a:latin typeface="Arial" charset="0"/>
                <a:ea typeface="ＭＳ Ｐゴシック" charset="0"/>
              </a:defRPr>
            </a:lvl6pPr>
            <a:lvl7pPr marL="822022" algn="ctr" defTabSz="411010" rtl="0" fontAlgn="base">
              <a:spcBef>
                <a:spcPct val="0"/>
              </a:spcBef>
              <a:spcAft>
                <a:spcPct val="0"/>
              </a:spcAft>
              <a:defRPr sz="4000">
                <a:solidFill>
                  <a:schemeClr val="bg1"/>
                </a:solidFill>
                <a:latin typeface="Arial" charset="0"/>
                <a:ea typeface="ＭＳ Ｐゴシック" charset="0"/>
              </a:defRPr>
            </a:lvl7pPr>
            <a:lvl8pPr marL="1233037" algn="ctr" defTabSz="411010" rtl="0" fontAlgn="base">
              <a:spcBef>
                <a:spcPct val="0"/>
              </a:spcBef>
              <a:spcAft>
                <a:spcPct val="0"/>
              </a:spcAft>
              <a:defRPr sz="4000">
                <a:solidFill>
                  <a:schemeClr val="bg1"/>
                </a:solidFill>
                <a:latin typeface="Arial" charset="0"/>
                <a:ea typeface="ＭＳ Ｐゴシック" charset="0"/>
              </a:defRPr>
            </a:lvl8pPr>
            <a:lvl9pPr marL="1644043" algn="ctr" defTabSz="411010" rtl="0" fontAlgn="base">
              <a:spcBef>
                <a:spcPct val="0"/>
              </a:spcBef>
              <a:spcAft>
                <a:spcPct val="0"/>
              </a:spcAft>
              <a:defRPr sz="4000">
                <a:solidFill>
                  <a:schemeClr val="bg1"/>
                </a:solidFill>
                <a:latin typeface="Arial" charset="0"/>
                <a:ea typeface="ＭＳ Ｐゴシック" charset="0"/>
              </a:defRPr>
            </a:lvl9pPr>
          </a:lstStyle>
          <a:p>
            <a:pPr defTabSz="342481"/>
            <a:r>
              <a:rPr lang="en-US" sz="2667" dirty="0"/>
              <a:t>LUMA is the Leading Strategic Advisor in Media &amp; Marketing Tech</a:t>
            </a:r>
          </a:p>
        </p:txBody>
      </p:sp>
      <p:sp>
        <p:nvSpPr>
          <p:cNvPr id="16" name="Slide Number Placeholder 5">
            <a:extLst>
              <a:ext uri="{FF2B5EF4-FFF2-40B4-BE49-F238E27FC236}">
                <a16:creationId xmlns:a16="http://schemas.microsoft.com/office/drawing/2014/main" id="{322B5F21-F3CD-4396-937B-99BE7F2E2817}"/>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lvl1pPr>
              <a:defRPr lang="en-US" sz="917" b="1" smtClean="0">
                <a:solidFill>
                  <a:schemeClr val="tx1">
                    <a:lumMod val="75000"/>
                    <a:lumOff val="25000"/>
                  </a:schemeClr>
                </a:solidFill>
                <a:latin typeface="+mj-lt"/>
                <a:ea typeface="ＭＳ Ｐゴシック" charset="0"/>
              </a:defRPr>
            </a:lvl1pPr>
          </a:lstStyle>
          <a:p>
            <a:pPr algn="ctr" defTabSz="542265" fontAlgn="base">
              <a:spcBef>
                <a:spcPct val="0"/>
              </a:spcBef>
              <a:spcAft>
                <a:spcPct val="0"/>
              </a:spcAft>
            </a:pPr>
            <a:fld id="{6CFBF153-8302-EE4C-A3C5-81920F175C08}" type="slidenum">
              <a:rPr lang="en-US">
                <a:solidFill>
                  <a:srgbClr val="3F3F3F"/>
                </a:solidFill>
                <a:latin typeface="Arial"/>
              </a:rPr>
              <a:pPr algn="ctr" defTabSz="542265" fontAlgn="base">
                <a:spcBef>
                  <a:spcPct val="0"/>
                </a:spcBef>
                <a:spcAft>
                  <a:spcPct val="0"/>
                </a:spcAft>
              </a:pPr>
              <a:t>18</a:t>
            </a:fld>
            <a:endParaRPr lang="en-US" dirty="0">
              <a:solidFill>
                <a:srgbClr val="3F3F3F"/>
              </a:solidFill>
              <a:latin typeface="Arial"/>
            </a:endParaRPr>
          </a:p>
        </p:txBody>
      </p:sp>
      <p:pic>
        <p:nvPicPr>
          <p:cNvPr id="14" name="Picture 13" descr="A picture containing application&#10;&#10;Description automatically generated">
            <a:extLst>
              <a:ext uri="{FF2B5EF4-FFF2-40B4-BE49-F238E27FC236}">
                <a16:creationId xmlns:a16="http://schemas.microsoft.com/office/drawing/2014/main" id="{82D7169D-E6F1-A540-90B4-E336D4E94E49}"/>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6912275" y="4722085"/>
            <a:ext cx="1097281" cy="1442944"/>
          </a:xfrm>
          <a:prstGeom prst="rect">
            <a:avLst/>
          </a:prstGeom>
          <a:ln w="28575">
            <a:noFill/>
          </a:ln>
          <a:effectLst/>
        </p:spPr>
      </p:pic>
      <p:sp>
        <p:nvSpPr>
          <p:cNvPr id="15" name="TextBox 14">
            <a:extLst>
              <a:ext uri="{FF2B5EF4-FFF2-40B4-BE49-F238E27FC236}">
                <a16:creationId xmlns:a16="http://schemas.microsoft.com/office/drawing/2014/main" id="{7AB10FE6-8733-094D-8897-897A5F953B0C}"/>
              </a:ext>
            </a:extLst>
          </p:cNvPr>
          <p:cNvSpPr txBox="1"/>
          <p:nvPr/>
        </p:nvSpPr>
        <p:spPr>
          <a:xfrm>
            <a:off x="6912275" y="6140575"/>
            <a:ext cx="1097280" cy="246221"/>
          </a:xfrm>
          <a:prstGeom prst="rect">
            <a:avLst/>
          </a:prstGeom>
          <a:noFill/>
          <a:effectLst/>
        </p:spPr>
        <p:txBody>
          <a:bodyPr wrap="square" rtlCol="0">
            <a:spAutoFit/>
          </a:bodyPr>
          <a:lstStyle/>
          <a:p>
            <a:pPr algn="ctr" defTabSz="914217">
              <a:defRPr/>
            </a:pPr>
            <a:r>
              <a:rPr lang="en-US" sz="1000" dirty="0">
                <a:solidFill>
                  <a:srgbClr val="3F3F3F"/>
                </a:solidFill>
                <a:latin typeface="Arial"/>
                <a:ea typeface="Calibri" charset="0"/>
                <a:cs typeface="Calibri" charset="0"/>
              </a:rPr>
              <a:t>$1,170mm</a:t>
            </a:r>
          </a:p>
        </p:txBody>
      </p:sp>
      <p:pic>
        <p:nvPicPr>
          <p:cNvPr id="18" name="Picture 17" descr="Diagram&#10;&#10;Description automatically generated">
            <a:extLst>
              <a:ext uri="{FF2B5EF4-FFF2-40B4-BE49-F238E27FC236}">
                <a16:creationId xmlns:a16="http://schemas.microsoft.com/office/drawing/2014/main" id="{A3B1D854-8085-704D-952A-226C3ABA6420}"/>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10708490" y="3032989"/>
            <a:ext cx="1106746" cy="1455393"/>
          </a:xfrm>
          <a:prstGeom prst="rect">
            <a:avLst/>
          </a:prstGeom>
          <a:ln w="28575">
            <a:noFill/>
          </a:ln>
          <a:effectLst/>
        </p:spPr>
      </p:pic>
      <p:pic>
        <p:nvPicPr>
          <p:cNvPr id="20" name="Picture 19">
            <a:extLst>
              <a:ext uri="{FF2B5EF4-FFF2-40B4-BE49-F238E27FC236}">
                <a16:creationId xmlns:a16="http://schemas.microsoft.com/office/drawing/2014/main" id="{9B9C7912-03F1-7B42-B312-198558179158}"/>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9459142" y="4697002"/>
            <a:ext cx="1098843" cy="1447800"/>
          </a:xfrm>
          <a:prstGeom prst="rect">
            <a:avLst/>
          </a:prstGeom>
          <a:ln w="28575">
            <a:noFill/>
          </a:ln>
          <a:effectLst/>
        </p:spPr>
      </p:pic>
      <p:pic>
        <p:nvPicPr>
          <p:cNvPr id="21" name="Picture 20">
            <a:extLst>
              <a:ext uri="{FF2B5EF4-FFF2-40B4-BE49-F238E27FC236}">
                <a16:creationId xmlns:a16="http://schemas.microsoft.com/office/drawing/2014/main" id="{60D3570C-2A28-6C41-AE63-AD75CECD7845}"/>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8214134" y="4697002"/>
            <a:ext cx="1098843" cy="1447800"/>
          </a:xfrm>
          <a:prstGeom prst="rect">
            <a:avLst/>
          </a:prstGeom>
          <a:ln w="28575">
            <a:noFill/>
          </a:ln>
          <a:effectLst/>
        </p:spPr>
      </p:pic>
      <p:pic>
        <p:nvPicPr>
          <p:cNvPr id="23" name="Picture 22" descr="Text, company name&#10;&#10;Description automatically generated">
            <a:extLst>
              <a:ext uri="{FF2B5EF4-FFF2-40B4-BE49-F238E27FC236}">
                <a16:creationId xmlns:a16="http://schemas.microsoft.com/office/drawing/2014/main" id="{48447012-D023-734C-A710-63F33B6CD9D8}"/>
              </a:ext>
            </a:extLst>
          </p:cNvPr>
          <p:cNvPicPr>
            <a:picLocks noChangeAspect="1"/>
          </p:cNvPicPr>
          <p:nvPr/>
        </p:nvPicPr>
        <p:blipFill>
          <a:blip r:embed="rId10"/>
          <a:stretch>
            <a:fillRect/>
          </a:stretch>
        </p:blipFill>
        <p:spPr>
          <a:xfrm>
            <a:off x="8211105" y="3041444"/>
            <a:ext cx="1104900" cy="1451363"/>
          </a:xfrm>
          <a:prstGeom prst="rect">
            <a:avLst/>
          </a:prstGeom>
          <a:ln w="28575">
            <a:noFill/>
          </a:ln>
          <a:effectLst/>
        </p:spPr>
      </p:pic>
      <p:pic>
        <p:nvPicPr>
          <p:cNvPr id="29" name="Picture 28">
            <a:extLst>
              <a:ext uri="{FF2B5EF4-FFF2-40B4-BE49-F238E27FC236}">
                <a16:creationId xmlns:a16="http://schemas.microsoft.com/office/drawing/2014/main" id="{59841414-DCBF-F64D-91E4-098E9E3782A9}"/>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10712440" y="4697002"/>
            <a:ext cx="1098843" cy="1447800"/>
          </a:xfrm>
          <a:prstGeom prst="rect">
            <a:avLst/>
          </a:prstGeom>
          <a:ln w="28575">
            <a:noFill/>
          </a:ln>
          <a:effectLst/>
        </p:spPr>
      </p:pic>
      <p:sp>
        <p:nvSpPr>
          <p:cNvPr id="30" name="TextBox 29">
            <a:extLst>
              <a:ext uri="{FF2B5EF4-FFF2-40B4-BE49-F238E27FC236}">
                <a16:creationId xmlns:a16="http://schemas.microsoft.com/office/drawing/2014/main" id="{942BD6C9-8580-6A45-AA80-90196741F4D6}"/>
              </a:ext>
            </a:extLst>
          </p:cNvPr>
          <p:cNvSpPr txBox="1"/>
          <p:nvPr/>
        </p:nvSpPr>
        <p:spPr>
          <a:xfrm>
            <a:off x="10694649" y="2795897"/>
            <a:ext cx="1097280" cy="246221"/>
          </a:xfrm>
          <a:prstGeom prst="rect">
            <a:avLst/>
          </a:prstGeom>
          <a:noFill/>
          <a:effectLst/>
        </p:spPr>
        <p:txBody>
          <a:bodyPr wrap="square" rtlCol="0">
            <a:spAutoFit/>
          </a:bodyPr>
          <a:lstStyle/>
          <a:p>
            <a:pPr algn="ctr" defTabSz="914217">
              <a:defRPr/>
            </a:pPr>
            <a:r>
              <a:rPr lang="en-US" sz="1000" dirty="0">
                <a:solidFill>
                  <a:srgbClr val="3F3F3F"/>
                </a:solidFill>
                <a:latin typeface="Arial"/>
                <a:ea typeface="Calibri" charset="0"/>
                <a:cs typeface="Calibri" charset="0"/>
              </a:rPr>
              <a:t>$325mm</a:t>
            </a:r>
          </a:p>
        </p:txBody>
      </p:sp>
      <p:sp>
        <p:nvSpPr>
          <p:cNvPr id="32" name="TextBox 31">
            <a:extLst>
              <a:ext uri="{FF2B5EF4-FFF2-40B4-BE49-F238E27FC236}">
                <a16:creationId xmlns:a16="http://schemas.microsoft.com/office/drawing/2014/main" id="{5E32BE71-6B2F-1E44-86B8-81B709480018}"/>
              </a:ext>
            </a:extLst>
          </p:cNvPr>
          <p:cNvSpPr txBox="1"/>
          <p:nvPr/>
        </p:nvSpPr>
        <p:spPr>
          <a:xfrm>
            <a:off x="6912275" y="4481681"/>
            <a:ext cx="1097280" cy="246221"/>
          </a:xfrm>
          <a:prstGeom prst="rect">
            <a:avLst/>
          </a:prstGeom>
          <a:noFill/>
          <a:effectLst/>
        </p:spPr>
        <p:txBody>
          <a:bodyPr wrap="square" rtlCol="0">
            <a:spAutoFit/>
          </a:bodyPr>
          <a:lstStyle/>
          <a:p>
            <a:pPr algn="ctr" defTabSz="914217">
              <a:defRPr/>
            </a:pPr>
            <a:r>
              <a:rPr lang="en-US" sz="1000" dirty="0">
                <a:solidFill>
                  <a:srgbClr val="3F3F3F"/>
                </a:solidFill>
                <a:latin typeface="Arial"/>
                <a:ea typeface="Calibri" charset="0"/>
                <a:cs typeface="Calibri" charset="0"/>
              </a:rPr>
              <a:t>$1,050mm</a:t>
            </a:r>
          </a:p>
        </p:txBody>
      </p:sp>
      <p:sp>
        <p:nvSpPr>
          <p:cNvPr id="33" name="TextBox 32">
            <a:extLst>
              <a:ext uri="{FF2B5EF4-FFF2-40B4-BE49-F238E27FC236}">
                <a16:creationId xmlns:a16="http://schemas.microsoft.com/office/drawing/2014/main" id="{A61B9729-EC6F-6C48-8DA0-4C289B32C40C}"/>
              </a:ext>
            </a:extLst>
          </p:cNvPr>
          <p:cNvSpPr txBox="1"/>
          <p:nvPr/>
        </p:nvSpPr>
        <p:spPr>
          <a:xfrm>
            <a:off x="8214915" y="4481681"/>
            <a:ext cx="1097280" cy="246221"/>
          </a:xfrm>
          <a:prstGeom prst="rect">
            <a:avLst/>
          </a:prstGeom>
          <a:noFill/>
          <a:effectLst/>
        </p:spPr>
        <p:txBody>
          <a:bodyPr wrap="square" rtlCol="0">
            <a:spAutoFit/>
          </a:bodyPr>
          <a:lstStyle/>
          <a:p>
            <a:pPr algn="ctr" defTabSz="914217">
              <a:defRPr/>
            </a:pPr>
            <a:r>
              <a:rPr lang="en-US" sz="1000" dirty="0">
                <a:solidFill>
                  <a:srgbClr val="3F3F3F"/>
                </a:solidFill>
                <a:latin typeface="Arial"/>
                <a:ea typeface="Calibri" charset="0"/>
                <a:cs typeface="Calibri" charset="0"/>
              </a:rPr>
              <a:t>$220mm</a:t>
            </a:r>
          </a:p>
        </p:txBody>
      </p:sp>
      <p:sp>
        <p:nvSpPr>
          <p:cNvPr id="34" name="TextBox 33">
            <a:extLst>
              <a:ext uri="{FF2B5EF4-FFF2-40B4-BE49-F238E27FC236}">
                <a16:creationId xmlns:a16="http://schemas.microsoft.com/office/drawing/2014/main" id="{475DAABD-7CA2-E64A-94EE-3D9AFAA21C75}"/>
              </a:ext>
            </a:extLst>
          </p:cNvPr>
          <p:cNvSpPr txBox="1"/>
          <p:nvPr/>
        </p:nvSpPr>
        <p:spPr>
          <a:xfrm>
            <a:off x="9459923" y="4481681"/>
            <a:ext cx="1097280" cy="246221"/>
          </a:xfrm>
          <a:prstGeom prst="rect">
            <a:avLst/>
          </a:prstGeom>
          <a:noFill/>
          <a:effectLst/>
        </p:spPr>
        <p:txBody>
          <a:bodyPr wrap="square" rtlCol="0">
            <a:spAutoFit/>
          </a:bodyPr>
          <a:lstStyle/>
          <a:p>
            <a:pPr algn="ctr" defTabSz="914217">
              <a:defRPr/>
            </a:pPr>
            <a:r>
              <a:rPr lang="en-US" sz="1000" dirty="0">
                <a:solidFill>
                  <a:srgbClr val="3F3F3F"/>
                </a:solidFill>
                <a:latin typeface="Arial"/>
                <a:ea typeface="Calibri" charset="0"/>
                <a:cs typeface="Calibri" charset="0"/>
              </a:rPr>
              <a:t>$1,500mm</a:t>
            </a:r>
          </a:p>
        </p:txBody>
      </p:sp>
      <p:sp>
        <p:nvSpPr>
          <p:cNvPr id="36" name="TextBox 35">
            <a:extLst>
              <a:ext uri="{FF2B5EF4-FFF2-40B4-BE49-F238E27FC236}">
                <a16:creationId xmlns:a16="http://schemas.microsoft.com/office/drawing/2014/main" id="{F6B8F27B-20A1-0E45-AB75-1467CAE8964E}"/>
              </a:ext>
            </a:extLst>
          </p:cNvPr>
          <p:cNvSpPr txBox="1"/>
          <p:nvPr/>
        </p:nvSpPr>
        <p:spPr>
          <a:xfrm>
            <a:off x="10713222" y="4481681"/>
            <a:ext cx="1097280" cy="246221"/>
          </a:xfrm>
          <a:prstGeom prst="rect">
            <a:avLst/>
          </a:prstGeom>
          <a:noFill/>
          <a:effectLst/>
        </p:spPr>
        <p:txBody>
          <a:bodyPr wrap="square" rtlCol="0">
            <a:spAutoFit/>
          </a:bodyPr>
          <a:lstStyle/>
          <a:p>
            <a:pPr algn="ctr" defTabSz="914217">
              <a:defRPr/>
            </a:pPr>
            <a:r>
              <a:rPr lang="en-US" sz="1000" dirty="0">
                <a:solidFill>
                  <a:srgbClr val="3F3F3F"/>
                </a:solidFill>
                <a:latin typeface="Arial"/>
                <a:ea typeface="Calibri" charset="0"/>
                <a:cs typeface="Calibri" charset="0"/>
              </a:rPr>
              <a:t>$400mm</a:t>
            </a:r>
          </a:p>
        </p:txBody>
      </p:sp>
      <p:sp>
        <p:nvSpPr>
          <p:cNvPr id="38" name="TextBox 37">
            <a:extLst>
              <a:ext uri="{FF2B5EF4-FFF2-40B4-BE49-F238E27FC236}">
                <a16:creationId xmlns:a16="http://schemas.microsoft.com/office/drawing/2014/main" id="{83C1CCCB-0CFC-F742-B624-0ADCF825B150}"/>
              </a:ext>
            </a:extLst>
          </p:cNvPr>
          <p:cNvSpPr txBox="1"/>
          <p:nvPr/>
        </p:nvSpPr>
        <p:spPr>
          <a:xfrm>
            <a:off x="8214915" y="6140575"/>
            <a:ext cx="1097280" cy="246221"/>
          </a:xfrm>
          <a:prstGeom prst="rect">
            <a:avLst/>
          </a:prstGeom>
          <a:noFill/>
          <a:effectLst/>
        </p:spPr>
        <p:txBody>
          <a:bodyPr wrap="square" rtlCol="0">
            <a:spAutoFit/>
          </a:bodyPr>
          <a:lstStyle/>
          <a:p>
            <a:pPr algn="ctr" defTabSz="914217">
              <a:defRPr/>
            </a:pPr>
            <a:r>
              <a:rPr lang="en-US" sz="1000" dirty="0">
                <a:solidFill>
                  <a:srgbClr val="3F3F3F"/>
                </a:solidFill>
                <a:latin typeface="Arial"/>
                <a:ea typeface="Calibri" charset="0"/>
                <a:cs typeface="Calibri" charset="0"/>
              </a:rPr>
              <a:t>$900mm</a:t>
            </a:r>
          </a:p>
        </p:txBody>
      </p:sp>
      <p:sp>
        <p:nvSpPr>
          <p:cNvPr id="39" name="TextBox 38">
            <a:extLst>
              <a:ext uri="{FF2B5EF4-FFF2-40B4-BE49-F238E27FC236}">
                <a16:creationId xmlns:a16="http://schemas.microsoft.com/office/drawing/2014/main" id="{FF2B36F8-E6A1-024E-8C9C-D6016ED282A5}"/>
              </a:ext>
            </a:extLst>
          </p:cNvPr>
          <p:cNvSpPr txBox="1"/>
          <p:nvPr/>
        </p:nvSpPr>
        <p:spPr>
          <a:xfrm>
            <a:off x="9459923" y="6140575"/>
            <a:ext cx="1097280" cy="246221"/>
          </a:xfrm>
          <a:prstGeom prst="rect">
            <a:avLst/>
          </a:prstGeom>
          <a:noFill/>
          <a:effectLst/>
        </p:spPr>
        <p:txBody>
          <a:bodyPr wrap="square" rtlCol="0">
            <a:spAutoFit/>
          </a:bodyPr>
          <a:lstStyle/>
          <a:p>
            <a:pPr algn="ctr" defTabSz="914217">
              <a:defRPr/>
            </a:pPr>
            <a:r>
              <a:rPr lang="en-US" sz="1000" dirty="0">
                <a:solidFill>
                  <a:srgbClr val="3F3F3F"/>
                </a:solidFill>
                <a:latin typeface="Arial"/>
                <a:ea typeface="Calibri" charset="0"/>
                <a:cs typeface="Calibri" charset="0"/>
              </a:rPr>
              <a:t>+$150mm</a:t>
            </a:r>
          </a:p>
        </p:txBody>
      </p:sp>
      <p:sp>
        <p:nvSpPr>
          <p:cNvPr id="40" name="TextBox 39">
            <a:extLst>
              <a:ext uri="{FF2B5EF4-FFF2-40B4-BE49-F238E27FC236}">
                <a16:creationId xmlns:a16="http://schemas.microsoft.com/office/drawing/2014/main" id="{D1F59187-0E3D-7D49-8A88-A96B6012397D}"/>
              </a:ext>
            </a:extLst>
          </p:cNvPr>
          <p:cNvSpPr txBox="1"/>
          <p:nvPr/>
        </p:nvSpPr>
        <p:spPr>
          <a:xfrm>
            <a:off x="10713222" y="6140575"/>
            <a:ext cx="1097280" cy="246221"/>
          </a:xfrm>
          <a:prstGeom prst="rect">
            <a:avLst/>
          </a:prstGeom>
          <a:noFill/>
          <a:effectLst/>
        </p:spPr>
        <p:txBody>
          <a:bodyPr wrap="square" rtlCol="0">
            <a:spAutoFit/>
          </a:bodyPr>
          <a:lstStyle/>
          <a:p>
            <a:pPr algn="ctr" defTabSz="914217">
              <a:defRPr/>
            </a:pPr>
            <a:r>
              <a:rPr lang="en-US" sz="1000" dirty="0">
                <a:solidFill>
                  <a:srgbClr val="3F3F3F"/>
                </a:solidFill>
                <a:latin typeface="Arial"/>
                <a:ea typeface="Calibri" charset="0"/>
                <a:cs typeface="Calibri" charset="0"/>
              </a:rPr>
              <a:t>$280mm</a:t>
            </a:r>
          </a:p>
        </p:txBody>
      </p:sp>
      <p:sp>
        <p:nvSpPr>
          <p:cNvPr id="6" name="TextBox 5">
            <a:extLst>
              <a:ext uri="{FF2B5EF4-FFF2-40B4-BE49-F238E27FC236}">
                <a16:creationId xmlns:a16="http://schemas.microsoft.com/office/drawing/2014/main" id="{FA98CEF5-52B4-2041-9BD1-AE7FF7A8EA04}"/>
              </a:ext>
            </a:extLst>
          </p:cNvPr>
          <p:cNvSpPr txBox="1"/>
          <p:nvPr/>
        </p:nvSpPr>
        <p:spPr>
          <a:xfrm>
            <a:off x="461690" y="2013693"/>
            <a:ext cx="1698114" cy="605422"/>
          </a:xfrm>
          <a:prstGeom prst="rect">
            <a:avLst/>
          </a:prstGeom>
          <a:noFill/>
        </p:spPr>
        <p:txBody>
          <a:bodyPr wrap="square" rtlCol="0">
            <a:spAutoFit/>
          </a:bodyPr>
          <a:lstStyle/>
          <a:p>
            <a:pPr algn="ctr" defTabSz="544230"/>
            <a:r>
              <a:rPr lang="en-US" sz="1667" b="1" i="1" dirty="0">
                <a:solidFill>
                  <a:srgbClr val="3F3F3F"/>
                </a:solidFill>
                <a:latin typeface="Arial"/>
              </a:rPr>
              <a:t>Singular Focus</a:t>
            </a:r>
          </a:p>
        </p:txBody>
      </p:sp>
      <p:sp>
        <p:nvSpPr>
          <p:cNvPr id="57" name="TextBox 56">
            <a:extLst>
              <a:ext uri="{FF2B5EF4-FFF2-40B4-BE49-F238E27FC236}">
                <a16:creationId xmlns:a16="http://schemas.microsoft.com/office/drawing/2014/main" id="{642E9764-2D01-BE41-935C-B38761A30D7D}"/>
              </a:ext>
            </a:extLst>
          </p:cNvPr>
          <p:cNvSpPr txBox="1"/>
          <p:nvPr/>
        </p:nvSpPr>
        <p:spPr>
          <a:xfrm>
            <a:off x="371645" y="3596552"/>
            <a:ext cx="1876486" cy="605422"/>
          </a:xfrm>
          <a:prstGeom prst="rect">
            <a:avLst/>
          </a:prstGeom>
          <a:noFill/>
        </p:spPr>
        <p:txBody>
          <a:bodyPr wrap="square" rtlCol="0">
            <a:spAutoFit/>
          </a:bodyPr>
          <a:lstStyle/>
          <a:p>
            <a:pPr algn="ctr" defTabSz="544230"/>
            <a:r>
              <a:rPr lang="en-US" sz="1667" b="1" i="1" dirty="0">
                <a:solidFill>
                  <a:srgbClr val="3F3F3F"/>
                </a:solidFill>
                <a:latin typeface="Arial"/>
              </a:rPr>
              <a:t>Deep Industry Expertise</a:t>
            </a:r>
          </a:p>
        </p:txBody>
      </p:sp>
      <p:pic>
        <p:nvPicPr>
          <p:cNvPr id="67" name="Picture 66">
            <a:extLst>
              <a:ext uri="{FF2B5EF4-FFF2-40B4-BE49-F238E27FC236}">
                <a16:creationId xmlns:a16="http://schemas.microsoft.com/office/drawing/2014/main" id="{5C835D46-E891-7841-BEC4-062A9C7E2BBD}"/>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3684197" y="3240311"/>
            <a:ext cx="792848" cy="594360"/>
          </a:xfrm>
          <a:prstGeom prst="rect">
            <a:avLst/>
          </a:prstGeom>
          <a:ln>
            <a:solidFill>
              <a:schemeClr val="bg1">
                <a:lumMod val="75000"/>
              </a:schemeClr>
            </a:solidFill>
          </a:ln>
          <a:effectLst>
            <a:outerShdw blurRad="50800" dist="38100" dir="2700000" algn="tl" rotWithShape="0">
              <a:prstClr val="black">
                <a:alpha val="40000"/>
              </a:prstClr>
            </a:outerShdw>
          </a:effectLst>
        </p:spPr>
      </p:pic>
      <p:pic>
        <p:nvPicPr>
          <p:cNvPr id="69" name="Picture 68">
            <a:extLst>
              <a:ext uri="{FF2B5EF4-FFF2-40B4-BE49-F238E27FC236}">
                <a16:creationId xmlns:a16="http://schemas.microsoft.com/office/drawing/2014/main" id="{5493495B-923F-E248-9361-0F1C7E10A9C7}"/>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2548148" y="3248743"/>
            <a:ext cx="720771" cy="540328"/>
          </a:xfrm>
          <a:prstGeom prst="rect">
            <a:avLst/>
          </a:prstGeom>
          <a:ln>
            <a:solidFill>
              <a:schemeClr val="bg1">
                <a:lumMod val="75000"/>
              </a:schemeClr>
            </a:solidFill>
          </a:ln>
          <a:effectLst>
            <a:outerShdw blurRad="50800" dist="38100" dir="2700000" algn="tl" rotWithShape="0">
              <a:prstClr val="black">
                <a:alpha val="40000"/>
              </a:prstClr>
            </a:outerShdw>
          </a:effectLst>
        </p:spPr>
      </p:pic>
      <p:pic>
        <p:nvPicPr>
          <p:cNvPr id="70" name="Picture 69">
            <a:extLst>
              <a:ext uri="{FF2B5EF4-FFF2-40B4-BE49-F238E27FC236}">
                <a16:creationId xmlns:a16="http://schemas.microsoft.com/office/drawing/2014/main" id="{81F35477-F18D-3D4A-ACAF-E37AA8A5C249}"/>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2847305" y="3240311"/>
            <a:ext cx="792848" cy="594360"/>
          </a:xfrm>
          <a:prstGeom prst="rect">
            <a:avLst/>
          </a:prstGeom>
          <a:ln>
            <a:solidFill>
              <a:schemeClr val="bg1">
                <a:lumMod val="75000"/>
              </a:schemeClr>
            </a:solidFill>
          </a:ln>
          <a:effectLst>
            <a:outerShdw blurRad="50800" dist="38100" dir="2700000" algn="tl" rotWithShape="0">
              <a:prstClr val="black">
                <a:alpha val="40000"/>
              </a:prstClr>
            </a:outerShdw>
          </a:effectLst>
        </p:spPr>
      </p:pic>
      <p:pic>
        <p:nvPicPr>
          <p:cNvPr id="68" name="Picture 67">
            <a:extLst>
              <a:ext uri="{FF2B5EF4-FFF2-40B4-BE49-F238E27FC236}">
                <a16:creationId xmlns:a16="http://schemas.microsoft.com/office/drawing/2014/main" id="{75DFD8E1-6DD2-B54A-A559-74A094D84EBC}"/>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3182502" y="3177904"/>
            <a:ext cx="959347" cy="719176"/>
          </a:xfrm>
          <a:prstGeom prst="rect">
            <a:avLst/>
          </a:prstGeom>
          <a:ln>
            <a:solidFill>
              <a:schemeClr val="bg1">
                <a:lumMod val="75000"/>
              </a:schemeClr>
            </a:solidFill>
          </a:ln>
          <a:effectLst>
            <a:outerShdw blurRad="50800" dist="38100" dir="2700000" algn="tl" rotWithShape="0">
              <a:prstClr val="black">
                <a:alpha val="40000"/>
              </a:prstClr>
            </a:outerShdw>
          </a:effectLst>
        </p:spPr>
      </p:pic>
      <p:sp>
        <p:nvSpPr>
          <p:cNvPr id="73" name="TextBox 72">
            <a:extLst>
              <a:ext uri="{FF2B5EF4-FFF2-40B4-BE49-F238E27FC236}">
                <a16:creationId xmlns:a16="http://schemas.microsoft.com/office/drawing/2014/main" id="{DC3C19D3-1DE5-8946-AD47-71A5A842BCA7}"/>
              </a:ext>
            </a:extLst>
          </p:cNvPr>
          <p:cNvSpPr txBox="1"/>
          <p:nvPr/>
        </p:nvSpPr>
        <p:spPr>
          <a:xfrm>
            <a:off x="373762" y="5307650"/>
            <a:ext cx="1873968" cy="605422"/>
          </a:xfrm>
          <a:prstGeom prst="rect">
            <a:avLst/>
          </a:prstGeom>
          <a:noFill/>
        </p:spPr>
        <p:txBody>
          <a:bodyPr wrap="square" rtlCol="0">
            <a:spAutoFit/>
          </a:bodyPr>
          <a:lstStyle/>
          <a:p>
            <a:pPr algn="ctr" defTabSz="544230"/>
            <a:r>
              <a:rPr lang="en-US" sz="1667" b="1" i="1" dirty="0">
                <a:solidFill>
                  <a:srgbClr val="3F3F3F"/>
                </a:solidFill>
                <a:latin typeface="Arial"/>
              </a:rPr>
              <a:t>Trusted Senior Relationships</a:t>
            </a:r>
          </a:p>
        </p:txBody>
      </p:sp>
      <p:pic>
        <p:nvPicPr>
          <p:cNvPr id="75" name="Picture 74" descr="Map&#10;&#10;Description automatically generated">
            <a:extLst>
              <a:ext uri="{FF2B5EF4-FFF2-40B4-BE49-F238E27FC236}">
                <a16:creationId xmlns:a16="http://schemas.microsoft.com/office/drawing/2014/main" id="{794BBE52-DC17-1E47-A1ED-EA84620D5132}"/>
              </a:ext>
            </a:extLst>
          </p:cNvPr>
          <p:cNvPicPr>
            <a:picLocks noChangeAspect="1"/>
          </p:cNvPicPr>
          <p:nvPr/>
        </p:nvPicPr>
        <p:blipFill>
          <a:blip r:embed="rId16"/>
          <a:stretch>
            <a:fillRect/>
          </a:stretch>
        </p:blipFill>
        <p:spPr>
          <a:xfrm>
            <a:off x="2347339" y="4819812"/>
            <a:ext cx="1763464" cy="1322598"/>
          </a:xfrm>
          <a:prstGeom prst="rect">
            <a:avLst/>
          </a:prstGeom>
          <a:ln>
            <a:solidFill>
              <a:schemeClr val="bg1">
                <a:lumMod val="75000"/>
              </a:schemeClr>
            </a:solidFill>
          </a:ln>
          <a:effectLst>
            <a:outerShdw blurRad="50800" dist="38100" dir="2700000" algn="tl" rotWithShape="0">
              <a:prstClr val="black">
                <a:alpha val="40000"/>
              </a:prstClr>
            </a:outerShdw>
          </a:effectLst>
        </p:spPr>
      </p:pic>
      <p:pic>
        <p:nvPicPr>
          <p:cNvPr id="76" name="Picture 75" descr="Graphical user interface, application&#10;&#10;Description automatically generated">
            <a:extLst>
              <a:ext uri="{FF2B5EF4-FFF2-40B4-BE49-F238E27FC236}">
                <a16:creationId xmlns:a16="http://schemas.microsoft.com/office/drawing/2014/main" id="{21735D96-4F36-5246-8CA7-0272DB54FE81}"/>
              </a:ext>
            </a:extLst>
          </p:cNvPr>
          <p:cNvPicPr>
            <a:picLocks noChangeAspect="1"/>
          </p:cNvPicPr>
          <p:nvPr/>
        </p:nvPicPr>
        <p:blipFill>
          <a:blip r:embed="rId17"/>
          <a:stretch>
            <a:fillRect/>
          </a:stretch>
        </p:blipFill>
        <p:spPr>
          <a:xfrm>
            <a:off x="3199086" y="5084902"/>
            <a:ext cx="1680262" cy="1260196"/>
          </a:xfrm>
          <a:prstGeom prst="rect">
            <a:avLst/>
          </a:prstGeom>
          <a:ln>
            <a:solidFill>
              <a:schemeClr val="bg1">
                <a:lumMod val="75000"/>
              </a:schemeClr>
            </a:solidFill>
          </a:ln>
          <a:effectLst>
            <a:outerShdw blurRad="50800" dist="38100" dir="2700000" algn="tl" rotWithShape="0">
              <a:prstClr val="black">
                <a:alpha val="40000"/>
              </a:prstClr>
            </a:outerShdw>
          </a:effectLst>
        </p:spPr>
      </p:pic>
      <p:sp>
        <p:nvSpPr>
          <p:cNvPr id="77" name="TextBox 76">
            <a:extLst>
              <a:ext uri="{FF2B5EF4-FFF2-40B4-BE49-F238E27FC236}">
                <a16:creationId xmlns:a16="http://schemas.microsoft.com/office/drawing/2014/main" id="{441ECAAD-F935-604F-AAFF-987813C1860B}"/>
              </a:ext>
            </a:extLst>
          </p:cNvPr>
          <p:cNvSpPr txBox="1"/>
          <p:nvPr/>
        </p:nvSpPr>
        <p:spPr>
          <a:xfrm>
            <a:off x="5283193" y="3593883"/>
            <a:ext cx="1384732" cy="605422"/>
          </a:xfrm>
          <a:prstGeom prst="rect">
            <a:avLst/>
          </a:prstGeom>
          <a:noFill/>
        </p:spPr>
        <p:txBody>
          <a:bodyPr wrap="square" rtlCol="0">
            <a:spAutoFit/>
          </a:bodyPr>
          <a:lstStyle/>
          <a:p>
            <a:pPr algn="ctr" defTabSz="544230"/>
            <a:r>
              <a:rPr lang="en-US" sz="1667" b="1" i="1" dirty="0">
                <a:solidFill>
                  <a:srgbClr val="3F3F3F"/>
                </a:solidFill>
                <a:latin typeface="Arial"/>
              </a:rPr>
              <a:t>Transaction Leadership</a:t>
            </a:r>
          </a:p>
        </p:txBody>
      </p:sp>
      <p:pic>
        <p:nvPicPr>
          <p:cNvPr id="4" name="Picture 3" descr="Logo, company name&#10;&#10;Description automatically generated">
            <a:extLst>
              <a:ext uri="{FF2B5EF4-FFF2-40B4-BE49-F238E27FC236}">
                <a16:creationId xmlns:a16="http://schemas.microsoft.com/office/drawing/2014/main" id="{B0223A3A-8281-1545-BEF1-F83D2A57E437}"/>
              </a:ext>
            </a:extLst>
          </p:cNvPr>
          <p:cNvPicPr>
            <a:picLocks noChangeAspect="1"/>
          </p:cNvPicPr>
          <p:nvPr/>
        </p:nvPicPr>
        <p:blipFill>
          <a:blip r:embed="rId18"/>
          <a:stretch>
            <a:fillRect/>
          </a:stretch>
        </p:blipFill>
        <p:spPr>
          <a:xfrm>
            <a:off x="6904642" y="3058200"/>
            <a:ext cx="1112547" cy="1461740"/>
          </a:xfrm>
          <a:prstGeom prst="rect">
            <a:avLst/>
          </a:prstGeom>
        </p:spPr>
      </p:pic>
      <p:pic>
        <p:nvPicPr>
          <p:cNvPr id="51" name="Picture 50" descr="Text&#10;&#10;Description automatically generated with medium confidence">
            <a:extLst>
              <a:ext uri="{FF2B5EF4-FFF2-40B4-BE49-F238E27FC236}">
                <a16:creationId xmlns:a16="http://schemas.microsoft.com/office/drawing/2014/main" id="{A47AA755-AAFB-BF49-993A-D9CF4DD58712}"/>
              </a:ext>
            </a:extLst>
          </p:cNvPr>
          <p:cNvPicPr>
            <a:picLocks noChangeAspect="1"/>
          </p:cNvPicPr>
          <p:nvPr/>
        </p:nvPicPr>
        <p:blipFill>
          <a:blip r:embed="rId19"/>
          <a:stretch>
            <a:fillRect/>
          </a:stretch>
        </p:blipFill>
        <p:spPr>
          <a:xfrm>
            <a:off x="10687016" y="1349893"/>
            <a:ext cx="1112547" cy="1463019"/>
          </a:xfrm>
          <a:prstGeom prst="rect">
            <a:avLst/>
          </a:prstGeom>
        </p:spPr>
      </p:pic>
      <p:pic>
        <p:nvPicPr>
          <p:cNvPr id="52" name="Picture 51" descr="Text&#10;&#10;Description automatically generated">
            <a:extLst>
              <a:ext uri="{FF2B5EF4-FFF2-40B4-BE49-F238E27FC236}">
                <a16:creationId xmlns:a16="http://schemas.microsoft.com/office/drawing/2014/main" id="{4DCB0383-29E6-EF40-8E58-A41FEFCF3DA8}"/>
              </a:ext>
            </a:extLst>
          </p:cNvPr>
          <p:cNvPicPr>
            <a:picLocks noChangeAspect="1"/>
          </p:cNvPicPr>
          <p:nvPr/>
        </p:nvPicPr>
        <p:blipFill>
          <a:blip r:embed="rId20"/>
          <a:stretch>
            <a:fillRect/>
          </a:stretch>
        </p:blipFill>
        <p:spPr>
          <a:xfrm>
            <a:off x="9454680" y="3038228"/>
            <a:ext cx="1107767" cy="1455420"/>
          </a:xfrm>
          <a:prstGeom prst="rect">
            <a:avLst/>
          </a:prstGeom>
          <a:ln w="28575">
            <a:noFill/>
          </a:ln>
          <a:effectLst/>
        </p:spPr>
      </p:pic>
      <p:pic>
        <p:nvPicPr>
          <p:cNvPr id="2" name="Picture 1">
            <a:extLst>
              <a:ext uri="{FF2B5EF4-FFF2-40B4-BE49-F238E27FC236}">
                <a16:creationId xmlns:a16="http://schemas.microsoft.com/office/drawing/2014/main" id="{A1E72292-FB04-4ABB-07B2-D2AE40430BF8}"/>
              </a:ext>
            </a:extLst>
          </p:cNvPr>
          <p:cNvPicPr>
            <a:picLocks noChangeAspect="1"/>
          </p:cNvPicPr>
          <p:nvPr/>
        </p:nvPicPr>
        <p:blipFill>
          <a:blip r:embed="rId21"/>
          <a:stretch>
            <a:fillRect/>
          </a:stretch>
        </p:blipFill>
        <p:spPr>
          <a:xfrm>
            <a:off x="2982012" y="1435137"/>
            <a:ext cx="1636429" cy="1481512"/>
          </a:xfrm>
          <a:prstGeom prst="rect">
            <a:avLst/>
          </a:prstGeom>
        </p:spPr>
      </p:pic>
      <p:pic>
        <p:nvPicPr>
          <p:cNvPr id="12" name="Picture 11">
            <a:extLst>
              <a:ext uri="{FF2B5EF4-FFF2-40B4-BE49-F238E27FC236}">
                <a16:creationId xmlns:a16="http://schemas.microsoft.com/office/drawing/2014/main" id="{0749DAFD-2790-608D-C0E2-795DE5F4EDCF}"/>
              </a:ext>
            </a:extLst>
          </p:cNvPr>
          <p:cNvPicPr>
            <a:picLocks noChangeAspect="1"/>
          </p:cNvPicPr>
          <p:nvPr/>
        </p:nvPicPr>
        <p:blipFill>
          <a:blip r:embed="rId22"/>
          <a:stretch>
            <a:fillRect/>
          </a:stretch>
        </p:blipFill>
        <p:spPr>
          <a:xfrm>
            <a:off x="9442326" y="1355560"/>
            <a:ext cx="1111910" cy="1463040"/>
          </a:xfrm>
          <a:prstGeom prst="rect">
            <a:avLst/>
          </a:prstGeom>
          <a:ln w="38100">
            <a:noFill/>
            <a:prstDash val="sysDash"/>
          </a:ln>
        </p:spPr>
      </p:pic>
      <p:sp>
        <p:nvSpPr>
          <p:cNvPr id="13" name="TextBox 12">
            <a:extLst>
              <a:ext uri="{FF2B5EF4-FFF2-40B4-BE49-F238E27FC236}">
                <a16:creationId xmlns:a16="http://schemas.microsoft.com/office/drawing/2014/main" id="{7EFCFEE2-A437-29D8-81D3-C00BC5487CE2}"/>
              </a:ext>
            </a:extLst>
          </p:cNvPr>
          <p:cNvSpPr txBox="1"/>
          <p:nvPr/>
        </p:nvSpPr>
        <p:spPr>
          <a:xfrm>
            <a:off x="9449641" y="2795897"/>
            <a:ext cx="1097280" cy="246221"/>
          </a:xfrm>
          <a:prstGeom prst="rect">
            <a:avLst/>
          </a:prstGeom>
          <a:noFill/>
          <a:effectLst/>
        </p:spPr>
        <p:txBody>
          <a:bodyPr wrap="square" rtlCol="0">
            <a:spAutoFit/>
          </a:bodyPr>
          <a:lstStyle/>
          <a:p>
            <a:pPr algn="ctr" defTabSz="914217">
              <a:defRPr/>
            </a:pPr>
            <a:r>
              <a:rPr lang="en-US" sz="1000" dirty="0">
                <a:solidFill>
                  <a:srgbClr val="3F3F3F"/>
                </a:solidFill>
                <a:latin typeface="Arial"/>
                <a:ea typeface="Calibri" charset="0"/>
                <a:cs typeface="Calibri" charset="0"/>
              </a:rPr>
              <a:t>$125mm</a:t>
            </a:r>
          </a:p>
        </p:txBody>
      </p:sp>
      <p:graphicFrame>
        <p:nvGraphicFramePr>
          <p:cNvPr id="3" name="Table 2">
            <a:extLst>
              <a:ext uri="{FF2B5EF4-FFF2-40B4-BE49-F238E27FC236}">
                <a16:creationId xmlns:a16="http://schemas.microsoft.com/office/drawing/2014/main" id="{085879AE-E68C-B9D0-431C-1F85BCA8696A}"/>
              </a:ext>
            </a:extLst>
          </p:cNvPr>
          <p:cNvGraphicFramePr>
            <a:graphicFrameLocks noGrp="1"/>
          </p:cNvGraphicFramePr>
          <p:nvPr>
            <p:custDataLst>
              <p:tags r:id="rId1"/>
            </p:custDataLst>
          </p:nvPr>
        </p:nvGraphicFramePr>
        <p:xfrm>
          <a:off x="317500" y="978025"/>
          <a:ext cx="5895353" cy="304800"/>
        </p:xfrm>
        <a:graphic>
          <a:graphicData uri="http://schemas.openxmlformats.org/drawingml/2006/table">
            <a:tbl>
              <a:tblPr firstRow="1" bandRow="1">
                <a:tableStyleId>{5C22544A-7EE6-4342-B048-85BDC9FD1C3A}</a:tableStyleId>
              </a:tblPr>
              <a:tblGrid>
                <a:gridCol w="5895353">
                  <a:extLst>
                    <a:ext uri="{9D8B030D-6E8A-4147-A177-3AD203B41FA5}">
                      <a16:colId xmlns:a16="http://schemas.microsoft.com/office/drawing/2014/main" val="4140235757"/>
                    </a:ext>
                  </a:extLst>
                </a:gridCol>
              </a:tblGrid>
              <a:tr h="304800">
                <a:tc>
                  <a:txBody>
                    <a:bodyPr/>
                    <a:lstStyle/>
                    <a:p>
                      <a:pPr algn="ctr"/>
                      <a:r>
                        <a:rPr lang="en-US" sz="1500" b="1" dirty="0">
                          <a:solidFill>
                            <a:srgbClr val="133A69"/>
                          </a:solidFill>
                        </a:rPr>
                        <a:t>LUMA’s Differentiated Value Proposition</a:t>
                      </a:r>
                      <a:endParaRPr lang="en-US" sz="1500" b="1" baseline="30000" dirty="0">
                        <a:solidFill>
                          <a:srgbClr val="133A69"/>
                        </a:solidFill>
                      </a:endParaRPr>
                    </a:p>
                  </a:txBody>
                  <a:tcPr marL="36251" marR="36251" marT="6928" marB="6928" anchor="ctr">
                    <a:lnB w="28575" cap="flat" cmpd="sng" algn="ctr">
                      <a:solidFill>
                        <a:srgbClr val="133A69"/>
                      </a:solidFill>
                      <a:prstDash val="solid"/>
                      <a:round/>
                      <a:headEnd type="none" w="med" len="med"/>
                      <a:tailEnd type="none" w="med" len="med"/>
                    </a:lnB>
                    <a:noFill/>
                  </a:tcPr>
                </a:tc>
                <a:extLst>
                  <a:ext uri="{0D108BD9-81ED-4DB2-BD59-A6C34878D82A}">
                    <a16:rowId xmlns:a16="http://schemas.microsoft.com/office/drawing/2014/main" val="3940558900"/>
                  </a:ext>
                </a:extLst>
              </a:tr>
            </a:tbl>
          </a:graphicData>
        </a:graphic>
      </p:graphicFrame>
      <p:graphicFrame>
        <p:nvGraphicFramePr>
          <p:cNvPr id="7" name="Table 6">
            <a:extLst>
              <a:ext uri="{FF2B5EF4-FFF2-40B4-BE49-F238E27FC236}">
                <a16:creationId xmlns:a16="http://schemas.microsoft.com/office/drawing/2014/main" id="{F97B1624-AE6D-B897-B0B9-51F94827A8E9}"/>
              </a:ext>
            </a:extLst>
          </p:cNvPr>
          <p:cNvGraphicFramePr>
            <a:graphicFrameLocks noGrp="1"/>
          </p:cNvGraphicFramePr>
          <p:nvPr>
            <p:custDataLst>
              <p:tags r:id="rId2"/>
            </p:custDataLst>
          </p:nvPr>
        </p:nvGraphicFramePr>
        <p:xfrm>
          <a:off x="6904668" y="980316"/>
          <a:ext cx="4966244" cy="304800"/>
        </p:xfrm>
        <a:graphic>
          <a:graphicData uri="http://schemas.openxmlformats.org/drawingml/2006/table">
            <a:tbl>
              <a:tblPr firstRow="1" bandRow="1">
                <a:tableStyleId>{5C22544A-7EE6-4342-B048-85BDC9FD1C3A}</a:tableStyleId>
              </a:tblPr>
              <a:tblGrid>
                <a:gridCol w="4966244">
                  <a:extLst>
                    <a:ext uri="{9D8B030D-6E8A-4147-A177-3AD203B41FA5}">
                      <a16:colId xmlns:a16="http://schemas.microsoft.com/office/drawing/2014/main" val="4140235757"/>
                    </a:ext>
                  </a:extLst>
                </a:gridCol>
              </a:tblGrid>
              <a:tr h="304800">
                <a:tc>
                  <a:txBody>
                    <a:bodyPr/>
                    <a:lstStyle/>
                    <a:p>
                      <a:pPr algn="ctr"/>
                      <a:r>
                        <a:rPr lang="en-US" sz="1500" b="1" dirty="0">
                          <a:solidFill>
                            <a:srgbClr val="133A69"/>
                          </a:solidFill>
                        </a:rPr>
                        <a:t>Over $26bn in Transactions</a:t>
                      </a:r>
                      <a:endParaRPr lang="en-US" sz="1500" b="1" baseline="30000" dirty="0">
                        <a:solidFill>
                          <a:srgbClr val="133A69"/>
                        </a:solidFill>
                      </a:endParaRPr>
                    </a:p>
                  </a:txBody>
                  <a:tcPr marL="36251" marR="36251" marT="6928" marB="6928" anchor="ctr">
                    <a:lnB w="28575" cap="flat" cmpd="sng" algn="ctr">
                      <a:solidFill>
                        <a:srgbClr val="133A69"/>
                      </a:solidFill>
                      <a:prstDash val="solid"/>
                      <a:round/>
                      <a:headEnd type="none" w="med" len="med"/>
                      <a:tailEnd type="none" w="med" len="med"/>
                    </a:lnB>
                    <a:noFill/>
                  </a:tcPr>
                </a:tc>
                <a:extLst>
                  <a:ext uri="{0D108BD9-81ED-4DB2-BD59-A6C34878D82A}">
                    <a16:rowId xmlns:a16="http://schemas.microsoft.com/office/drawing/2014/main" val="3940558900"/>
                  </a:ext>
                </a:extLst>
              </a:tr>
            </a:tbl>
          </a:graphicData>
        </a:graphic>
      </p:graphicFrame>
      <p:pic>
        <p:nvPicPr>
          <p:cNvPr id="11" name="Picture 10">
            <a:extLst>
              <a:ext uri="{FF2B5EF4-FFF2-40B4-BE49-F238E27FC236}">
                <a16:creationId xmlns:a16="http://schemas.microsoft.com/office/drawing/2014/main" id="{BCC4B841-3A27-A163-5D9A-08F05620B672}"/>
              </a:ext>
            </a:extLst>
          </p:cNvPr>
          <p:cNvPicPr>
            <a:picLocks noChangeAspect="1"/>
          </p:cNvPicPr>
          <p:nvPr/>
        </p:nvPicPr>
        <p:blipFill>
          <a:blip r:embed="rId23"/>
          <a:stretch>
            <a:fillRect/>
          </a:stretch>
        </p:blipFill>
        <p:spPr>
          <a:xfrm>
            <a:off x="8188215" y="1355560"/>
            <a:ext cx="1115739" cy="1447800"/>
          </a:xfrm>
          <a:prstGeom prst="rect">
            <a:avLst/>
          </a:prstGeom>
        </p:spPr>
      </p:pic>
      <p:sp>
        <p:nvSpPr>
          <p:cNvPr id="17" name="TextBox 16">
            <a:extLst>
              <a:ext uri="{FF2B5EF4-FFF2-40B4-BE49-F238E27FC236}">
                <a16:creationId xmlns:a16="http://schemas.microsoft.com/office/drawing/2014/main" id="{90D6E568-9803-E1E7-6B04-1D794A2ABF58}"/>
              </a:ext>
            </a:extLst>
          </p:cNvPr>
          <p:cNvSpPr txBox="1"/>
          <p:nvPr/>
        </p:nvSpPr>
        <p:spPr>
          <a:xfrm>
            <a:off x="8203511" y="2801565"/>
            <a:ext cx="1097280" cy="246221"/>
          </a:xfrm>
          <a:prstGeom prst="rect">
            <a:avLst/>
          </a:prstGeom>
          <a:noFill/>
          <a:effectLst/>
        </p:spPr>
        <p:txBody>
          <a:bodyPr wrap="square" rtlCol="0">
            <a:spAutoFit/>
          </a:bodyPr>
          <a:lstStyle/>
          <a:p>
            <a:pPr algn="ctr" defTabSz="914217">
              <a:defRPr/>
            </a:pPr>
            <a:r>
              <a:rPr lang="en-US" sz="1000" dirty="0">
                <a:solidFill>
                  <a:srgbClr val="3F3F3F"/>
                </a:solidFill>
                <a:latin typeface="Arial"/>
                <a:ea typeface="Calibri" charset="0"/>
                <a:cs typeface="Calibri" charset="0"/>
              </a:rPr>
              <a:t>~$150mm</a:t>
            </a:r>
          </a:p>
        </p:txBody>
      </p:sp>
      <p:pic>
        <p:nvPicPr>
          <p:cNvPr id="19" name="Picture 18">
            <a:extLst>
              <a:ext uri="{FF2B5EF4-FFF2-40B4-BE49-F238E27FC236}">
                <a16:creationId xmlns:a16="http://schemas.microsoft.com/office/drawing/2014/main" id="{0E7B4094-33F0-7C9F-4F92-C8070D340EC1}"/>
              </a:ext>
            </a:extLst>
          </p:cNvPr>
          <p:cNvPicPr>
            <a:picLocks noChangeAspect="1"/>
          </p:cNvPicPr>
          <p:nvPr/>
        </p:nvPicPr>
        <p:blipFill>
          <a:blip r:embed="rId24"/>
          <a:srcRect/>
          <a:stretch/>
        </p:blipFill>
        <p:spPr>
          <a:xfrm>
            <a:off x="3701351" y="4001712"/>
            <a:ext cx="922167" cy="519487"/>
          </a:xfrm>
          <a:prstGeom prst="rect">
            <a:avLst/>
          </a:prstGeom>
          <a:ln>
            <a:solidFill>
              <a:schemeClr val="bg1">
                <a:lumMod val="75000"/>
              </a:schemeClr>
            </a:solidFill>
          </a:ln>
          <a:effectLst>
            <a:outerShdw blurRad="50800" dist="38100" dir="2700000" algn="tl" rotWithShape="0">
              <a:prstClr val="black">
                <a:alpha val="40000"/>
              </a:prstClr>
            </a:outerShdw>
          </a:effectLst>
        </p:spPr>
      </p:pic>
      <p:pic>
        <p:nvPicPr>
          <p:cNvPr id="24" name="Picture 23">
            <a:extLst>
              <a:ext uri="{FF2B5EF4-FFF2-40B4-BE49-F238E27FC236}">
                <a16:creationId xmlns:a16="http://schemas.microsoft.com/office/drawing/2014/main" id="{F8107C19-FCCD-A7E7-BB2C-24F12CBFB73B}"/>
              </a:ext>
            </a:extLst>
          </p:cNvPr>
          <p:cNvPicPr>
            <a:picLocks noChangeAspect="1"/>
          </p:cNvPicPr>
          <p:nvPr/>
        </p:nvPicPr>
        <p:blipFill>
          <a:blip r:embed="rId25"/>
          <a:srcRect/>
          <a:stretch/>
        </p:blipFill>
        <p:spPr>
          <a:xfrm>
            <a:off x="2679651" y="3987736"/>
            <a:ext cx="958876" cy="564353"/>
          </a:xfrm>
          <a:prstGeom prst="rect">
            <a:avLst/>
          </a:prstGeom>
          <a:ln>
            <a:solidFill>
              <a:schemeClr val="bg1">
                <a:lumMod val="75000"/>
              </a:schemeClr>
            </a:solidFill>
          </a:ln>
          <a:effectLst>
            <a:outerShdw blurRad="50800" dist="38100" dir="2700000" algn="tl" rotWithShape="0">
              <a:prstClr val="black">
                <a:alpha val="40000"/>
              </a:prstClr>
            </a:outerShdw>
          </a:effectLst>
        </p:spPr>
      </p:pic>
      <p:pic>
        <p:nvPicPr>
          <p:cNvPr id="25" name="Picture 24" descr="A close-up of a sign&#10;&#10;Description automatically generated">
            <a:extLst>
              <a:ext uri="{FF2B5EF4-FFF2-40B4-BE49-F238E27FC236}">
                <a16:creationId xmlns:a16="http://schemas.microsoft.com/office/drawing/2014/main" id="{C1D169D6-9796-B578-05FD-6209D13E6644}"/>
              </a:ext>
            </a:extLst>
          </p:cNvPr>
          <p:cNvPicPr>
            <a:picLocks noChangeAspect="1"/>
          </p:cNvPicPr>
          <p:nvPr/>
        </p:nvPicPr>
        <p:blipFill>
          <a:blip r:embed="rId26"/>
          <a:stretch>
            <a:fillRect/>
          </a:stretch>
        </p:blipFill>
        <p:spPr>
          <a:xfrm>
            <a:off x="6912275" y="1371533"/>
            <a:ext cx="1097917" cy="1447800"/>
          </a:xfrm>
          <a:prstGeom prst="rect">
            <a:avLst/>
          </a:prstGeom>
        </p:spPr>
      </p:pic>
      <p:sp>
        <p:nvSpPr>
          <p:cNvPr id="26" name="TextBox 25">
            <a:extLst>
              <a:ext uri="{FF2B5EF4-FFF2-40B4-BE49-F238E27FC236}">
                <a16:creationId xmlns:a16="http://schemas.microsoft.com/office/drawing/2014/main" id="{303F115B-AAD0-16E7-83B0-D9FF8116959B}"/>
              </a:ext>
            </a:extLst>
          </p:cNvPr>
          <p:cNvSpPr txBox="1"/>
          <p:nvPr/>
        </p:nvSpPr>
        <p:spPr>
          <a:xfrm>
            <a:off x="6930508" y="2801565"/>
            <a:ext cx="1097280" cy="246221"/>
          </a:xfrm>
          <a:prstGeom prst="rect">
            <a:avLst/>
          </a:prstGeom>
          <a:noFill/>
          <a:effectLst/>
        </p:spPr>
        <p:txBody>
          <a:bodyPr wrap="square" rtlCol="0">
            <a:spAutoFit/>
          </a:bodyPr>
          <a:lstStyle/>
          <a:p>
            <a:pPr algn="ctr" defTabSz="914217">
              <a:defRPr/>
            </a:pPr>
            <a:r>
              <a:rPr lang="en-US" sz="1000" dirty="0">
                <a:solidFill>
                  <a:srgbClr val="3F3F3F"/>
                </a:solidFill>
                <a:latin typeface="Arial"/>
                <a:ea typeface="Calibri" charset="0"/>
                <a:cs typeface="Calibri" charset="0"/>
              </a:rPr>
              <a:t>$65mm</a:t>
            </a:r>
          </a:p>
        </p:txBody>
      </p:sp>
    </p:spTree>
    <p:extLst>
      <p:ext uri="{BB962C8B-B14F-4D97-AF65-F5344CB8AC3E}">
        <p14:creationId xmlns:p14="http://schemas.microsoft.com/office/powerpoint/2010/main" val="6138490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F244B6-4E6D-DF8B-8815-6FAF3CFBD4BC}"/>
            </a:ext>
          </a:extLst>
        </p:cNvPr>
        <p:cNvGrpSpPr/>
        <p:nvPr/>
      </p:nvGrpSpPr>
      <p:grpSpPr>
        <a:xfrm>
          <a:off x="0" y="0"/>
          <a:ext cx="0" cy="0"/>
          <a:chOff x="0" y="0"/>
          <a:chExt cx="0" cy="0"/>
        </a:xfrm>
      </p:grpSpPr>
      <p:sp>
        <p:nvSpPr>
          <p:cNvPr id="22" name="Title Placeholder 1">
            <a:extLst>
              <a:ext uri="{FF2B5EF4-FFF2-40B4-BE49-F238E27FC236}">
                <a16:creationId xmlns:a16="http://schemas.microsoft.com/office/drawing/2014/main" id="{A9A506C1-6A3F-D7A8-4530-581EE65B1EAB}"/>
              </a:ext>
            </a:extLst>
          </p:cNvPr>
          <p:cNvSpPr txBox="1">
            <a:spLocks/>
          </p:cNvSpPr>
          <p:nvPr/>
        </p:nvSpPr>
        <p:spPr bwMode="auto">
          <a:xfrm>
            <a:off x="0" y="-1"/>
            <a:ext cx="12192000" cy="822960"/>
          </a:xfrm>
          <a:prstGeom prst="rect">
            <a:avLst/>
          </a:prstGeom>
          <a:solidFill>
            <a:srgbClr val="1B3F6B"/>
          </a:solid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457200" tIns="34255" rIns="68498" bIns="34255" numCol="1" anchor="ctr" anchorCtr="0" compatLnSpc="1">
            <a:prstTxWarp prst="textNoShape">
              <a:avLst/>
            </a:prstTxWarp>
          </a:bodyPr>
          <a:lstStyle>
            <a:lvl1pPr algn="l" defTabSz="411010" rtl="0" fontAlgn="base">
              <a:spcBef>
                <a:spcPct val="0"/>
              </a:spcBef>
              <a:spcAft>
                <a:spcPct val="0"/>
              </a:spcAft>
              <a:defRPr sz="2800" b="1" kern="1200">
                <a:solidFill>
                  <a:srgbClr val="FFFFFF"/>
                </a:solidFill>
                <a:latin typeface="Arial"/>
                <a:ea typeface="ＭＳ Ｐゴシック" charset="0"/>
                <a:cs typeface="Arial"/>
              </a:defRPr>
            </a:lvl1pPr>
            <a:lvl2pPr algn="ctr" defTabSz="411010" rtl="0" fontAlgn="base">
              <a:spcBef>
                <a:spcPct val="0"/>
              </a:spcBef>
              <a:spcAft>
                <a:spcPct val="0"/>
              </a:spcAft>
              <a:defRPr sz="4000">
                <a:solidFill>
                  <a:schemeClr val="bg1"/>
                </a:solidFill>
                <a:latin typeface="Arial" charset="0"/>
                <a:ea typeface="ＭＳ Ｐゴシック" charset="0"/>
              </a:defRPr>
            </a:lvl2pPr>
            <a:lvl3pPr algn="ctr" defTabSz="411010" rtl="0" fontAlgn="base">
              <a:spcBef>
                <a:spcPct val="0"/>
              </a:spcBef>
              <a:spcAft>
                <a:spcPct val="0"/>
              </a:spcAft>
              <a:defRPr sz="4000">
                <a:solidFill>
                  <a:schemeClr val="bg1"/>
                </a:solidFill>
                <a:latin typeface="Arial" charset="0"/>
                <a:ea typeface="ＭＳ Ｐゴシック" charset="0"/>
              </a:defRPr>
            </a:lvl3pPr>
            <a:lvl4pPr algn="ctr" defTabSz="411010" rtl="0" fontAlgn="base">
              <a:spcBef>
                <a:spcPct val="0"/>
              </a:spcBef>
              <a:spcAft>
                <a:spcPct val="0"/>
              </a:spcAft>
              <a:defRPr sz="4000">
                <a:solidFill>
                  <a:schemeClr val="bg1"/>
                </a:solidFill>
                <a:latin typeface="Arial" charset="0"/>
                <a:ea typeface="ＭＳ Ｐゴシック" charset="0"/>
              </a:defRPr>
            </a:lvl4pPr>
            <a:lvl5pPr algn="ctr" defTabSz="411010" rtl="0" fontAlgn="base">
              <a:spcBef>
                <a:spcPct val="0"/>
              </a:spcBef>
              <a:spcAft>
                <a:spcPct val="0"/>
              </a:spcAft>
              <a:defRPr sz="4000">
                <a:solidFill>
                  <a:schemeClr val="bg1"/>
                </a:solidFill>
                <a:latin typeface="Arial" charset="0"/>
                <a:ea typeface="ＭＳ Ｐゴシック" charset="0"/>
              </a:defRPr>
            </a:lvl5pPr>
            <a:lvl6pPr marL="411010" algn="ctr" defTabSz="411010" rtl="0" fontAlgn="base">
              <a:spcBef>
                <a:spcPct val="0"/>
              </a:spcBef>
              <a:spcAft>
                <a:spcPct val="0"/>
              </a:spcAft>
              <a:defRPr sz="4000">
                <a:solidFill>
                  <a:schemeClr val="bg1"/>
                </a:solidFill>
                <a:latin typeface="Arial" charset="0"/>
                <a:ea typeface="ＭＳ Ｐゴシック" charset="0"/>
              </a:defRPr>
            </a:lvl6pPr>
            <a:lvl7pPr marL="822022" algn="ctr" defTabSz="411010" rtl="0" fontAlgn="base">
              <a:spcBef>
                <a:spcPct val="0"/>
              </a:spcBef>
              <a:spcAft>
                <a:spcPct val="0"/>
              </a:spcAft>
              <a:defRPr sz="4000">
                <a:solidFill>
                  <a:schemeClr val="bg1"/>
                </a:solidFill>
                <a:latin typeface="Arial" charset="0"/>
                <a:ea typeface="ＭＳ Ｐゴシック" charset="0"/>
              </a:defRPr>
            </a:lvl7pPr>
            <a:lvl8pPr marL="1233037" algn="ctr" defTabSz="411010" rtl="0" fontAlgn="base">
              <a:spcBef>
                <a:spcPct val="0"/>
              </a:spcBef>
              <a:spcAft>
                <a:spcPct val="0"/>
              </a:spcAft>
              <a:defRPr sz="4000">
                <a:solidFill>
                  <a:schemeClr val="bg1"/>
                </a:solidFill>
                <a:latin typeface="Arial" charset="0"/>
                <a:ea typeface="ＭＳ Ｐゴシック" charset="0"/>
              </a:defRPr>
            </a:lvl8pPr>
            <a:lvl9pPr marL="1644043" algn="ctr" defTabSz="411010" rtl="0" fontAlgn="base">
              <a:spcBef>
                <a:spcPct val="0"/>
              </a:spcBef>
              <a:spcAft>
                <a:spcPct val="0"/>
              </a:spcAft>
              <a:defRPr sz="4000">
                <a:solidFill>
                  <a:schemeClr val="bg1"/>
                </a:solidFill>
                <a:latin typeface="Arial" charset="0"/>
                <a:ea typeface="ＭＳ Ｐゴシック" charset="0"/>
              </a:defRPr>
            </a:lvl9pPr>
          </a:lstStyle>
          <a:p>
            <a:pPr defTabSz="342495">
              <a:defRPr/>
            </a:pPr>
            <a:r>
              <a:rPr lang="en-US" sz="2667" dirty="0">
                <a:solidFill>
                  <a:prstClr val="white"/>
                </a:solidFill>
              </a:rPr>
              <a:t>Distinct Industry Dynamics Shape Our M&amp;A Advisory Focus</a:t>
            </a:r>
            <a:endParaRPr lang="en-US" sz="2667" b="0" dirty="0">
              <a:solidFill>
                <a:prstClr val="white"/>
              </a:solidFill>
            </a:endParaRPr>
          </a:p>
        </p:txBody>
      </p:sp>
      <p:sp>
        <p:nvSpPr>
          <p:cNvPr id="16" name="Slide Number Placeholder 5">
            <a:extLst>
              <a:ext uri="{FF2B5EF4-FFF2-40B4-BE49-F238E27FC236}">
                <a16:creationId xmlns:a16="http://schemas.microsoft.com/office/drawing/2014/main" id="{A60711D4-E507-680A-F54D-615132FA78E2}"/>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vert="horz" lIns="0" tIns="0" rIns="0" bIns="0" rtlCol="0" anchor="ctr"/>
          <a:lstStyle>
            <a:lvl1pPr>
              <a:defRPr lang="en-US" sz="917" b="1" smtClean="0">
                <a:solidFill>
                  <a:schemeClr val="tx1">
                    <a:lumMod val="75000"/>
                    <a:lumOff val="25000"/>
                  </a:schemeClr>
                </a:solidFill>
                <a:latin typeface="+mj-lt"/>
                <a:ea typeface="ＭＳ Ｐゴシック" charset="0"/>
              </a:defRPr>
            </a:lvl1pPr>
          </a:lstStyle>
          <a:p>
            <a:pPr algn="ctr" defTabSz="542265" fontAlgn="base">
              <a:spcBef>
                <a:spcPct val="0"/>
              </a:spcBef>
              <a:spcAft>
                <a:spcPct val="0"/>
              </a:spcAft>
              <a:defRPr/>
            </a:pPr>
            <a:fld id="{6CFBF153-8302-EE4C-A3C5-81920F175C08}" type="slidenum">
              <a:rPr lang="en-US">
                <a:solidFill>
                  <a:srgbClr val="3F3F3F"/>
                </a:solidFill>
                <a:latin typeface="Arial"/>
              </a:rPr>
              <a:pPr algn="ctr" defTabSz="542265" fontAlgn="base">
                <a:spcBef>
                  <a:spcPct val="0"/>
                </a:spcBef>
                <a:spcAft>
                  <a:spcPct val="0"/>
                </a:spcAft>
                <a:defRPr/>
              </a:pPr>
              <a:t>19</a:t>
            </a:fld>
            <a:endParaRPr lang="en-US" dirty="0">
              <a:solidFill>
                <a:srgbClr val="3F3F3F"/>
              </a:solidFill>
              <a:latin typeface="Arial"/>
            </a:endParaRPr>
          </a:p>
        </p:txBody>
      </p:sp>
      <p:sp>
        <p:nvSpPr>
          <p:cNvPr id="2" name="Rounded Rectangle 26">
            <a:extLst>
              <a:ext uri="{FF2B5EF4-FFF2-40B4-BE49-F238E27FC236}">
                <a16:creationId xmlns:a16="http://schemas.microsoft.com/office/drawing/2014/main" id="{B301BC88-C46D-A0B4-0CEF-B38FFCAD1B4C}"/>
              </a:ext>
            </a:extLst>
          </p:cNvPr>
          <p:cNvSpPr/>
          <p:nvPr/>
        </p:nvSpPr>
        <p:spPr>
          <a:xfrm>
            <a:off x="677415" y="1038990"/>
            <a:ext cx="4543696" cy="822961"/>
          </a:xfrm>
          <a:prstGeom prst="roundRect">
            <a:avLst>
              <a:gd name="adj" fmla="val 0"/>
            </a:avLst>
          </a:prstGeom>
          <a:solidFill>
            <a:schemeClr val="accent1">
              <a:lumMod val="20000"/>
              <a:lumOff val="80000"/>
            </a:schemeClr>
          </a:solidFill>
          <a:ln w="19050">
            <a:solidFill>
              <a:schemeClr val="accent1"/>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r>
              <a:rPr lang="en-US" sz="2667" b="1" dirty="0">
                <a:solidFill>
                  <a:srgbClr val="3F3F3F"/>
                </a:solidFill>
                <a:latin typeface="Arial"/>
              </a:rPr>
              <a:t>SCALE</a:t>
            </a:r>
          </a:p>
        </p:txBody>
      </p:sp>
      <p:sp>
        <p:nvSpPr>
          <p:cNvPr id="36" name="Oval 35">
            <a:extLst>
              <a:ext uri="{FF2B5EF4-FFF2-40B4-BE49-F238E27FC236}">
                <a16:creationId xmlns:a16="http://schemas.microsoft.com/office/drawing/2014/main" id="{09BCE531-8CDA-8402-C9B6-0C00F326BBE5}"/>
              </a:ext>
            </a:extLst>
          </p:cNvPr>
          <p:cNvSpPr>
            <a:spLocks noChangeAspect="1"/>
          </p:cNvSpPr>
          <p:nvPr/>
        </p:nvSpPr>
        <p:spPr>
          <a:xfrm>
            <a:off x="317500" y="997247"/>
            <a:ext cx="914400" cy="914400"/>
          </a:xfrm>
          <a:prstGeom prst="ellipse">
            <a:avLst/>
          </a:prstGeom>
          <a:solidFill>
            <a:srgbClr val="F58220"/>
          </a:solidFill>
          <a:ln w="19050">
            <a:solidFill>
              <a:schemeClr val="bg1"/>
            </a:solidFill>
          </a:ln>
          <a:effectLst>
            <a:outerShdw blurRad="101600" algn="ctr" rotWithShape="0">
              <a:prstClr val="black">
                <a:alpha val="1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667" b="1" dirty="0">
              <a:solidFill>
                <a:srgbClr val="FFFFFF"/>
              </a:solidFill>
              <a:latin typeface="Arial"/>
            </a:endParaRPr>
          </a:p>
        </p:txBody>
      </p:sp>
      <p:sp>
        <p:nvSpPr>
          <p:cNvPr id="40" name="Rounded Rectangle 26">
            <a:extLst>
              <a:ext uri="{FF2B5EF4-FFF2-40B4-BE49-F238E27FC236}">
                <a16:creationId xmlns:a16="http://schemas.microsoft.com/office/drawing/2014/main" id="{43D469DD-6F97-7BF7-B830-5E1F128651DB}"/>
              </a:ext>
            </a:extLst>
          </p:cNvPr>
          <p:cNvSpPr/>
          <p:nvPr/>
        </p:nvSpPr>
        <p:spPr>
          <a:xfrm>
            <a:off x="677415" y="2121833"/>
            <a:ext cx="4543696" cy="822961"/>
          </a:xfrm>
          <a:prstGeom prst="roundRect">
            <a:avLst>
              <a:gd name="adj" fmla="val 0"/>
            </a:avLst>
          </a:prstGeom>
          <a:solidFill>
            <a:schemeClr val="accent1">
              <a:lumMod val="20000"/>
              <a:lumOff val="80000"/>
            </a:schemeClr>
          </a:solidFill>
          <a:ln w="19050">
            <a:solidFill>
              <a:schemeClr val="accent1"/>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r>
              <a:rPr lang="en-US" sz="2667" b="1" dirty="0">
                <a:solidFill>
                  <a:srgbClr val="3F3F3F"/>
                </a:solidFill>
                <a:latin typeface="Arial"/>
              </a:rPr>
              <a:t>GROWTH</a:t>
            </a:r>
          </a:p>
        </p:txBody>
      </p:sp>
      <p:sp>
        <p:nvSpPr>
          <p:cNvPr id="41" name="Rounded Rectangle 26">
            <a:extLst>
              <a:ext uri="{FF2B5EF4-FFF2-40B4-BE49-F238E27FC236}">
                <a16:creationId xmlns:a16="http://schemas.microsoft.com/office/drawing/2014/main" id="{7B1FED79-D483-7B2E-991F-FF544D010C9A}"/>
              </a:ext>
            </a:extLst>
          </p:cNvPr>
          <p:cNvSpPr/>
          <p:nvPr/>
        </p:nvSpPr>
        <p:spPr>
          <a:xfrm>
            <a:off x="677415" y="3204676"/>
            <a:ext cx="4543696" cy="822961"/>
          </a:xfrm>
          <a:prstGeom prst="roundRect">
            <a:avLst>
              <a:gd name="adj" fmla="val 0"/>
            </a:avLst>
          </a:prstGeom>
          <a:solidFill>
            <a:schemeClr val="accent1">
              <a:lumMod val="20000"/>
              <a:lumOff val="80000"/>
            </a:schemeClr>
          </a:solidFill>
          <a:ln w="19050">
            <a:solidFill>
              <a:schemeClr val="accent1"/>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r>
              <a:rPr lang="en-US" sz="2667" b="1" dirty="0">
                <a:solidFill>
                  <a:srgbClr val="3F3F3F"/>
                </a:solidFill>
                <a:latin typeface="Arial"/>
              </a:rPr>
              <a:t>FRAGMENTATION</a:t>
            </a:r>
          </a:p>
        </p:txBody>
      </p:sp>
      <p:sp>
        <p:nvSpPr>
          <p:cNvPr id="42" name="Rounded Rectangle 26">
            <a:extLst>
              <a:ext uri="{FF2B5EF4-FFF2-40B4-BE49-F238E27FC236}">
                <a16:creationId xmlns:a16="http://schemas.microsoft.com/office/drawing/2014/main" id="{18469B8F-68A5-489C-77BF-6E346BB6683C}"/>
              </a:ext>
            </a:extLst>
          </p:cNvPr>
          <p:cNvSpPr/>
          <p:nvPr/>
        </p:nvSpPr>
        <p:spPr>
          <a:xfrm>
            <a:off x="677415" y="4287520"/>
            <a:ext cx="4543696" cy="822961"/>
          </a:xfrm>
          <a:prstGeom prst="roundRect">
            <a:avLst>
              <a:gd name="adj" fmla="val 0"/>
            </a:avLst>
          </a:prstGeom>
          <a:solidFill>
            <a:schemeClr val="accent1">
              <a:lumMod val="20000"/>
              <a:lumOff val="80000"/>
            </a:schemeClr>
          </a:solidFill>
          <a:ln w="19050">
            <a:solidFill>
              <a:schemeClr val="accent1"/>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r>
              <a:rPr lang="en-US" sz="2667" b="1" dirty="0">
                <a:solidFill>
                  <a:srgbClr val="3F3F3F"/>
                </a:solidFill>
                <a:latin typeface="Arial"/>
              </a:rPr>
              <a:t>COMPLEXITY</a:t>
            </a:r>
          </a:p>
        </p:txBody>
      </p:sp>
      <p:sp>
        <p:nvSpPr>
          <p:cNvPr id="43" name="Rounded Rectangle 26">
            <a:extLst>
              <a:ext uri="{FF2B5EF4-FFF2-40B4-BE49-F238E27FC236}">
                <a16:creationId xmlns:a16="http://schemas.microsoft.com/office/drawing/2014/main" id="{0B7E6186-7640-65E2-4F83-5F466A86B536}"/>
              </a:ext>
            </a:extLst>
          </p:cNvPr>
          <p:cNvSpPr/>
          <p:nvPr/>
        </p:nvSpPr>
        <p:spPr>
          <a:xfrm>
            <a:off x="677415" y="5370363"/>
            <a:ext cx="4543696" cy="822961"/>
          </a:xfrm>
          <a:prstGeom prst="roundRect">
            <a:avLst>
              <a:gd name="adj" fmla="val 0"/>
            </a:avLst>
          </a:prstGeom>
          <a:solidFill>
            <a:schemeClr val="accent1">
              <a:lumMod val="20000"/>
              <a:lumOff val="80000"/>
            </a:schemeClr>
          </a:solidFill>
          <a:ln w="19050">
            <a:solidFill>
              <a:schemeClr val="accent1"/>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r>
              <a:rPr lang="en-US" sz="2667" b="1" dirty="0">
                <a:solidFill>
                  <a:srgbClr val="3F3F3F"/>
                </a:solidFill>
                <a:latin typeface="Arial"/>
              </a:rPr>
              <a:t>DYNAMICS</a:t>
            </a:r>
          </a:p>
        </p:txBody>
      </p:sp>
      <p:sp>
        <p:nvSpPr>
          <p:cNvPr id="44" name="Oval 43">
            <a:extLst>
              <a:ext uri="{FF2B5EF4-FFF2-40B4-BE49-F238E27FC236}">
                <a16:creationId xmlns:a16="http://schemas.microsoft.com/office/drawing/2014/main" id="{C174AA95-DA89-4525-E358-8ACD38D36330}"/>
              </a:ext>
            </a:extLst>
          </p:cNvPr>
          <p:cNvSpPr>
            <a:spLocks noChangeAspect="1"/>
          </p:cNvSpPr>
          <p:nvPr/>
        </p:nvSpPr>
        <p:spPr>
          <a:xfrm>
            <a:off x="317500" y="2080090"/>
            <a:ext cx="914400" cy="914400"/>
          </a:xfrm>
          <a:prstGeom prst="ellipse">
            <a:avLst/>
          </a:prstGeom>
          <a:solidFill>
            <a:srgbClr val="F58220"/>
          </a:solidFill>
          <a:ln w="19050">
            <a:solidFill>
              <a:schemeClr val="bg1"/>
            </a:solidFill>
          </a:ln>
          <a:effectLst>
            <a:outerShdw blurRad="101600" algn="ctr" rotWithShape="0">
              <a:prstClr val="black">
                <a:alpha val="1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667" b="1" dirty="0">
              <a:solidFill>
                <a:srgbClr val="FFFFFF"/>
              </a:solidFill>
              <a:latin typeface="Arial"/>
            </a:endParaRPr>
          </a:p>
        </p:txBody>
      </p:sp>
      <p:sp>
        <p:nvSpPr>
          <p:cNvPr id="45" name="Oval 44">
            <a:extLst>
              <a:ext uri="{FF2B5EF4-FFF2-40B4-BE49-F238E27FC236}">
                <a16:creationId xmlns:a16="http://schemas.microsoft.com/office/drawing/2014/main" id="{8EEC5D33-261F-5FDA-76C7-856D281FEABA}"/>
              </a:ext>
            </a:extLst>
          </p:cNvPr>
          <p:cNvSpPr>
            <a:spLocks noChangeAspect="1"/>
          </p:cNvSpPr>
          <p:nvPr/>
        </p:nvSpPr>
        <p:spPr>
          <a:xfrm>
            <a:off x="317500" y="3162933"/>
            <a:ext cx="914400" cy="914400"/>
          </a:xfrm>
          <a:prstGeom prst="ellipse">
            <a:avLst/>
          </a:prstGeom>
          <a:solidFill>
            <a:srgbClr val="F58220"/>
          </a:solidFill>
          <a:ln w="19050">
            <a:solidFill>
              <a:schemeClr val="bg1"/>
            </a:solidFill>
          </a:ln>
          <a:effectLst>
            <a:outerShdw blurRad="101600" algn="ctr" rotWithShape="0">
              <a:prstClr val="black">
                <a:alpha val="1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667" b="1" dirty="0">
              <a:solidFill>
                <a:srgbClr val="FFFFFF"/>
              </a:solidFill>
              <a:latin typeface="Arial"/>
            </a:endParaRPr>
          </a:p>
        </p:txBody>
      </p:sp>
      <p:sp>
        <p:nvSpPr>
          <p:cNvPr id="46" name="Oval 45">
            <a:extLst>
              <a:ext uri="{FF2B5EF4-FFF2-40B4-BE49-F238E27FC236}">
                <a16:creationId xmlns:a16="http://schemas.microsoft.com/office/drawing/2014/main" id="{3EBC08B0-63B6-67AC-08F5-4D51E6EAF4E8}"/>
              </a:ext>
            </a:extLst>
          </p:cNvPr>
          <p:cNvSpPr>
            <a:spLocks noChangeAspect="1"/>
          </p:cNvSpPr>
          <p:nvPr/>
        </p:nvSpPr>
        <p:spPr>
          <a:xfrm>
            <a:off x="317500" y="4245777"/>
            <a:ext cx="914400" cy="914400"/>
          </a:xfrm>
          <a:prstGeom prst="ellipse">
            <a:avLst/>
          </a:prstGeom>
          <a:solidFill>
            <a:srgbClr val="F58220"/>
          </a:solidFill>
          <a:ln w="19050">
            <a:solidFill>
              <a:schemeClr val="bg1"/>
            </a:solidFill>
          </a:ln>
          <a:effectLst>
            <a:outerShdw blurRad="101600" algn="ctr" rotWithShape="0">
              <a:prstClr val="black">
                <a:alpha val="1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667" b="1" dirty="0">
              <a:solidFill>
                <a:srgbClr val="FFFFFF"/>
              </a:solidFill>
              <a:latin typeface="Arial"/>
            </a:endParaRPr>
          </a:p>
        </p:txBody>
      </p:sp>
      <p:sp>
        <p:nvSpPr>
          <p:cNvPr id="47" name="Oval 46">
            <a:extLst>
              <a:ext uri="{FF2B5EF4-FFF2-40B4-BE49-F238E27FC236}">
                <a16:creationId xmlns:a16="http://schemas.microsoft.com/office/drawing/2014/main" id="{433AE14D-0782-F1C5-5EB3-E5FE6BC2C92D}"/>
              </a:ext>
            </a:extLst>
          </p:cNvPr>
          <p:cNvSpPr>
            <a:spLocks noChangeAspect="1"/>
          </p:cNvSpPr>
          <p:nvPr/>
        </p:nvSpPr>
        <p:spPr>
          <a:xfrm>
            <a:off x="317500" y="5328620"/>
            <a:ext cx="914400" cy="914400"/>
          </a:xfrm>
          <a:prstGeom prst="ellipse">
            <a:avLst/>
          </a:prstGeom>
          <a:solidFill>
            <a:srgbClr val="F58220"/>
          </a:solidFill>
          <a:ln w="19050">
            <a:solidFill>
              <a:schemeClr val="bg1"/>
            </a:solidFill>
          </a:ln>
          <a:effectLst>
            <a:outerShdw blurRad="101600" algn="ctr" rotWithShape="0">
              <a:prstClr val="black">
                <a:alpha val="1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667" b="1" dirty="0">
              <a:solidFill>
                <a:srgbClr val="FFFFFF"/>
              </a:solidFill>
              <a:latin typeface="Arial"/>
            </a:endParaRPr>
          </a:p>
        </p:txBody>
      </p:sp>
      <p:pic>
        <p:nvPicPr>
          <p:cNvPr id="3" name="Picture 2">
            <a:extLst>
              <a:ext uri="{FF2B5EF4-FFF2-40B4-BE49-F238E27FC236}">
                <a16:creationId xmlns:a16="http://schemas.microsoft.com/office/drawing/2014/main" id="{6B635CAF-A395-5662-6D48-237E8A7EE655}"/>
              </a:ext>
            </a:extLst>
          </p:cNvPr>
          <p:cNvPicPr>
            <a:picLocks noChangeAspect="1"/>
          </p:cNvPicPr>
          <p:nvPr/>
        </p:nvPicPr>
        <p:blipFill>
          <a:blip r:embed="rId3"/>
          <a:srcRect l="25342" t="39962" r="26711" b="31784"/>
          <a:stretch/>
        </p:blipFill>
        <p:spPr>
          <a:xfrm>
            <a:off x="409238" y="3405306"/>
            <a:ext cx="715051" cy="421699"/>
          </a:xfrm>
          <a:prstGeom prst="rect">
            <a:avLst/>
          </a:prstGeom>
        </p:spPr>
      </p:pic>
      <p:pic>
        <p:nvPicPr>
          <p:cNvPr id="5" name="Graphic 4" descr="Upward trend with solid fill">
            <a:extLst>
              <a:ext uri="{FF2B5EF4-FFF2-40B4-BE49-F238E27FC236}">
                <a16:creationId xmlns:a16="http://schemas.microsoft.com/office/drawing/2014/main" id="{6E55CC49-E1D7-5C6D-1A84-141DF2A444D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93700" y="2139374"/>
            <a:ext cx="762000" cy="762000"/>
          </a:xfrm>
          <a:prstGeom prst="rect">
            <a:avLst/>
          </a:prstGeom>
        </p:spPr>
      </p:pic>
      <p:pic>
        <p:nvPicPr>
          <p:cNvPr id="8" name="Picture 7">
            <a:extLst>
              <a:ext uri="{FF2B5EF4-FFF2-40B4-BE49-F238E27FC236}">
                <a16:creationId xmlns:a16="http://schemas.microsoft.com/office/drawing/2014/main" id="{A60A1A09-E1D2-98D0-6AD3-DAD6AA116E79}"/>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00000"/>
                    </a14:imgEffect>
                  </a14:imgLayer>
                </a14:imgProps>
              </a:ext>
            </a:extLst>
          </a:blip>
          <a:stretch>
            <a:fillRect/>
          </a:stretch>
        </p:blipFill>
        <p:spPr>
          <a:xfrm>
            <a:off x="359444" y="4295457"/>
            <a:ext cx="814638" cy="814638"/>
          </a:xfrm>
          <a:prstGeom prst="rect">
            <a:avLst/>
          </a:prstGeom>
        </p:spPr>
      </p:pic>
      <p:pic>
        <p:nvPicPr>
          <p:cNvPr id="10" name="Graphic 9" descr="Repeat with solid fill">
            <a:extLst>
              <a:ext uri="{FF2B5EF4-FFF2-40B4-BE49-F238E27FC236}">
                <a16:creationId xmlns:a16="http://schemas.microsoft.com/office/drawing/2014/main" id="{CD75963E-694C-7F00-62A0-256A705CA7A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12039" y="5435479"/>
            <a:ext cx="692728" cy="692728"/>
          </a:xfrm>
          <a:prstGeom prst="rect">
            <a:avLst/>
          </a:prstGeom>
        </p:spPr>
      </p:pic>
      <p:pic>
        <p:nvPicPr>
          <p:cNvPr id="6" name="Graphic 5" descr="Coins outline">
            <a:extLst>
              <a:ext uri="{FF2B5EF4-FFF2-40B4-BE49-F238E27FC236}">
                <a16:creationId xmlns:a16="http://schemas.microsoft.com/office/drawing/2014/main" id="{08F318A0-A78F-F601-F313-1FFF67892C7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405285" y="1090626"/>
            <a:ext cx="719004" cy="719004"/>
          </a:xfrm>
          <a:prstGeom prst="rect">
            <a:avLst/>
          </a:prstGeom>
        </p:spPr>
      </p:pic>
      <p:sp>
        <p:nvSpPr>
          <p:cNvPr id="12" name="Arrow: Right 11">
            <a:extLst>
              <a:ext uri="{FF2B5EF4-FFF2-40B4-BE49-F238E27FC236}">
                <a16:creationId xmlns:a16="http://schemas.microsoft.com/office/drawing/2014/main" id="{966FD533-4FAA-4FE5-5647-88DABC419091}"/>
              </a:ext>
            </a:extLst>
          </p:cNvPr>
          <p:cNvSpPr/>
          <p:nvPr/>
        </p:nvSpPr>
        <p:spPr>
          <a:xfrm>
            <a:off x="5228248" y="1003663"/>
            <a:ext cx="914400" cy="822960"/>
          </a:xfrm>
          <a:prstGeom prst="rightArrow">
            <a:avLst/>
          </a:prstGeom>
          <a:solidFill>
            <a:srgbClr val="F5822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13" name="Arrow: Right 12">
            <a:extLst>
              <a:ext uri="{FF2B5EF4-FFF2-40B4-BE49-F238E27FC236}">
                <a16:creationId xmlns:a16="http://schemas.microsoft.com/office/drawing/2014/main" id="{9550F1E9-AD92-C504-F930-07EAA0671F87}"/>
              </a:ext>
            </a:extLst>
          </p:cNvPr>
          <p:cNvSpPr/>
          <p:nvPr/>
        </p:nvSpPr>
        <p:spPr>
          <a:xfrm>
            <a:off x="5228248" y="2122444"/>
            <a:ext cx="914400" cy="822960"/>
          </a:xfrm>
          <a:prstGeom prst="rightArrow">
            <a:avLst/>
          </a:prstGeom>
          <a:solidFill>
            <a:srgbClr val="F5822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14" name="Arrow: Right 13">
            <a:extLst>
              <a:ext uri="{FF2B5EF4-FFF2-40B4-BE49-F238E27FC236}">
                <a16:creationId xmlns:a16="http://schemas.microsoft.com/office/drawing/2014/main" id="{A54C9415-C89F-3432-A920-C81471E4A339}"/>
              </a:ext>
            </a:extLst>
          </p:cNvPr>
          <p:cNvSpPr/>
          <p:nvPr/>
        </p:nvSpPr>
        <p:spPr>
          <a:xfrm>
            <a:off x="5228248" y="3241226"/>
            <a:ext cx="914400" cy="822960"/>
          </a:xfrm>
          <a:prstGeom prst="rightArrow">
            <a:avLst/>
          </a:prstGeom>
          <a:solidFill>
            <a:srgbClr val="F5822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15" name="Arrow: Right 14">
            <a:extLst>
              <a:ext uri="{FF2B5EF4-FFF2-40B4-BE49-F238E27FC236}">
                <a16:creationId xmlns:a16="http://schemas.microsoft.com/office/drawing/2014/main" id="{ADDC42C7-D207-C999-1AC3-3F360027AF00}"/>
              </a:ext>
            </a:extLst>
          </p:cNvPr>
          <p:cNvSpPr/>
          <p:nvPr/>
        </p:nvSpPr>
        <p:spPr>
          <a:xfrm>
            <a:off x="5228248" y="4360007"/>
            <a:ext cx="914400" cy="822960"/>
          </a:xfrm>
          <a:prstGeom prst="rightArrow">
            <a:avLst/>
          </a:prstGeom>
          <a:solidFill>
            <a:srgbClr val="F5822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17" name="Arrow: Right 16">
            <a:extLst>
              <a:ext uri="{FF2B5EF4-FFF2-40B4-BE49-F238E27FC236}">
                <a16:creationId xmlns:a16="http://schemas.microsoft.com/office/drawing/2014/main" id="{0C544BDB-8B6A-5CA8-C4CE-0232447BEC2F}"/>
              </a:ext>
            </a:extLst>
          </p:cNvPr>
          <p:cNvSpPr/>
          <p:nvPr/>
        </p:nvSpPr>
        <p:spPr>
          <a:xfrm>
            <a:off x="5228248" y="5370363"/>
            <a:ext cx="914400" cy="822960"/>
          </a:xfrm>
          <a:prstGeom prst="rightArrow">
            <a:avLst/>
          </a:prstGeom>
          <a:solidFill>
            <a:srgbClr val="F5822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18" name="TextBox 17">
            <a:extLst>
              <a:ext uri="{FF2B5EF4-FFF2-40B4-BE49-F238E27FC236}">
                <a16:creationId xmlns:a16="http://schemas.microsoft.com/office/drawing/2014/main" id="{4810125F-78E6-76F5-D77D-2C876BF8C2CC}"/>
              </a:ext>
            </a:extLst>
          </p:cNvPr>
          <p:cNvSpPr txBox="1"/>
          <p:nvPr/>
        </p:nvSpPr>
        <p:spPr>
          <a:xfrm>
            <a:off x="6330009" y="973788"/>
            <a:ext cx="2179251" cy="913007"/>
          </a:xfrm>
          <a:prstGeom prst="rect">
            <a:avLst/>
          </a:prstGeom>
          <a:noFill/>
        </p:spPr>
        <p:txBody>
          <a:bodyPr wrap="none" rtlCol="0">
            <a:spAutoFit/>
          </a:bodyPr>
          <a:lstStyle/>
          <a:p>
            <a:pPr algn="ctr" defTabSz="544230"/>
            <a:r>
              <a:rPr lang="en-US" sz="3333" b="1" dirty="0">
                <a:solidFill>
                  <a:srgbClr val="F58220"/>
                </a:solidFill>
                <a:latin typeface="Arial"/>
              </a:rPr>
              <a:t>$1 Trillion</a:t>
            </a:r>
          </a:p>
          <a:p>
            <a:pPr algn="ctr" defTabSz="544230"/>
            <a:r>
              <a:rPr lang="en-US" sz="2000" dirty="0">
                <a:solidFill>
                  <a:srgbClr val="3F3F3F"/>
                </a:solidFill>
                <a:latin typeface="Arial"/>
              </a:rPr>
              <a:t>Global Ad Spend</a:t>
            </a:r>
          </a:p>
        </p:txBody>
      </p:sp>
      <p:sp>
        <p:nvSpPr>
          <p:cNvPr id="19" name="TextBox 18">
            <a:extLst>
              <a:ext uri="{FF2B5EF4-FFF2-40B4-BE49-F238E27FC236}">
                <a16:creationId xmlns:a16="http://schemas.microsoft.com/office/drawing/2014/main" id="{C5D7ABDB-7136-F4AE-2AC2-F24486AA8D02}"/>
              </a:ext>
            </a:extLst>
          </p:cNvPr>
          <p:cNvSpPr txBox="1"/>
          <p:nvPr/>
        </p:nvSpPr>
        <p:spPr>
          <a:xfrm>
            <a:off x="6600244" y="2106399"/>
            <a:ext cx="1659621" cy="913007"/>
          </a:xfrm>
          <a:prstGeom prst="rect">
            <a:avLst/>
          </a:prstGeom>
          <a:noFill/>
        </p:spPr>
        <p:txBody>
          <a:bodyPr wrap="none" rtlCol="0">
            <a:spAutoFit/>
          </a:bodyPr>
          <a:lstStyle/>
          <a:p>
            <a:pPr algn="ctr" defTabSz="544230"/>
            <a:r>
              <a:rPr lang="en-US" sz="3333" b="1" dirty="0">
                <a:solidFill>
                  <a:srgbClr val="F58220"/>
                </a:solidFill>
                <a:latin typeface="Arial"/>
              </a:rPr>
              <a:t>+18%</a:t>
            </a:r>
          </a:p>
          <a:p>
            <a:pPr algn="ctr" defTabSz="544230"/>
            <a:r>
              <a:rPr lang="en-US" sz="2000" dirty="0">
                <a:solidFill>
                  <a:srgbClr val="3F3F3F"/>
                </a:solidFill>
                <a:latin typeface="Arial"/>
              </a:rPr>
              <a:t>10Y CAGR</a:t>
            </a:r>
            <a:r>
              <a:rPr lang="en-US" sz="2000" baseline="30000" dirty="0">
                <a:solidFill>
                  <a:srgbClr val="3F3F3F"/>
                </a:solidFill>
                <a:latin typeface="Arial"/>
              </a:rPr>
              <a:t>(1)</a:t>
            </a:r>
          </a:p>
        </p:txBody>
      </p:sp>
      <p:sp>
        <p:nvSpPr>
          <p:cNvPr id="20" name="TextBox 19">
            <a:extLst>
              <a:ext uri="{FF2B5EF4-FFF2-40B4-BE49-F238E27FC236}">
                <a16:creationId xmlns:a16="http://schemas.microsoft.com/office/drawing/2014/main" id="{90AD684C-BEB8-835E-DE4B-115B5883FD17}"/>
              </a:ext>
            </a:extLst>
          </p:cNvPr>
          <p:cNvSpPr txBox="1"/>
          <p:nvPr/>
        </p:nvSpPr>
        <p:spPr>
          <a:xfrm>
            <a:off x="711128" y="6610534"/>
            <a:ext cx="11303000" cy="102657"/>
          </a:xfrm>
          <a:prstGeom prst="rect">
            <a:avLst/>
          </a:prstGeom>
          <a:noFill/>
        </p:spPr>
        <p:txBody>
          <a:bodyPr wrap="square" lIns="0" tIns="0" rIns="0" bIns="0" rtlCol="0" anchor="ctr">
            <a:spAutoFit/>
          </a:bodyPr>
          <a:lstStyle>
            <a:defPPr>
              <a:defRPr lang="en-US"/>
            </a:defPPr>
            <a:lvl1pPr>
              <a:defRPr sz="800" b="1">
                <a:solidFill>
                  <a:schemeClr val="tx1">
                    <a:lumMod val="75000"/>
                    <a:lumOff val="25000"/>
                  </a:schemeClr>
                </a:solidFill>
              </a:defRPr>
            </a:lvl1pPr>
          </a:lstStyle>
          <a:p>
            <a:pPr defTabSz="544208">
              <a:defRPr/>
            </a:pPr>
            <a:r>
              <a:rPr lang="en-US" sz="667" dirty="0">
                <a:solidFill>
                  <a:prstClr val="black">
                    <a:lumMod val="75000"/>
                    <a:lumOff val="25000"/>
                  </a:prstClr>
                </a:solidFill>
                <a:latin typeface="Arial"/>
              </a:rPr>
              <a:t>Sources: </a:t>
            </a:r>
            <a:r>
              <a:rPr lang="en-US" sz="667" b="0" dirty="0">
                <a:solidFill>
                  <a:prstClr val="black">
                    <a:lumMod val="75000"/>
                    <a:lumOff val="25000"/>
                  </a:prstClr>
                </a:solidFill>
                <a:latin typeface="Arial"/>
              </a:rPr>
              <a:t>eMarketer. </a:t>
            </a:r>
            <a:r>
              <a:rPr lang="en-US" sz="667" dirty="0">
                <a:solidFill>
                  <a:prstClr val="black">
                    <a:lumMod val="75000"/>
                    <a:lumOff val="25000"/>
                  </a:prstClr>
                </a:solidFill>
                <a:latin typeface="Arial"/>
              </a:rPr>
              <a:t>Notes: </a:t>
            </a:r>
            <a:r>
              <a:rPr lang="en-US" sz="667" b="0" dirty="0">
                <a:solidFill>
                  <a:prstClr val="black">
                    <a:lumMod val="75000"/>
                    <a:lumOff val="25000"/>
                  </a:prstClr>
                </a:solidFill>
                <a:latin typeface="Arial"/>
              </a:rPr>
              <a:t>(1) Denotes Global Digital CAGR</a:t>
            </a:r>
            <a:endParaRPr lang="en-US" sz="667" dirty="0">
              <a:solidFill>
                <a:prstClr val="black">
                  <a:lumMod val="75000"/>
                  <a:lumOff val="25000"/>
                </a:prstClr>
              </a:solidFill>
              <a:latin typeface="Arial"/>
            </a:endParaRPr>
          </a:p>
        </p:txBody>
      </p:sp>
      <p:pic>
        <p:nvPicPr>
          <p:cNvPr id="23" name="Picture 22">
            <a:extLst>
              <a:ext uri="{FF2B5EF4-FFF2-40B4-BE49-F238E27FC236}">
                <a16:creationId xmlns:a16="http://schemas.microsoft.com/office/drawing/2014/main" id="{24ADBED8-F46E-9F44-7D3A-6EDCD3EDB47C}"/>
              </a:ext>
            </a:extLst>
          </p:cNvPr>
          <p:cNvPicPr>
            <a:picLocks noChangeAspect="1"/>
          </p:cNvPicPr>
          <p:nvPr/>
        </p:nvPicPr>
        <p:blipFill>
          <a:blip r:embed="rId12"/>
          <a:srcRect t="1851"/>
          <a:stretch/>
        </p:blipFill>
        <p:spPr>
          <a:xfrm>
            <a:off x="6680808" y="3118406"/>
            <a:ext cx="1568897" cy="1086854"/>
          </a:xfrm>
          <a:prstGeom prst="rect">
            <a:avLst/>
          </a:prstGeom>
        </p:spPr>
      </p:pic>
      <p:sp>
        <p:nvSpPr>
          <p:cNvPr id="24" name="TextBox 23">
            <a:extLst>
              <a:ext uri="{FF2B5EF4-FFF2-40B4-BE49-F238E27FC236}">
                <a16:creationId xmlns:a16="http://schemas.microsoft.com/office/drawing/2014/main" id="{B636348E-603F-2FED-E35E-91E98AA77743}"/>
              </a:ext>
            </a:extLst>
          </p:cNvPr>
          <p:cNvSpPr txBox="1"/>
          <p:nvPr/>
        </p:nvSpPr>
        <p:spPr>
          <a:xfrm>
            <a:off x="6273922" y="5320606"/>
            <a:ext cx="2851574" cy="1015663"/>
          </a:xfrm>
          <a:prstGeom prst="rect">
            <a:avLst/>
          </a:prstGeom>
          <a:noFill/>
        </p:spPr>
        <p:txBody>
          <a:bodyPr wrap="square" rtlCol="0" anchor="ctr">
            <a:spAutoFit/>
          </a:bodyPr>
          <a:lstStyle/>
          <a:p>
            <a:pPr marL="380985" indent="-284416" defTabSz="544230">
              <a:buFont typeface="Wingdings" pitchFamily="2" charset="2"/>
              <a:buChar char="§"/>
            </a:pPr>
            <a:r>
              <a:rPr lang="en-US" sz="2000" b="1" dirty="0">
                <a:solidFill>
                  <a:srgbClr val="F58220"/>
                </a:solidFill>
                <a:latin typeface="Arial"/>
              </a:rPr>
              <a:t>Gov’t Intervention</a:t>
            </a:r>
          </a:p>
          <a:p>
            <a:pPr marL="380985" indent="-284416" defTabSz="544230">
              <a:buFont typeface="Wingdings" pitchFamily="2" charset="2"/>
              <a:buChar char="§"/>
            </a:pPr>
            <a:r>
              <a:rPr lang="en-US" sz="2000" b="1" dirty="0">
                <a:solidFill>
                  <a:srgbClr val="F58220"/>
                </a:solidFill>
                <a:latin typeface="Arial"/>
              </a:rPr>
              <a:t>Data Changes</a:t>
            </a:r>
          </a:p>
          <a:p>
            <a:pPr marL="380985" indent="-284416" defTabSz="544230">
              <a:buFont typeface="Wingdings" pitchFamily="2" charset="2"/>
              <a:buChar char="§"/>
            </a:pPr>
            <a:r>
              <a:rPr lang="en-US" sz="2000" b="1" dirty="0">
                <a:solidFill>
                  <a:srgbClr val="F58220"/>
                </a:solidFill>
                <a:latin typeface="Arial"/>
              </a:rPr>
              <a:t>New Technologies</a:t>
            </a:r>
            <a:endParaRPr lang="en-US" sz="2000" dirty="0">
              <a:solidFill>
                <a:srgbClr val="3F3F3F"/>
              </a:solidFill>
              <a:latin typeface="Arial"/>
            </a:endParaRPr>
          </a:p>
        </p:txBody>
      </p:sp>
      <p:sp>
        <p:nvSpPr>
          <p:cNvPr id="25" name="TextBox 24">
            <a:extLst>
              <a:ext uri="{FF2B5EF4-FFF2-40B4-BE49-F238E27FC236}">
                <a16:creationId xmlns:a16="http://schemas.microsoft.com/office/drawing/2014/main" id="{9C94891F-EAE3-5EEA-92CA-D2E3D92421BD}"/>
              </a:ext>
            </a:extLst>
          </p:cNvPr>
          <p:cNvSpPr txBox="1"/>
          <p:nvPr/>
        </p:nvSpPr>
        <p:spPr>
          <a:xfrm>
            <a:off x="6264280" y="4641351"/>
            <a:ext cx="708848" cy="323165"/>
          </a:xfrm>
          <a:prstGeom prst="rect">
            <a:avLst/>
          </a:prstGeom>
          <a:noFill/>
        </p:spPr>
        <p:txBody>
          <a:bodyPr wrap="none" rtlCol="0">
            <a:spAutoFit/>
          </a:bodyPr>
          <a:lstStyle/>
          <a:p>
            <a:pPr defTabSz="544230"/>
            <a:r>
              <a:rPr lang="en-US" sz="1500" dirty="0">
                <a:solidFill>
                  <a:srgbClr val="3F3F3F"/>
                </a:solidFill>
                <a:latin typeface="Arial"/>
              </a:rPr>
              <a:t>“DSP”</a:t>
            </a:r>
          </a:p>
        </p:txBody>
      </p:sp>
      <p:sp>
        <p:nvSpPr>
          <p:cNvPr id="26" name="TextBox 25">
            <a:extLst>
              <a:ext uri="{FF2B5EF4-FFF2-40B4-BE49-F238E27FC236}">
                <a16:creationId xmlns:a16="http://schemas.microsoft.com/office/drawing/2014/main" id="{47D03B62-1CD4-707E-3967-11A7F3AB0B66}"/>
              </a:ext>
            </a:extLst>
          </p:cNvPr>
          <p:cNvSpPr txBox="1"/>
          <p:nvPr/>
        </p:nvSpPr>
        <p:spPr>
          <a:xfrm>
            <a:off x="7114951" y="5019793"/>
            <a:ext cx="697627" cy="323165"/>
          </a:xfrm>
          <a:prstGeom prst="rect">
            <a:avLst/>
          </a:prstGeom>
          <a:noFill/>
        </p:spPr>
        <p:txBody>
          <a:bodyPr wrap="none" rtlCol="0">
            <a:spAutoFit/>
          </a:bodyPr>
          <a:lstStyle/>
          <a:p>
            <a:pPr defTabSz="544230"/>
            <a:r>
              <a:rPr lang="en-US" sz="1500" dirty="0">
                <a:solidFill>
                  <a:srgbClr val="3F3F3F"/>
                </a:solidFill>
                <a:latin typeface="Arial"/>
              </a:rPr>
              <a:t>“SSP”</a:t>
            </a:r>
          </a:p>
        </p:txBody>
      </p:sp>
      <p:sp>
        <p:nvSpPr>
          <p:cNvPr id="27" name="TextBox 26">
            <a:extLst>
              <a:ext uri="{FF2B5EF4-FFF2-40B4-BE49-F238E27FC236}">
                <a16:creationId xmlns:a16="http://schemas.microsoft.com/office/drawing/2014/main" id="{20B11516-3C2D-04A1-34EB-741EEA4C5AA1}"/>
              </a:ext>
            </a:extLst>
          </p:cNvPr>
          <p:cNvSpPr txBox="1"/>
          <p:nvPr/>
        </p:nvSpPr>
        <p:spPr>
          <a:xfrm>
            <a:off x="6962538" y="4552545"/>
            <a:ext cx="1168910" cy="323165"/>
          </a:xfrm>
          <a:prstGeom prst="rect">
            <a:avLst/>
          </a:prstGeom>
          <a:noFill/>
        </p:spPr>
        <p:txBody>
          <a:bodyPr wrap="none" rtlCol="0">
            <a:spAutoFit/>
          </a:bodyPr>
          <a:lstStyle/>
          <a:p>
            <a:pPr defTabSz="544230"/>
            <a:r>
              <a:rPr lang="en-US" sz="1500" dirty="0">
                <a:solidFill>
                  <a:srgbClr val="3F3F3F"/>
                </a:solidFill>
                <a:latin typeface="Arial"/>
              </a:rPr>
              <a:t>“Ad Server”</a:t>
            </a:r>
          </a:p>
        </p:txBody>
      </p:sp>
      <p:sp>
        <p:nvSpPr>
          <p:cNvPr id="28" name="TextBox 27">
            <a:extLst>
              <a:ext uri="{FF2B5EF4-FFF2-40B4-BE49-F238E27FC236}">
                <a16:creationId xmlns:a16="http://schemas.microsoft.com/office/drawing/2014/main" id="{FC992E7E-99DF-7954-DC5A-7670CC661838}"/>
              </a:ext>
            </a:extLst>
          </p:cNvPr>
          <p:cNvSpPr txBox="1"/>
          <p:nvPr/>
        </p:nvSpPr>
        <p:spPr>
          <a:xfrm>
            <a:off x="6834309" y="4772007"/>
            <a:ext cx="750526" cy="323165"/>
          </a:xfrm>
          <a:prstGeom prst="rect">
            <a:avLst/>
          </a:prstGeom>
          <a:noFill/>
        </p:spPr>
        <p:txBody>
          <a:bodyPr wrap="none" rtlCol="0">
            <a:spAutoFit/>
          </a:bodyPr>
          <a:lstStyle/>
          <a:p>
            <a:pPr defTabSz="544230"/>
            <a:r>
              <a:rPr lang="en-US" sz="1500" dirty="0">
                <a:solidFill>
                  <a:srgbClr val="3F3F3F"/>
                </a:solidFill>
                <a:latin typeface="Arial"/>
              </a:rPr>
              <a:t>“SSAI”</a:t>
            </a:r>
          </a:p>
        </p:txBody>
      </p:sp>
      <p:sp>
        <p:nvSpPr>
          <p:cNvPr id="31" name="TextBox 30">
            <a:extLst>
              <a:ext uri="{FF2B5EF4-FFF2-40B4-BE49-F238E27FC236}">
                <a16:creationId xmlns:a16="http://schemas.microsoft.com/office/drawing/2014/main" id="{1D0D07A4-B260-2B12-7649-D8B4B4C0CA21}"/>
              </a:ext>
            </a:extLst>
          </p:cNvPr>
          <p:cNvSpPr txBox="1"/>
          <p:nvPr/>
        </p:nvSpPr>
        <p:spPr>
          <a:xfrm>
            <a:off x="6310017" y="4349725"/>
            <a:ext cx="955711" cy="323165"/>
          </a:xfrm>
          <a:prstGeom prst="rect">
            <a:avLst/>
          </a:prstGeom>
          <a:noFill/>
        </p:spPr>
        <p:txBody>
          <a:bodyPr wrap="none" rtlCol="0">
            <a:spAutoFit/>
          </a:bodyPr>
          <a:lstStyle/>
          <a:p>
            <a:pPr defTabSz="544230"/>
            <a:r>
              <a:rPr lang="en-US" sz="1500" dirty="0">
                <a:solidFill>
                  <a:srgbClr val="3F3F3F"/>
                </a:solidFill>
                <a:latin typeface="Arial"/>
              </a:rPr>
              <a:t>“Pre-Bid”</a:t>
            </a:r>
          </a:p>
        </p:txBody>
      </p:sp>
      <p:sp>
        <p:nvSpPr>
          <p:cNvPr id="33" name="TextBox 32">
            <a:extLst>
              <a:ext uri="{FF2B5EF4-FFF2-40B4-BE49-F238E27FC236}">
                <a16:creationId xmlns:a16="http://schemas.microsoft.com/office/drawing/2014/main" id="{6700D695-F067-FA7D-4262-66A01776DC36}"/>
              </a:ext>
            </a:extLst>
          </p:cNvPr>
          <p:cNvSpPr txBox="1"/>
          <p:nvPr/>
        </p:nvSpPr>
        <p:spPr>
          <a:xfrm>
            <a:off x="8074000" y="4570891"/>
            <a:ext cx="1042273" cy="323165"/>
          </a:xfrm>
          <a:prstGeom prst="rect">
            <a:avLst/>
          </a:prstGeom>
          <a:noFill/>
        </p:spPr>
        <p:txBody>
          <a:bodyPr wrap="none" rtlCol="0">
            <a:spAutoFit/>
          </a:bodyPr>
          <a:lstStyle/>
          <a:p>
            <a:pPr defTabSz="544230"/>
            <a:r>
              <a:rPr lang="en-US" sz="1500" dirty="0">
                <a:solidFill>
                  <a:srgbClr val="3F3F3F"/>
                </a:solidFill>
                <a:latin typeface="Arial"/>
              </a:rPr>
              <a:t>“Curation”</a:t>
            </a:r>
          </a:p>
        </p:txBody>
      </p:sp>
      <p:sp>
        <p:nvSpPr>
          <p:cNvPr id="34" name="TextBox 33">
            <a:extLst>
              <a:ext uri="{FF2B5EF4-FFF2-40B4-BE49-F238E27FC236}">
                <a16:creationId xmlns:a16="http://schemas.microsoft.com/office/drawing/2014/main" id="{CCB8FE8E-A043-E9F6-3052-E0D405978E86}"/>
              </a:ext>
            </a:extLst>
          </p:cNvPr>
          <p:cNvSpPr txBox="1"/>
          <p:nvPr/>
        </p:nvSpPr>
        <p:spPr>
          <a:xfrm>
            <a:off x="6329006" y="4992595"/>
            <a:ext cx="793807" cy="323165"/>
          </a:xfrm>
          <a:prstGeom prst="rect">
            <a:avLst/>
          </a:prstGeom>
          <a:noFill/>
        </p:spPr>
        <p:txBody>
          <a:bodyPr wrap="none" rtlCol="0">
            <a:spAutoFit/>
          </a:bodyPr>
          <a:lstStyle/>
          <a:p>
            <a:pPr defTabSz="544230"/>
            <a:r>
              <a:rPr lang="en-US" sz="1500" dirty="0">
                <a:solidFill>
                  <a:srgbClr val="3F3F3F"/>
                </a:solidFill>
                <a:latin typeface="Arial"/>
              </a:rPr>
              <a:t>“MMM”</a:t>
            </a:r>
          </a:p>
        </p:txBody>
      </p:sp>
      <p:sp>
        <p:nvSpPr>
          <p:cNvPr id="37" name="TextBox 36">
            <a:extLst>
              <a:ext uri="{FF2B5EF4-FFF2-40B4-BE49-F238E27FC236}">
                <a16:creationId xmlns:a16="http://schemas.microsoft.com/office/drawing/2014/main" id="{147FE641-96DB-0877-8566-8E1FD4A5739E}"/>
              </a:ext>
            </a:extLst>
          </p:cNvPr>
          <p:cNvSpPr txBox="1"/>
          <p:nvPr/>
        </p:nvSpPr>
        <p:spPr>
          <a:xfrm>
            <a:off x="7242626" y="4318676"/>
            <a:ext cx="1511952" cy="323165"/>
          </a:xfrm>
          <a:prstGeom prst="rect">
            <a:avLst/>
          </a:prstGeom>
          <a:noFill/>
        </p:spPr>
        <p:txBody>
          <a:bodyPr wrap="none" rtlCol="0">
            <a:spAutoFit/>
          </a:bodyPr>
          <a:lstStyle/>
          <a:p>
            <a:pPr defTabSz="544230"/>
            <a:r>
              <a:rPr lang="en-US" sz="1500" dirty="0">
                <a:solidFill>
                  <a:srgbClr val="3F3F3F"/>
                </a:solidFill>
                <a:latin typeface="Arial"/>
              </a:rPr>
              <a:t>“Incrementality”</a:t>
            </a:r>
          </a:p>
        </p:txBody>
      </p:sp>
      <p:sp>
        <p:nvSpPr>
          <p:cNvPr id="38" name="TextBox 37">
            <a:extLst>
              <a:ext uri="{FF2B5EF4-FFF2-40B4-BE49-F238E27FC236}">
                <a16:creationId xmlns:a16="http://schemas.microsoft.com/office/drawing/2014/main" id="{31F238CD-2421-A24E-6D17-4DDCCDC87FED}"/>
              </a:ext>
            </a:extLst>
          </p:cNvPr>
          <p:cNvSpPr txBox="1"/>
          <p:nvPr/>
        </p:nvSpPr>
        <p:spPr>
          <a:xfrm>
            <a:off x="7703020" y="4785330"/>
            <a:ext cx="1010213" cy="553998"/>
          </a:xfrm>
          <a:prstGeom prst="rect">
            <a:avLst/>
          </a:prstGeom>
          <a:noFill/>
        </p:spPr>
        <p:txBody>
          <a:bodyPr wrap="none" rtlCol="0">
            <a:spAutoFit/>
          </a:bodyPr>
          <a:lstStyle/>
          <a:p>
            <a:pPr algn="ctr" defTabSz="544230"/>
            <a:r>
              <a:rPr lang="en-US" sz="1500" dirty="0">
                <a:solidFill>
                  <a:srgbClr val="3F3F3F"/>
                </a:solidFill>
                <a:latin typeface="Arial"/>
              </a:rPr>
              <a:t>“1</a:t>
            </a:r>
            <a:r>
              <a:rPr lang="en-US" sz="1500" baseline="30000" dirty="0">
                <a:solidFill>
                  <a:srgbClr val="3F3F3F"/>
                </a:solidFill>
                <a:latin typeface="Arial"/>
              </a:rPr>
              <a:t>st</a:t>
            </a:r>
            <a:r>
              <a:rPr lang="en-US" sz="1500" dirty="0">
                <a:solidFill>
                  <a:srgbClr val="3F3F3F"/>
                </a:solidFill>
                <a:latin typeface="Arial"/>
              </a:rPr>
              <a:t> Party </a:t>
            </a:r>
          </a:p>
          <a:p>
            <a:pPr algn="ctr" defTabSz="544230"/>
            <a:r>
              <a:rPr lang="en-US" sz="1500" dirty="0">
                <a:solidFill>
                  <a:srgbClr val="3F3F3F"/>
                </a:solidFill>
                <a:latin typeface="Arial"/>
              </a:rPr>
              <a:t>Data”</a:t>
            </a:r>
          </a:p>
        </p:txBody>
      </p:sp>
      <p:sp>
        <p:nvSpPr>
          <p:cNvPr id="49" name="Isosceles Triangle 48">
            <a:extLst>
              <a:ext uri="{FF2B5EF4-FFF2-40B4-BE49-F238E27FC236}">
                <a16:creationId xmlns:a16="http://schemas.microsoft.com/office/drawing/2014/main" id="{089C3206-B1AF-9A3E-130A-F2852C427080}"/>
              </a:ext>
            </a:extLst>
          </p:cNvPr>
          <p:cNvSpPr/>
          <p:nvPr/>
        </p:nvSpPr>
        <p:spPr>
          <a:xfrm rot="5400000">
            <a:off x="7866035" y="1839843"/>
            <a:ext cx="2043233" cy="340385"/>
          </a:xfrm>
          <a:prstGeom prst="triangle">
            <a:avLst/>
          </a:prstGeom>
          <a:gradFill>
            <a:gsLst>
              <a:gs pos="100000">
                <a:schemeClr val="accent4">
                  <a:lumMod val="20000"/>
                  <a:lumOff val="80000"/>
                </a:schemeClr>
              </a:gs>
              <a:gs pos="0">
                <a:schemeClr val="accent4"/>
              </a:gs>
            </a:gsLst>
            <a:lin ang="54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50" name="Isosceles Triangle 49">
            <a:extLst>
              <a:ext uri="{FF2B5EF4-FFF2-40B4-BE49-F238E27FC236}">
                <a16:creationId xmlns:a16="http://schemas.microsoft.com/office/drawing/2014/main" id="{10E76992-9573-F8A7-AE7F-51FF398D475F}"/>
              </a:ext>
            </a:extLst>
          </p:cNvPr>
          <p:cNvSpPr/>
          <p:nvPr/>
        </p:nvSpPr>
        <p:spPr>
          <a:xfrm rot="5400000">
            <a:off x="7729863" y="4495534"/>
            <a:ext cx="3154594" cy="340383"/>
          </a:xfrm>
          <a:prstGeom prst="triangle">
            <a:avLst/>
          </a:prstGeom>
          <a:gradFill>
            <a:gsLst>
              <a:gs pos="100000">
                <a:schemeClr val="bg1">
                  <a:lumMod val="95000"/>
                </a:schemeClr>
              </a:gs>
              <a:gs pos="0">
                <a:schemeClr val="bg1">
                  <a:lumMod val="75000"/>
                </a:schemeClr>
              </a:gs>
            </a:gsLst>
            <a:lin ang="54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51" name="TextBox 50">
            <a:extLst>
              <a:ext uri="{FF2B5EF4-FFF2-40B4-BE49-F238E27FC236}">
                <a16:creationId xmlns:a16="http://schemas.microsoft.com/office/drawing/2014/main" id="{C68F7F5C-AA82-D081-710E-C2B38BC777FD}"/>
              </a:ext>
            </a:extLst>
          </p:cNvPr>
          <p:cNvSpPr txBox="1"/>
          <p:nvPr/>
        </p:nvSpPr>
        <p:spPr>
          <a:xfrm>
            <a:off x="9430868" y="1682830"/>
            <a:ext cx="2098973" cy="605230"/>
          </a:xfrm>
          <a:prstGeom prst="rect">
            <a:avLst/>
          </a:prstGeom>
          <a:noFill/>
        </p:spPr>
        <p:txBody>
          <a:bodyPr wrap="none" rtlCol="0">
            <a:spAutoFit/>
          </a:bodyPr>
          <a:lstStyle/>
          <a:p>
            <a:pPr algn="ctr" defTabSz="544230"/>
            <a:r>
              <a:rPr lang="en-US" sz="3333" b="1" dirty="0">
                <a:solidFill>
                  <a:srgbClr val="359357"/>
                </a:solidFill>
                <a:latin typeface="Arial"/>
              </a:rPr>
              <a:t>Tailwinds</a:t>
            </a:r>
            <a:endParaRPr lang="en-US" sz="2000" dirty="0">
              <a:solidFill>
                <a:srgbClr val="359357"/>
              </a:solidFill>
              <a:latin typeface="Arial"/>
            </a:endParaRPr>
          </a:p>
        </p:txBody>
      </p:sp>
      <p:sp>
        <p:nvSpPr>
          <p:cNvPr id="52" name="TextBox 51">
            <a:extLst>
              <a:ext uri="{FF2B5EF4-FFF2-40B4-BE49-F238E27FC236}">
                <a16:creationId xmlns:a16="http://schemas.microsoft.com/office/drawing/2014/main" id="{11C2B0CB-348E-9CDC-B3ED-636FD7B0386A}"/>
              </a:ext>
            </a:extLst>
          </p:cNvPr>
          <p:cNvSpPr txBox="1"/>
          <p:nvPr/>
        </p:nvSpPr>
        <p:spPr>
          <a:xfrm>
            <a:off x="9381267" y="3968162"/>
            <a:ext cx="2715808" cy="1528367"/>
          </a:xfrm>
          <a:prstGeom prst="rect">
            <a:avLst/>
          </a:prstGeom>
          <a:noFill/>
        </p:spPr>
        <p:txBody>
          <a:bodyPr wrap="none" rtlCol="0">
            <a:spAutoFit/>
          </a:bodyPr>
          <a:lstStyle/>
          <a:p>
            <a:pPr algn="ctr" defTabSz="544230"/>
            <a:r>
              <a:rPr lang="en-US" sz="2333" b="1" dirty="0">
                <a:solidFill>
                  <a:srgbClr val="3F3F3F"/>
                </a:solidFill>
                <a:latin typeface="Arial"/>
              </a:rPr>
              <a:t>Challenges</a:t>
            </a:r>
          </a:p>
          <a:p>
            <a:pPr algn="ctr" defTabSz="544230"/>
            <a:r>
              <a:rPr lang="en-US" sz="2333" b="1" dirty="0">
                <a:solidFill>
                  <a:srgbClr val="3F3F3F"/>
                </a:solidFill>
                <a:latin typeface="Arial"/>
              </a:rPr>
              <a:t>AND </a:t>
            </a:r>
          </a:p>
          <a:p>
            <a:pPr algn="ctr" defTabSz="544230"/>
            <a:r>
              <a:rPr lang="en-US" sz="2333" b="1" dirty="0">
                <a:solidFill>
                  <a:srgbClr val="3F3F3F"/>
                </a:solidFill>
                <a:latin typeface="Arial"/>
              </a:rPr>
              <a:t>Opportunities</a:t>
            </a:r>
          </a:p>
          <a:p>
            <a:pPr algn="ctr" defTabSz="544230"/>
            <a:r>
              <a:rPr lang="en-US" sz="2333" b="1" dirty="0">
                <a:solidFill>
                  <a:srgbClr val="3F3F3F"/>
                </a:solidFill>
                <a:latin typeface="Arial"/>
              </a:rPr>
              <a:t>for Intermediaries</a:t>
            </a:r>
            <a:endParaRPr lang="en-US" sz="2333" dirty="0">
              <a:solidFill>
                <a:srgbClr val="3F3F3F"/>
              </a:solidFill>
              <a:latin typeface="Arial"/>
            </a:endParaRPr>
          </a:p>
        </p:txBody>
      </p:sp>
    </p:spTree>
    <p:extLst>
      <p:ext uri="{BB962C8B-B14F-4D97-AF65-F5344CB8AC3E}">
        <p14:creationId xmlns:p14="http://schemas.microsoft.com/office/powerpoint/2010/main" val="11035685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10D40B-5F09-0B94-C87E-19ABD85AC353}"/>
            </a:ext>
          </a:extLst>
        </p:cNvPr>
        <p:cNvGrpSpPr/>
        <p:nvPr/>
      </p:nvGrpSpPr>
      <p:grpSpPr>
        <a:xfrm>
          <a:off x="0" y="0"/>
          <a:ext cx="0" cy="0"/>
          <a:chOff x="0" y="0"/>
          <a:chExt cx="0" cy="0"/>
        </a:xfrm>
      </p:grpSpPr>
      <p:sp>
        <p:nvSpPr>
          <p:cNvPr id="12" name="Rounded Rectangle 12">
            <a:extLst>
              <a:ext uri="{FF2B5EF4-FFF2-40B4-BE49-F238E27FC236}">
                <a16:creationId xmlns:a16="http://schemas.microsoft.com/office/drawing/2014/main" id="{B5A93756-898B-D398-A8C9-4ECE8FB5A87F}"/>
              </a:ext>
            </a:extLst>
          </p:cNvPr>
          <p:cNvSpPr/>
          <p:nvPr/>
        </p:nvSpPr>
        <p:spPr>
          <a:xfrm>
            <a:off x="1612405" y="1371600"/>
            <a:ext cx="2819400" cy="5041900"/>
          </a:xfrm>
          <a:prstGeom prst="roundRect">
            <a:avLst>
              <a:gd name="adj" fmla="val 0"/>
            </a:avLst>
          </a:prstGeom>
          <a:solidFill>
            <a:schemeClr val="accent4">
              <a:lumMod val="20000"/>
              <a:lumOff val="80000"/>
            </a:schemeClr>
          </a:solidFill>
          <a:ln w="19050">
            <a:solidFill>
              <a:srgbClr val="359357"/>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endParaRPr lang="en-US" sz="2167" dirty="0">
              <a:solidFill>
                <a:prstClr val="white"/>
              </a:solidFill>
              <a:latin typeface="Arial"/>
            </a:endParaRPr>
          </a:p>
        </p:txBody>
      </p:sp>
      <p:sp>
        <p:nvSpPr>
          <p:cNvPr id="22" name="Title Placeholder 1">
            <a:extLst>
              <a:ext uri="{FF2B5EF4-FFF2-40B4-BE49-F238E27FC236}">
                <a16:creationId xmlns:a16="http://schemas.microsoft.com/office/drawing/2014/main" id="{96D936B7-CF9B-8123-2277-854CA4904DB7}"/>
              </a:ext>
            </a:extLst>
          </p:cNvPr>
          <p:cNvSpPr txBox="1">
            <a:spLocks/>
          </p:cNvSpPr>
          <p:nvPr/>
        </p:nvSpPr>
        <p:spPr bwMode="auto">
          <a:xfrm>
            <a:off x="0" y="-1"/>
            <a:ext cx="12192000" cy="822960"/>
          </a:xfrm>
          <a:prstGeom prst="rect">
            <a:avLst/>
          </a:prstGeom>
          <a:solidFill>
            <a:srgbClr val="1B3F6B"/>
          </a:solid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457200" tIns="34255" rIns="68498" bIns="34255" numCol="1" anchor="ctr" anchorCtr="0" compatLnSpc="1">
            <a:prstTxWarp prst="textNoShape">
              <a:avLst/>
            </a:prstTxWarp>
          </a:bodyPr>
          <a:lstStyle>
            <a:lvl1pPr algn="l" defTabSz="411010" rtl="0" fontAlgn="base">
              <a:spcBef>
                <a:spcPct val="0"/>
              </a:spcBef>
              <a:spcAft>
                <a:spcPct val="0"/>
              </a:spcAft>
              <a:defRPr sz="2800" b="1" kern="1200">
                <a:solidFill>
                  <a:srgbClr val="FFFFFF"/>
                </a:solidFill>
                <a:latin typeface="Arial"/>
                <a:ea typeface="ＭＳ Ｐゴシック" charset="0"/>
                <a:cs typeface="Arial"/>
              </a:defRPr>
            </a:lvl1pPr>
            <a:lvl2pPr algn="ctr" defTabSz="411010" rtl="0" fontAlgn="base">
              <a:spcBef>
                <a:spcPct val="0"/>
              </a:spcBef>
              <a:spcAft>
                <a:spcPct val="0"/>
              </a:spcAft>
              <a:defRPr sz="4000">
                <a:solidFill>
                  <a:schemeClr val="bg1"/>
                </a:solidFill>
                <a:latin typeface="Arial" charset="0"/>
                <a:ea typeface="ＭＳ Ｐゴシック" charset="0"/>
              </a:defRPr>
            </a:lvl2pPr>
            <a:lvl3pPr algn="ctr" defTabSz="411010" rtl="0" fontAlgn="base">
              <a:spcBef>
                <a:spcPct val="0"/>
              </a:spcBef>
              <a:spcAft>
                <a:spcPct val="0"/>
              </a:spcAft>
              <a:defRPr sz="4000">
                <a:solidFill>
                  <a:schemeClr val="bg1"/>
                </a:solidFill>
                <a:latin typeface="Arial" charset="0"/>
                <a:ea typeface="ＭＳ Ｐゴシック" charset="0"/>
              </a:defRPr>
            </a:lvl3pPr>
            <a:lvl4pPr algn="ctr" defTabSz="411010" rtl="0" fontAlgn="base">
              <a:spcBef>
                <a:spcPct val="0"/>
              </a:spcBef>
              <a:spcAft>
                <a:spcPct val="0"/>
              </a:spcAft>
              <a:defRPr sz="4000">
                <a:solidFill>
                  <a:schemeClr val="bg1"/>
                </a:solidFill>
                <a:latin typeface="Arial" charset="0"/>
                <a:ea typeface="ＭＳ Ｐゴシック" charset="0"/>
              </a:defRPr>
            </a:lvl4pPr>
            <a:lvl5pPr algn="ctr" defTabSz="411010" rtl="0" fontAlgn="base">
              <a:spcBef>
                <a:spcPct val="0"/>
              </a:spcBef>
              <a:spcAft>
                <a:spcPct val="0"/>
              </a:spcAft>
              <a:defRPr sz="4000">
                <a:solidFill>
                  <a:schemeClr val="bg1"/>
                </a:solidFill>
                <a:latin typeface="Arial" charset="0"/>
                <a:ea typeface="ＭＳ Ｐゴシック" charset="0"/>
              </a:defRPr>
            </a:lvl5pPr>
            <a:lvl6pPr marL="411010" algn="ctr" defTabSz="411010" rtl="0" fontAlgn="base">
              <a:spcBef>
                <a:spcPct val="0"/>
              </a:spcBef>
              <a:spcAft>
                <a:spcPct val="0"/>
              </a:spcAft>
              <a:defRPr sz="4000">
                <a:solidFill>
                  <a:schemeClr val="bg1"/>
                </a:solidFill>
                <a:latin typeface="Arial" charset="0"/>
                <a:ea typeface="ＭＳ Ｐゴシック" charset="0"/>
              </a:defRPr>
            </a:lvl6pPr>
            <a:lvl7pPr marL="822022" algn="ctr" defTabSz="411010" rtl="0" fontAlgn="base">
              <a:spcBef>
                <a:spcPct val="0"/>
              </a:spcBef>
              <a:spcAft>
                <a:spcPct val="0"/>
              </a:spcAft>
              <a:defRPr sz="4000">
                <a:solidFill>
                  <a:schemeClr val="bg1"/>
                </a:solidFill>
                <a:latin typeface="Arial" charset="0"/>
                <a:ea typeface="ＭＳ Ｐゴシック" charset="0"/>
              </a:defRPr>
            </a:lvl7pPr>
            <a:lvl8pPr marL="1233037" algn="ctr" defTabSz="411010" rtl="0" fontAlgn="base">
              <a:spcBef>
                <a:spcPct val="0"/>
              </a:spcBef>
              <a:spcAft>
                <a:spcPct val="0"/>
              </a:spcAft>
              <a:defRPr sz="4000">
                <a:solidFill>
                  <a:schemeClr val="bg1"/>
                </a:solidFill>
                <a:latin typeface="Arial" charset="0"/>
                <a:ea typeface="ＭＳ Ｐゴシック" charset="0"/>
              </a:defRPr>
            </a:lvl8pPr>
            <a:lvl9pPr marL="1644043" algn="ctr" defTabSz="411010" rtl="0" fontAlgn="base">
              <a:spcBef>
                <a:spcPct val="0"/>
              </a:spcBef>
              <a:spcAft>
                <a:spcPct val="0"/>
              </a:spcAft>
              <a:defRPr sz="4000">
                <a:solidFill>
                  <a:schemeClr val="bg1"/>
                </a:solidFill>
                <a:latin typeface="Arial" charset="0"/>
                <a:ea typeface="ＭＳ Ｐゴシック" charset="0"/>
              </a:defRPr>
            </a:lvl9pPr>
          </a:lstStyle>
          <a:p>
            <a:pPr defTabSz="342495">
              <a:defRPr/>
            </a:pPr>
            <a:r>
              <a:rPr lang="en-US" sz="2667" dirty="0">
                <a:solidFill>
                  <a:prstClr val="white"/>
                </a:solidFill>
              </a:rPr>
              <a:t>Value Has Accrued to Technology Intermediaries in the Last Decade</a:t>
            </a:r>
            <a:endParaRPr lang="en-US" sz="2667" b="0" dirty="0">
              <a:solidFill>
                <a:prstClr val="white"/>
              </a:solidFill>
            </a:endParaRPr>
          </a:p>
        </p:txBody>
      </p:sp>
      <p:sp>
        <p:nvSpPr>
          <p:cNvPr id="16" name="Slide Number Placeholder 5">
            <a:extLst>
              <a:ext uri="{FF2B5EF4-FFF2-40B4-BE49-F238E27FC236}">
                <a16:creationId xmlns:a16="http://schemas.microsoft.com/office/drawing/2014/main" id="{46B96947-B545-CE1D-D60F-C5739E070B11}"/>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vert="horz" lIns="0" tIns="0" rIns="0" bIns="0" rtlCol="0" anchor="ctr"/>
          <a:lstStyle>
            <a:lvl1pPr>
              <a:defRPr lang="en-US" sz="917" b="1" smtClean="0">
                <a:solidFill>
                  <a:schemeClr val="tx1">
                    <a:lumMod val="75000"/>
                    <a:lumOff val="25000"/>
                  </a:schemeClr>
                </a:solidFill>
                <a:latin typeface="+mj-lt"/>
                <a:ea typeface="ＭＳ Ｐゴシック" charset="0"/>
              </a:defRPr>
            </a:lvl1pPr>
          </a:lstStyle>
          <a:p>
            <a:pPr algn="ctr" defTabSz="542265" fontAlgn="base">
              <a:spcBef>
                <a:spcPct val="0"/>
              </a:spcBef>
              <a:spcAft>
                <a:spcPct val="0"/>
              </a:spcAft>
              <a:defRPr/>
            </a:pPr>
            <a:fld id="{6CFBF153-8302-EE4C-A3C5-81920F175C08}" type="slidenum">
              <a:rPr lang="en-US">
                <a:solidFill>
                  <a:srgbClr val="3F3F3F"/>
                </a:solidFill>
                <a:latin typeface="Arial"/>
              </a:rPr>
              <a:pPr algn="ctr" defTabSz="542265" fontAlgn="base">
                <a:spcBef>
                  <a:spcPct val="0"/>
                </a:spcBef>
                <a:spcAft>
                  <a:spcPct val="0"/>
                </a:spcAft>
                <a:defRPr/>
              </a:pPr>
              <a:t>20</a:t>
            </a:fld>
            <a:endParaRPr lang="en-US" dirty="0">
              <a:solidFill>
                <a:srgbClr val="3F3F3F"/>
              </a:solidFill>
              <a:latin typeface="Arial"/>
            </a:endParaRPr>
          </a:p>
        </p:txBody>
      </p:sp>
      <p:sp>
        <p:nvSpPr>
          <p:cNvPr id="17" name="Rectangle 16">
            <a:extLst>
              <a:ext uri="{FF2B5EF4-FFF2-40B4-BE49-F238E27FC236}">
                <a16:creationId xmlns:a16="http://schemas.microsoft.com/office/drawing/2014/main" id="{CEA968C0-67CD-DDF0-7860-DF77FAF6CB41}"/>
              </a:ext>
            </a:extLst>
          </p:cNvPr>
          <p:cNvSpPr/>
          <p:nvPr/>
        </p:nvSpPr>
        <p:spPr>
          <a:xfrm>
            <a:off x="11268128" y="3016249"/>
            <a:ext cx="849538" cy="118680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13" name="Rounded Rectangle 11">
            <a:extLst>
              <a:ext uri="{FF2B5EF4-FFF2-40B4-BE49-F238E27FC236}">
                <a16:creationId xmlns:a16="http://schemas.microsoft.com/office/drawing/2014/main" id="{DCE96A63-DDD0-F4CE-23F6-4BB207E35378}"/>
              </a:ext>
            </a:extLst>
          </p:cNvPr>
          <p:cNvSpPr/>
          <p:nvPr/>
        </p:nvSpPr>
        <p:spPr>
          <a:xfrm>
            <a:off x="1603325" y="960721"/>
            <a:ext cx="2819400" cy="377679"/>
          </a:xfrm>
          <a:prstGeom prst="roundRect">
            <a:avLst>
              <a:gd name="adj" fmla="val 0"/>
            </a:avLst>
          </a:prstGeom>
          <a:solidFill>
            <a:srgbClr val="359357"/>
          </a:solidFill>
          <a:ln w="19050">
            <a:solidFill>
              <a:srgbClr val="359357"/>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r>
              <a:rPr lang="en-US" sz="1667" b="1" dirty="0">
                <a:solidFill>
                  <a:prstClr val="white"/>
                </a:solidFill>
                <a:latin typeface="Arial"/>
              </a:rPr>
              <a:t>Agencies</a:t>
            </a:r>
          </a:p>
        </p:txBody>
      </p:sp>
      <p:sp>
        <p:nvSpPr>
          <p:cNvPr id="15" name="Rounded Rectangle 26">
            <a:extLst>
              <a:ext uri="{FF2B5EF4-FFF2-40B4-BE49-F238E27FC236}">
                <a16:creationId xmlns:a16="http://schemas.microsoft.com/office/drawing/2014/main" id="{671433DA-2DEE-B457-B7FE-0980AC674FF9}"/>
              </a:ext>
            </a:extLst>
          </p:cNvPr>
          <p:cNvSpPr/>
          <p:nvPr/>
        </p:nvSpPr>
        <p:spPr>
          <a:xfrm>
            <a:off x="7754252" y="1362860"/>
            <a:ext cx="2819400" cy="3145639"/>
          </a:xfrm>
          <a:prstGeom prst="roundRect">
            <a:avLst>
              <a:gd name="adj" fmla="val 0"/>
            </a:avLst>
          </a:prstGeom>
          <a:solidFill>
            <a:schemeClr val="tx2">
              <a:lumMod val="20000"/>
              <a:lumOff val="80000"/>
            </a:schemeClr>
          </a:solidFill>
          <a:ln w="19050">
            <a:solidFill>
              <a:srgbClr val="1B3F6B"/>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endParaRPr lang="en-US" sz="2167" dirty="0">
              <a:solidFill>
                <a:prstClr val="white"/>
              </a:solidFill>
              <a:latin typeface="Arial"/>
            </a:endParaRPr>
          </a:p>
        </p:txBody>
      </p:sp>
      <p:sp>
        <p:nvSpPr>
          <p:cNvPr id="18" name="Rounded Rectangle 11">
            <a:extLst>
              <a:ext uri="{FF2B5EF4-FFF2-40B4-BE49-F238E27FC236}">
                <a16:creationId xmlns:a16="http://schemas.microsoft.com/office/drawing/2014/main" id="{7C1390F9-CBF8-E3EF-6BAB-3D9D3DCEC860}"/>
              </a:ext>
            </a:extLst>
          </p:cNvPr>
          <p:cNvSpPr/>
          <p:nvPr/>
        </p:nvSpPr>
        <p:spPr>
          <a:xfrm>
            <a:off x="7754253" y="960721"/>
            <a:ext cx="2819400" cy="377679"/>
          </a:xfrm>
          <a:prstGeom prst="roundRect">
            <a:avLst>
              <a:gd name="adj" fmla="val 0"/>
            </a:avLst>
          </a:prstGeom>
          <a:solidFill>
            <a:schemeClr val="tx2"/>
          </a:solidFill>
          <a:ln w="19050">
            <a:solidFill>
              <a:srgbClr val="1B3F6B"/>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r>
              <a:rPr lang="en-US" sz="1667" b="1" dirty="0">
                <a:solidFill>
                  <a:prstClr val="white"/>
                </a:solidFill>
                <a:latin typeface="Arial"/>
              </a:rPr>
              <a:t>Publishers</a:t>
            </a:r>
          </a:p>
        </p:txBody>
      </p:sp>
      <p:sp>
        <p:nvSpPr>
          <p:cNvPr id="19" name="Rounded Rectangle 11">
            <a:extLst>
              <a:ext uri="{FF2B5EF4-FFF2-40B4-BE49-F238E27FC236}">
                <a16:creationId xmlns:a16="http://schemas.microsoft.com/office/drawing/2014/main" id="{138614E6-8F68-2278-A66E-174A6AA9C076}"/>
              </a:ext>
            </a:extLst>
          </p:cNvPr>
          <p:cNvSpPr/>
          <p:nvPr/>
        </p:nvSpPr>
        <p:spPr>
          <a:xfrm>
            <a:off x="4629399" y="960721"/>
            <a:ext cx="2819400" cy="377679"/>
          </a:xfrm>
          <a:prstGeom prst="roundRect">
            <a:avLst>
              <a:gd name="adj" fmla="val 0"/>
            </a:avLst>
          </a:prstGeom>
          <a:solidFill>
            <a:srgbClr val="F58220"/>
          </a:solidFill>
          <a:ln w="19050">
            <a:solidFill>
              <a:srgbClr val="F58220"/>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r>
              <a:rPr lang="en-US" sz="1667" b="1" dirty="0">
                <a:solidFill>
                  <a:prstClr val="white"/>
                </a:solidFill>
                <a:latin typeface="Arial"/>
              </a:rPr>
              <a:t>Ad Tech Intermediaries</a:t>
            </a:r>
          </a:p>
        </p:txBody>
      </p:sp>
      <p:sp>
        <p:nvSpPr>
          <p:cNvPr id="20" name="Rounded Rectangle 26">
            <a:extLst>
              <a:ext uri="{FF2B5EF4-FFF2-40B4-BE49-F238E27FC236}">
                <a16:creationId xmlns:a16="http://schemas.microsoft.com/office/drawing/2014/main" id="{D808405E-F2E2-3F05-3F7D-893A26790E66}"/>
              </a:ext>
            </a:extLst>
          </p:cNvPr>
          <p:cNvSpPr/>
          <p:nvPr/>
        </p:nvSpPr>
        <p:spPr>
          <a:xfrm>
            <a:off x="4629399" y="1371601"/>
            <a:ext cx="2819400" cy="3136898"/>
          </a:xfrm>
          <a:prstGeom prst="roundRect">
            <a:avLst>
              <a:gd name="adj" fmla="val 0"/>
            </a:avLst>
          </a:prstGeom>
          <a:solidFill>
            <a:schemeClr val="accent1">
              <a:lumMod val="20000"/>
              <a:lumOff val="80000"/>
            </a:schemeClr>
          </a:solidFill>
          <a:ln w="19050">
            <a:solidFill>
              <a:schemeClr val="accent1"/>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endParaRPr lang="en-US" sz="2167" dirty="0">
              <a:solidFill>
                <a:prstClr val="white"/>
              </a:solidFill>
              <a:latin typeface="Arial"/>
            </a:endParaRPr>
          </a:p>
        </p:txBody>
      </p:sp>
      <p:sp>
        <p:nvSpPr>
          <p:cNvPr id="40" name="Rounded Rectangle 20">
            <a:extLst>
              <a:ext uri="{FF2B5EF4-FFF2-40B4-BE49-F238E27FC236}">
                <a16:creationId xmlns:a16="http://schemas.microsoft.com/office/drawing/2014/main" id="{54E7F8C4-9BFF-EA56-6C07-4E90C661AB54}"/>
              </a:ext>
            </a:extLst>
          </p:cNvPr>
          <p:cNvSpPr/>
          <p:nvPr/>
        </p:nvSpPr>
        <p:spPr>
          <a:xfrm>
            <a:off x="662551" y="899921"/>
            <a:ext cx="762000" cy="5500380"/>
          </a:xfrm>
          <a:prstGeom prst="roundRect">
            <a:avLst/>
          </a:prstGeom>
          <a:solidFill>
            <a:srgbClr val="359357"/>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r>
              <a:rPr lang="en-US" sz="2667" b="1" dirty="0">
                <a:solidFill>
                  <a:prstClr val="white"/>
                </a:solidFill>
                <a:latin typeface="Arial"/>
              </a:rPr>
              <a:t>D</a:t>
            </a:r>
          </a:p>
          <a:p>
            <a:pPr algn="ctr" defTabSz="914143"/>
            <a:r>
              <a:rPr lang="en-US" sz="2667" b="1" dirty="0">
                <a:solidFill>
                  <a:prstClr val="white"/>
                </a:solidFill>
                <a:latin typeface="Arial"/>
              </a:rPr>
              <a:t>E</a:t>
            </a:r>
          </a:p>
          <a:p>
            <a:pPr algn="ctr" defTabSz="914143"/>
            <a:r>
              <a:rPr lang="en-US" sz="2667" b="1" dirty="0">
                <a:solidFill>
                  <a:prstClr val="white"/>
                </a:solidFill>
                <a:latin typeface="Arial"/>
              </a:rPr>
              <a:t>M</a:t>
            </a:r>
          </a:p>
          <a:p>
            <a:pPr algn="ctr" defTabSz="914143"/>
            <a:r>
              <a:rPr lang="en-US" sz="2667" b="1" dirty="0">
                <a:solidFill>
                  <a:prstClr val="white"/>
                </a:solidFill>
                <a:latin typeface="Arial"/>
              </a:rPr>
              <a:t>A</a:t>
            </a:r>
          </a:p>
          <a:p>
            <a:pPr algn="ctr" defTabSz="914143"/>
            <a:r>
              <a:rPr lang="en-US" sz="2667" b="1" dirty="0">
                <a:solidFill>
                  <a:prstClr val="white"/>
                </a:solidFill>
                <a:latin typeface="Arial"/>
              </a:rPr>
              <a:t>N</a:t>
            </a:r>
          </a:p>
          <a:p>
            <a:pPr algn="ctr" defTabSz="914143"/>
            <a:r>
              <a:rPr lang="en-US" sz="2667" b="1" dirty="0">
                <a:solidFill>
                  <a:prstClr val="white"/>
                </a:solidFill>
                <a:latin typeface="Arial"/>
              </a:rPr>
              <a:t>D</a:t>
            </a:r>
          </a:p>
        </p:txBody>
      </p:sp>
      <p:sp>
        <p:nvSpPr>
          <p:cNvPr id="41" name="Rounded Rectangle 21">
            <a:extLst>
              <a:ext uri="{FF2B5EF4-FFF2-40B4-BE49-F238E27FC236}">
                <a16:creationId xmlns:a16="http://schemas.microsoft.com/office/drawing/2014/main" id="{6D5B4635-5409-9805-8FF9-B9C3AC6FD830}"/>
              </a:ext>
            </a:extLst>
          </p:cNvPr>
          <p:cNvSpPr/>
          <p:nvPr/>
        </p:nvSpPr>
        <p:spPr>
          <a:xfrm>
            <a:off x="10767449" y="952928"/>
            <a:ext cx="762000" cy="5460572"/>
          </a:xfrm>
          <a:prstGeom prst="roundRect">
            <a:avLst/>
          </a:prstGeom>
          <a:solidFill>
            <a:schemeClr val="tx2"/>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r>
              <a:rPr lang="en-US" sz="2667" b="1" dirty="0">
                <a:solidFill>
                  <a:prstClr val="white"/>
                </a:solidFill>
                <a:latin typeface="Arial"/>
              </a:rPr>
              <a:t>S</a:t>
            </a:r>
          </a:p>
          <a:p>
            <a:pPr algn="ctr" defTabSz="914143"/>
            <a:r>
              <a:rPr lang="en-US" sz="2667" b="1" dirty="0">
                <a:solidFill>
                  <a:prstClr val="white"/>
                </a:solidFill>
                <a:latin typeface="Arial"/>
              </a:rPr>
              <a:t>U</a:t>
            </a:r>
          </a:p>
          <a:p>
            <a:pPr algn="ctr" defTabSz="914143"/>
            <a:r>
              <a:rPr lang="en-US" sz="2667" b="1" dirty="0">
                <a:solidFill>
                  <a:prstClr val="white"/>
                </a:solidFill>
                <a:latin typeface="Arial"/>
              </a:rPr>
              <a:t>P</a:t>
            </a:r>
          </a:p>
          <a:p>
            <a:pPr algn="ctr" defTabSz="914143"/>
            <a:r>
              <a:rPr lang="en-US" sz="2667" b="1" dirty="0">
                <a:solidFill>
                  <a:prstClr val="white"/>
                </a:solidFill>
                <a:latin typeface="Arial"/>
              </a:rPr>
              <a:t>P</a:t>
            </a:r>
          </a:p>
          <a:p>
            <a:pPr algn="ctr" defTabSz="914143"/>
            <a:r>
              <a:rPr lang="en-US" sz="2667" b="1" dirty="0">
                <a:solidFill>
                  <a:prstClr val="white"/>
                </a:solidFill>
                <a:latin typeface="Arial"/>
              </a:rPr>
              <a:t>L</a:t>
            </a:r>
          </a:p>
          <a:p>
            <a:pPr algn="ctr" defTabSz="914143"/>
            <a:r>
              <a:rPr lang="en-US" sz="2667" b="1" dirty="0">
                <a:solidFill>
                  <a:prstClr val="white"/>
                </a:solidFill>
                <a:latin typeface="Arial"/>
              </a:rPr>
              <a:t>Y</a:t>
            </a:r>
          </a:p>
        </p:txBody>
      </p:sp>
      <p:graphicFrame>
        <p:nvGraphicFramePr>
          <p:cNvPr id="38" name="Table 37">
            <a:extLst>
              <a:ext uri="{FF2B5EF4-FFF2-40B4-BE49-F238E27FC236}">
                <a16:creationId xmlns:a16="http://schemas.microsoft.com/office/drawing/2014/main" id="{8B081641-A9B1-1B6D-535E-FBBD01D4CEF9}"/>
              </a:ext>
            </a:extLst>
          </p:cNvPr>
          <p:cNvGraphicFramePr>
            <a:graphicFrameLocks noGrp="1"/>
          </p:cNvGraphicFramePr>
          <p:nvPr>
            <p:custDataLst>
              <p:tags r:id="rId1"/>
            </p:custDataLst>
          </p:nvPr>
        </p:nvGraphicFramePr>
        <p:xfrm>
          <a:off x="1618348" y="1363728"/>
          <a:ext cx="2804378" cy="716280"/>
        </p:xfrm>
        <a:graphic>
          <a:graphicData uri="http://schemas.openxmlformats.org/drawingml/2006/table">
            <a:tbl>
              <a:tblPr firstRow="1" bandRow="1">
                <a:tableStyleId>{5C22544A-7EE6-4342-B048-85BDC9FD1C3A}</a:tableStyleId>
              </a:tblPr>
              <a:tblGrid>
                <a:gridCol w="1222538">
                  <a:extLst>
                    <a:ext uri="{9D8B030D-6E8A-4147-A177-3AD203B41FA5}">
                      <a16:colId xmlns:a16="http://schemas.microsoft.com/office/drawing/2014/main" val="4025831879"/>
                    </a:ext>
                  </a:extLst>
                </a:gridCol>
                <a:gridCol w="1581840">
                  <a:extLst>
                    <a:ext uri="{9D8B030D-6E8A-4147-A177-3AD203B41FA5}">
                      <a16:colId xmlns:a16="http://schemas.microsoft.com/office/drawing/2014/main" val="1472637638"/>
                    </a:ext>
                  </a:extLst>
                </a:gridCol>
              </a:tblGrid>
              <a:tr h="330200">
                <a:tc gridSpan="2">
                  <a:txBody>
                    <a:bodyPr/>
                    <a:lstStyle/>
                    <a:p>
                      <a:pPr algn="ctr"/>
                      <a:r>
                        <a:rPr lang="en-US" sz="1700" dirty="0">
                          <a:solidFill>
                            <a:srgbClr val="359357"/>
                          </a:solidFill>
                        </a:rPr>
                        <a:t>Cohort Market Cap ($bn)</a:t>
                      </a:r>
                    </a:p>
                  </a:txBody>
                  <a:tcPr marL="76200" marR="76200" marT="38100" marB="38100" anchor="ctr">
                    <a:lnL w="12700" cmpd="sng">
                      <a:noFill/>
                    </a:lnL>
                    <a:lnR w="12700" cmpd="sng">
                      <a:noFill/>
                    </a:lnR>
                    <a:lnT w="12700" cmpd="sng">
                      <a:noFill/>
                    </a:lnT>
                    <a:lnB w="28575" cap="flat" cmpd="sng" algn="ctr">
                      <a:solidFill>
                        <a:srgbClr val="359357"/>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dirty="0"/>
                    </a:p>
                  </a:txBody>
                  <a:tcPr anchor="ctr">
                    <a:lnL w="12700" cmpd="sng">
                      <a:noFill/>
                    </a:lnL>
                    <a:lnR w="12700" cmpd="sng">
                      <a:noFill/>
                    </a:lnR>
                    <a:lnT w="12700" cmpd="sng">
                      <a:noFill/>
                    </a:lnT>
                    <a:lnB w="12700" cap="flat" cmpd="sng" algn="ctr">
                      <a:solidFill>
                        <a:srgbClr val="359357"/>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69248408"/>
                  </a:ext>
                </a:extLst>
              </a:tr>
              <a:tr h="381000">
                <a:tc>
                  <a:txBody>
                    <a:bodyPr/>
                    <a:lstStyle/>
                    <a:p>
                      <a:pPr algn="ctr"/>
                      <a:r>
                        <a:rPr lang="en-US" sz="2000" b="1" dirty="0">
                          <a:solidFill>
                            <a:schemeClr val="tx1"/>
                          </a:solidFill>
                        </a:rPr>
                        <a:t>2015:</a:t>
                      </a:r>
                    </a:p>
                  </a:txBody>
                  <a:tcPr marL="76200" marR="76200" marT="38100" marB="38100" anchor="ctr">
                    <a:lnL w="12700" cmpd="sng">
                      <a:noFill/>
                    </a:lnL>
                    <a:lnR w="12700" cmpd="sng">
                      <a:noFill/>
                    </a:lnR>
                    <a:lnT w="28575" cap="flat" cmpd="sng" algn="ctr">
                      <a:solidFill>
                        <a:srgbClr val="359357"/>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accent4">
                        <a:lumMod val="40000"/>
                        <a:lumOff val="60000"/>
                      </a:schemeClr>
                    </a:solidFill>
                  </a:tcPr>
                </a:tc>
                <a:tc>
                  <a:txBody>
                    <a:bodyPr/>
                    <a:lstStyle/>
                    <a:p>
                      <a:pPr algn="ctr"/>
                      <a:r>
                        <a:rPr lang="en-US" sz="2000" b="1" dirty="0">
                          <a:solidFill>
                            <a:schemeClr val="tx1"/>
                          </a:solidFill>
                        </a:rPr>
                        <a:t>$85</a:t>
                      </a:r>
                    </a:p>
                  </a:txBody>
                  <a:tcPr marL="76200" marR="76200" marT="38100" marB="38100" anchor="ctr">
                    <a:lnL w="12700" cmpd="sng">
                      <a:noFill/>
                    </a:lnL>
                    <a:lnR w="12700" cmpd="sng">
                      <a:noFill/>
                    </a:lnR>
                    <a:lnT w="28575" cap="flat" cmpd="sng" algn="ctr">
                      <a:solidFill>
                        <a:srgbClr val="359357"/>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accent4">
                        <a:lumMod val="40000"/>
                        <a:lumOff val="60000"/>
                      </a:schemeClr>
                    </a:solidFill>
                  </a:tcPr>
                </a:tc>
                <a:extLst>
                  <a:ext uri="{0D108BD9-81ED-4DB2-BD59-A6C34878D82A}">
                    <a16:rowId xmlns:a16="http://schemas.microsoft.com/office/drawing/2014/main" val="2083223508"/>
                  </a:ext>
                </a:extLst>
              </a:tr>
            </a:tbl>
          </a:graphicData>
        </a:graphic>
      </p:graphicFrame>
      <p:graphicFrame>
        <p:nvGraphicFramePr>
          <p:cNvPr id="39" name="Table 38">
            <a:extLst>
              <a:ext uri="{FF2B5EF4-FFF2-40B4-BE49-F238E27FC236}">
                <a16:creationId xmlns:a16="http://schemas.microsoft.com/office/drawing/2014/main" id="{EB2D4A76-96E9-64D6-CFE6-1E6A90346146}"/>
              </a:ext>
            </a:extLst>
          </p:cNvPr>
          <p:cNvGraphicFramePr>
            <a:graphicFrameLocks noGrp="1"/>
          </p:cNvGraphicFramePr>
          <p:nvPr>
            <p:custDataLst>
              <p:tags r:id="rId2"/>
            </p:custDataLst>
          </p:nvPr>
        </p:nvGraphicFramePr>
        <p:xfrm>
          <a:off x="4629399" y="1363728"/>
          <a:ext cx="2819400" cy="716280"/>
        </p:xfrm>
        <a:graphic>
          <a:graphicData uri="http://schemas.openxmlformats.org/drawingml/2006/table">
            <a:tbl>
              <a:tblPr firstRow="1" bandRow="1">
                <a:tableStyleId>{5C22544A-7EE6-4342-B048-85BDC9FD1C3A}</a:tableStyleId>
              </a:tblPr>
              <a:tblGrid>
                <a:gridCol w="1229087">
                  <a:extLst>
                    <a:ext uri="{9D8B030D-6E8A-4147-A177-3AD203B41FA5}">
                      <a16:colId xmlns:a16="http://schemas.microsoft.com/office/drawing/2014/main" val="4025831879"/>
                    </a:ext>
                  </a:extLst>
                </a:gridCol>
                <a:gridCol w="1590313">
                  <a:extLst>
                    <a:ext uri="{9D8B030D-6E8A-4147-A177-3AD203B41FA5}">
                      <a16:colId xmlns:a16="http://schemas.microsoft.com/office/drawing/2014/main" val="1472637638"/>
                    </a:ext>
                  </a:extLst>
                </a:gridCol>
              </a:tblGrid>
              <a:tr h="330200">
                <a:tc gridSpan="2">
                  <a:txBody>
                    <a:bodyPr/>
                    <a:lstStyle/>
                    <a:p>
                      <a:pPr algn="ctr"/>
                      <a:r>
                        <a:rPr lang="en-US" sz="1700" dirty="0">
                          <a:solidFill>
                            <a:srgbClr val="F58220"/>
                          </a:solidFill>
                        </a:rPr>
                        <a:t>Cohort Market Cap ($bn)</a:t>
                      </a:r>
                    </a:p>
                  </a:txBody>
                  <a:tcPr marL="76200" marR="76200" marT="38100" marB="38100" anchor="ctr">
                    <a:lnL w="12700" cmpd="sng">
                      <a:noFill/>
                    </a:lnL>
                    <a:lnR w="12700" cmpd="sng">
                      <a:noFill/>
                    </a:lnR>
                    <a:lnT w="12700" cmpd="sng">
                      <a:noFill/>
                    </a:lnT>
                    <a:lnB w="28575" cap="flat" cmpd="sng" algn="ctr">
                      <a:solidFill>
                        <a:srgbClr val="F5822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dirty="0"/>
                    </a:p>
                  </a:txBody>
                  <a:tcPr anchor="ctr">
                    <a:lnL w="12700" cmpd="sng">
                      <a:noFill/>
                    </a:lnL>
                    <a:lnR w="12700" cmpd="sng">
                      <a:noFill/>
                    </a:lnR>
                    <a:lnT w="12700" cmpd="sng">
                      <a:noFill/>
                    </a:lnT>
                    <a:lnB w="12700" cap="flat" cmpd="sng" algn="ctr">
                      <a:solidFill>
                        <a:srgbClr val="359357"/>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69248408"/>
                  </a:ext>
                </a:extLst>
              </a:tr>
              <a:tr h="381000">
                <a:tc>
                  <a:txBody>
                    <a:bodyPr/>
                    <a:lstStyle/>
                    <a:p>
                      <a:pPr algn="ctr"/>
                      <a:r>
                        <a:rPr lang="en-US" sz="2000" b="1" dirty="0">
                          <a:solidFill>
                            <a:schemeClr val="tx1"/>
                          </a:solidFill>
                        </a:rPr>
                        <a:t>2015:</a:t>
                      </a:r>
                    </a:p>
                  </a:txBody>
                  <a:tcPr marL="76200" marR="76200" marT="38100" marB="38100" anchor="ctr">
                    <a:lnL w="12700" cmpd="sng">
                      <a:noFill/>
                    </a:lnL>
                    <a:lnR w="12700" cmpd="sng">
                      <a:noFill/>
                    </a:lnR>
                    <a:lnT w="28575" cap="flat" cmpd="sng" algn="ctr">
                      <a:solidFill>
                        <a:srgbClr val="F58220"/>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tc>
                  <a:txBody>
                    <a:bodyPr/>
                    <a:lstStyle/>
                    <a:p>
                      <a:pPr algn="ctr"/>
                      <a:r>
                        <a:rPr lang="en-US" sz="2000" b="1" dirty="0">
                          <a:solidFill>
                            <a:schemeClr val="tx1"/>
                          </a:solidFill>
                        </a:rPr>
                        <a:t>$7</a:t>
                      </a:r>
                    </a:p>
                  </a:txBody>
                  <a:tcPr marL="76200" marR="76200" marT="38100" marB="38100" anchor="ctr">
                    <a:lnL w="12700" cmpd="sng">
                      <a:noFill/>
                    </a:lnL>
                    <a:lnR w="12700" cmpd="sng">
                      <a:noFill/>
                    </a:lnR>
                    <a:lnT w="28575" cap="flat" cmpd="sng" algn="ctr">
                      <a:solidFill>
                        <a:srgbClr val="F58220"/>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extLst>
                  <a:ext uri="{0D108BD9-81ED-4DB2-BD59-A6C34878D82A}">
                    <a16:rowId xmlns:a16="http://schemas.microsoft.com/office/drawing/2014/main" val="2083223508"/>
                  </a:ext>
                </a:extLst>
              </a:tr>
            </a:tbl>
          </a:graphicData>
        </a:graphic>
      </p:graphicFrame>
      <p:graphicFrame>
        <p:nvGraphicFramePr>
          <p:cNvPr id="42" name="Table 41">
            <a:extLst>
              <a:ext uri="{FF2B5EF4-FFF2-40B4-BE49-F238E27FC236}">
                <a16:creationId xmlns:a16="http://schemas.microsoft.com/office/drawing/2014/main" id="{85EE64E9-A31A-2428-F5FC-3F4BA15AC064}"/>
              </a:ext>
            </a:extLst>
          </p:cNvPr>
          <p:cNvGraphicFramePr>
            <a:graphicFrameLocks noGrp="1"/>
          </p:cNvGraphicFramePr>
          <p:nvPr>
            <p:custDataLst>
              <p:tags r:id="rId3"/>
            </p:custDataLst>
          </p:nvPr>
        </p:nvGraphicFramePr>
        <p:xfrm>
          <a:off x="7760194" y="1363728"/>
          <a:ext cx="2813458" cy="716280"/>
        </p:xfrm>
        <a:graphic>
          <a:graphicData uri="http://schemas.openxmlformats.org/drawingml/2006/table">
            <a:tbl>
              <a:tblPr firstRow="1" bandRow="1">
                <a:tableStyleId>{5C22544A-7EE6-4342-B048-85BDC9FD1C3A}</a:tableStyleId>
              </a:tblPr>
              <a:tblGrid>
                <a:gridCol w="1226498">
                  <a:extLst>
                    <a:ext uri="{9D8B030D-6E8A-4147-A177-3AD203B41FA5}">
                      <a16:colId xmlns:a16="http://schemas.microsoft.com/office/drawing/2014/main" val="4025831879"/>
                    </a:ext>
                  </a:extLst>
                </a:gridCol>
                <a:gridCol w="1586960">
                  <a:extLst>
                    <a:ext uri="{9D8B030D-6E8A-4147-A177-3AD203B41FA5}">
                      <a16:colId xmlns:a16="http://schemas.microsoft.com/office/drawing/2014/main" val="1472637638"/>
                    </a:ext>
                  </a:extLst>
                </a:gridCol>
              </a:tblGrid>
              <a:tr h="330200">
                <a:tc gridSpan="2">
                  <a:txBody>
                    <a:bodyPr/>
                    <a:lstStyle/>
                    <a:p>
                      <a:pPr algn="ctr"/>
                      <a:r>
                        <a:rPr lang="en-US" sz="1700" dirty="0">
                          <a:solidFill>
                            <a:srgbClr val="1B3F6B"/>
                          </a:solidFill>
                        </a:rPr>
                        <a:t>Cohort Market Cap ($bn)</a:t>
                      </a:r>
                    </a:p>
                  </a:txBody>
                  <a:tcPr marL="76200" marR="76200" marT="38100" marB="38100" anchor="ctr">
                    <a:lnL w="12700" cmpd="sng">
                      <a:noFill/>
                    </a:lnL>
                    <a:lnR w="12700" cmpd="sng">
                      <a:noFill/>
                    </a:lnR>
                    <a:lnT w="12700" cmpd="sng">
                      <a:noFill/>
                    </a:lnT>
                    <a:lnB w="28575" cap="flat" cmpd="sng" algn="ctr">
                      <a:solidFill>
                        <a:srgbClr val="1B3F6B"/>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dirty="0"/>
                    </a:p>
                  </a:txBody>
                  <a:tcPr anchor="ctr">
                    <a:lnL w="12700" cmpd="sng">
                      <a:noFill/>
                    </a:lnL>
                    <a:lnR w="12700" cmpd="sng">
                      <a:noFill/>
                    </a:lnR>
                    <a:lnT w="12700" cmpd="sng">
                      <a:noFill/>
                    </a:lnT>
                    <a:lnB w="12700" cap="flat" cmpd="sng" algn="ctr">
                      <a:solidFill>
                        <a:srgbClr val="359357"/>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69248408"/>
                  </a:ext>
                </a:extLst>
              </a:tr>
              <a:tr h="381000">
                <a:tc>
                  <a:txBody>
                    <a:bodyPr/>
                    <a:lstStyle/>
                    <a:p>
                      <a:pPr algn="ctr"/>
                      <a:r>
                        <a:rPr lang="en-US" sz="2000" b="1" dirty="0">
                          <a:solidFill>
                            <a:schemeClr val="tx1"/>
                          </a:solidFill>
                        </a:rPr>
                        <a:t>2015:</a:t>
                      </a:r>
                    </a:p>
                  </a:txBody>
                  <a:tcPr marL="76200" marR="76200" marT="38100" marB="38100" anchor="ctr">
                    <a:lnL w="12700" cmpd="sng">
                      <a:noFill/>
                    </a:lnL>
                    <a:lnR w="12700" cmpd="sng">
                      <a:noFill/>
                    </a:lnR>
                    <a:lnT w="28575" cap="flat" cmpd="sng" algn="ctr">
                      <a:solidFill>
                        <a:srgbClr val="1B3F6B"/>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tx2">
                        <a:lumMod val="40000"/>
                        <a:lumOff val="60000"/>
                      </a:schemeClr>
                    </a:solidFill>
                  </a:tcPr>
                </a:tc>
                <a:tc>
                  <a:txBody>
                    <a:bodyPr/>
                    <a:lstStyle/>
                    <a:p>
                      <a:pPr algn="ctr"/>
                      <a:r>
                        <a:rPr lang="en-US" sz="2000" b="1" dirty="0">
                          <a:solidFill>
                            <a:schemeClr val="tx1"/>
                          </a:solidFill>
                        </a:rPr>
                        <a:t>$385</a:t>
                      </a:r>
                    </a:p>
                  </a:txBody>
                  <a:tcPr marL="76200" marR="76200" marT="38100" marB="38100" anchor="ctr">
                    <a:lnL w="12700" cmpd="sng">
                      <a:noFill/>
                    </a:lnL>
                    <a:lnR w="12700" cmpd="sng">
                      <a:noFill/>
                    </a:lnR>
                    <a:lnT w="28575" cap="flat" cmpd="sng" algn="ctr">
                      <a:solidFill>
                        <a:srgbClr val="1B3F6B"/>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tx2">
                        <a:lumMod val="40000"/>
                        <a:lumOff val="60000"/>
                      </a:schemeClr>
                    </a:solidFill>
                  </a:tcPr>
                </a:tc>
                <a:extLst>
                  <a:ext uri="{0D108BD9-81ED-4DB2-BD59-A6C34878D82A}">
                    <a16:rowId xmlns:a16="http://schemas.microsoft.com/office/drawing/2014/main" val="2083223508"/>
                  </a:ext>
                </a:extLst>
              </a:tr>
            </a:tbl>
          </a:graphicData>
        </a:graphic>
      </p:graphicFrame>
      <p:sp>
        <p:nvSpPr>
          <p:cNvPr id="23" name="Rounded Rectangle 11">
            <a:extLst>
              <a:ext uri="{FF2B5EF4-FFF2-40B4-BE49-F238E27FC236}">
                <a16:creationId xmlns:a16="http://schemas.microsoft.com/office/drawing/2014/main" id="{2EA319AC-D645-55CE-6BAD-6F2F3147D941}"/>
              </a:ext>
            </a:extLst>
          </p:cNvPr>
          <p:cNvSpPr/>
          <p:nvPr/>
        </p:nvSpPr>
        <p:spPr>
          <a:xfrm>
            <a:off x="4619660" y="4555132"/>
            <a:ext cx="5959936" cy="351678"/>
          </a:xfrm>
          <a:prstGeom prst="roundRect">
            <a:avLst>
              <a:gd name="adj" fmla="val 0"/>
            </a:avLst>
          </a:prstGeom>
          <a:solidFill>
            <a:schemeClr val="accent3"/>
          </a:solidFill>
          <a:ln w="19050">
            <a:solidFill>
              <a:schemeClr val="accent3"/>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r>
              <a:rPr lang="en-US" sz="1667" b="1" dirty="0">
                <a:solidFill>
                  <a:prstClr val="white"/>
                </a:solidFill>
                <a:latin typeface="Arial"/>
              </a:rPr>
              <a:t>“Big Tech” Triopoly</a:t>
            </a:r>
          </a:p>
        </p:txBody>
      </p:sp>
      <p:sp>
        <p:nvSpPr>
          <p:cNvPr id="30" name="Rounded Rectangle 26">
            <a:extLst>
              <a:ext uri="{FF2B5EF4-FFF2-40B4-BE49-F238E27FC236}">
                <a16:creationId xmlns:a16="http://schemas.microsoft.com/office/drawing/2014/main" id="{D36E4BEF-EE14-5032-7874-B24FE03C50B5}"/>
              </a:ext>
            </a:extLst>
          </p:cNvPr>
          <p:cNvSpPr/>
          <p:nvPr/>
        </p:nvSpPr>
        <p:spPr>
          <a:xfrm>
            <a:off x="4619660" y="4931269"/>
            <a:ext cx="5959936" cy="1469032"/>
          </a:xfrm>
          <a:prstGeom prst="roundRect">
            <a:avLst>
              <a:gd name="adj" fmla="val 0"/>
            </a:avLst>
          </a:prstGeom>
          <a:solidFill>
            <a:schemeClr val="accent3">
              <a:lumMod val="20000"/>
              <a:lumOff val="80000"/>
            </a:schemeClr>
          </a:solidFill>
          <a:ln w="19050">
            <a:solidFill>
              <a:schemeClr val="accent3"/>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endParaRPr lang="en-US" sz="2167" dirty="0">
              <a:solidFill>
                <a:prstClr val="white"/>
              </a:solidFill>
              <a:latin typeface="Arial"/>
            </a:endParaRPr>
          </a:p>
        </p:txBody>
      </p:sp>
      <p:graphicFrame>
        <p:nvGraphicFramePr>
          <p:cNvPr id="31" name="Table 30">
            <a:extLst>
              <a:ext uri="{FF2B5EF4-FFF2-40B4-BE49-F238E27FC236}">
                <a16:creationId xmlns:a16="http://schemas.microsoft.com/office/drawing/2014/main" id="{AD8D1975-16F0-2D7B-44D8-E41CD5BDAA69}"/>
              </a:ext>
            </a:extLst>
          </p:cNvPr>
          <p:cNvGraphicFramePr>
            <a:graphicFrameLocks noGrp="1"/>
          </p:cNvGraphicFramePr>
          <p:nvPr>
            <p:custDataLst>
              <p:tags r:id="rId4"/>
            </p:custDataLst>
          </p:nvPr>
        </p:nvGraphicFramePr>
        <p:xfrm>
          <a:off x="4624259" y="4946294"/>
          <a:ext cx="2819401" cy="716280"/>
        </p:xfrm>
        <a:graphic>
          <a:graphicData uri="http://schemas.openxmlformats.org/drawingml/2006/table">
            <a:tbl>
              <a:tblPr firstRow="1" bandRow="1">
                <a:tableStyleId>{5C22544A-7EE6-4342-B048-85BDC9FD1C3A}</a:tableStyleId>
              </a:tblPr>
              <a:tblGrid>
                <a:gridCol w="1229088">
                  <a:extLst>
                    <a:ext uri="{9D8B030D-6E8A-4147-A177-3AD203B41FA5}">
                      <a16:colId xmlns:a16="http://schemas.microsoft.com/office/drawing/2014/main" val="4025831879"/>
                    </a:ext>
                  </a:extLst>
                </a:gridCol>
                <a:gridCol w="1590313">
                  <a:extLst>
                    <a:ext uri="{9D8B030D-6E8A-4147-A177-3AD203B41FA5}">
                      <a16:colId xmlns:a16="http://schemas.microsoft.com/office/drawing/2014/main" val="1472637638"/>
                    </a:ext>
                  </a:extLst>
                </a:gridCol>
              </a:tblGrid>
              <a:tr h="330200">
                <a:tc gridSpan="2">
                  <a:txBody>
                    <a:bodyPr/>
                    <a:lstStyle/>
                    <a:p>
                      <a:pPr algn="ctr"/>
                      <a:r>
                        <a:rPr lang="en-US" sz="1700" dirty="0">
                          <a:solidFill>
                            <a:schemeClr val="accent3"/>
                          </a:solidFill>
                        </a:rPr>
                        <a:t>Cohort Market Cap ($bn)</a:t>
                      </a:r>
                    </a:p>
                  </a:txBody>
                  <a:tcPr marL="76200" marR="76200" marT="38100" marB="38100" anchor="ctr">
                    <a:lnL w="12700" cmpd="sng">
                      <a:noFill/>
                    </a:lnL>
                    <a:lnR w="12700" cmpd="sng">
                      <a:noFill/>
                    </a:lnR>
                    <a:lnT w="12700" cmpd="sng">
                      <a:noFill/>
                    </a:lnT>
                    <a:lnB w="28575"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dirty="0"/>
                    </a:p>
                  </a:txBody>
                  <a:tcPr anchor="ctr">
                    <a:lnL w="12700" cmpd="sng">
                      <a:noFill/>
                    </a:lnL>
                    <a:lnR w="12700" cmpd="sng">
                      <a:noFill/>
                    </a:lnR>
                    <a:lnT w="12700" cmpd="sng">
                      <a:noFill/>
                    </a:lnT>
                    <a:lnB w="12700" cap="flat" cmpd="sng" algn="ctr">
                      <a:solidFill>
                        <a:srgbClr val="359357"/>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69248408"/>
                  </a:ext>
                </a:extLst>
              </a:tr>
              <a:tr h="381000">
                <a:tc>
                  <a:txBody>
                    <a:bodyPr/>
                    <a:lstStyle/>
                    <a:p>
                      <a:pPr algn="ctr"/>
                      <a:r>
                        <a:rPr lang="en-US" sz="2000" b="1" dirty="0">
                          <a:solidFill>
                            <a:schemeClr val="tx1"/>
                          </a:solidFill>
                        </a:rPr>
                        <a:t>2015:</a:t>
                      </a:r>
                    </a:p>
                  </a:txBody>
                  <a:tcPr marL="76200" marR="76200" marT="38100" marB="38100" anchor="ctr">
                    <a:lnL w="12700" cmpd="sng">
                      <a:noFill/>
                    </a:lnL>
                    <a:lnR w="12700" cmpd="sng">
                      <a:noFill/>
                    </a:lnR>
                    <a:lnT w="28575" cap="flat" cmpd="sng" algn="ctr">
                      <a:solidFill>
                        <a:schemeClr val="accent3"/>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accent3">
                        <a:lumMod val="40000"/>
                        <a:lumOff val="60000"/>
                      </a:schemeClr>
                    </a:solidFill>
                  </a:tcPr>
                </a:tc>
                <a:tc>
                  <a:txBody>
                    <a:bodyPr/>
                    <a:lstStyle/>
                    <a:p>
                      <a:pPr algn="ctr"/>
                      <a:r>
                        <a:rPr lang="en-US" sz="2000" b="1" dirty="0">
                          <a:solidFill>
                            <a:schemeClr val="tx1"/>
                          </a:solidFill>
                        </a:rPr>
                        <a:t>$815</a:t>
                      </a:r>
                    </a:p>
                  </a:txBody>
                  <a:tcPr marL="76200" marR="76200" marT="38100" marB="38100" anchor="ctr">
                    <a:lnL w="12700" cmpd="sng">
                      <a:noFill/>
                    </a:lnL>
                    <a:lnR w="12700" cmpd="sng">
                      <a:noFill/>
                    </a:lnR>
                    <a:lnT w="28575" cap="flat" cmpd="sng" algn="ctr">
                      <a:solidFill>
                        <a:schemeClr val="accent3"/>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accent3">
                        <a:lumMod val="40000"/>
                        <a:lumOff val="60000"/>
                      </a:schemeClr>
                    </a:solidFill>
                  </a:tcPr>
                </a:tc>
                <a:extLst>
                  <a:ext uri="{0D108BD9-81ED-4DB2-BD59-A6C34878D82A}">
                    <a16:rowId xmlns:a16="http://schemas.microsoft.com/office/drawing/2014/main" val="2083223508"/>
                  </a:ext>
                </a:extLst>
              </a:tr>
            </a:tbl>
          </a:graphicData>
        </a:graphic>
      </p:graphicFrame>
      <p:pic>
        <p:nvPicPr>
          <p:cNvPr id="48" name="Picture 47">
            <a:extLst>
              <a:ext uri="{FF2B5EF4-FFF2-40B4-BE49-F238E27FC236}">
                <a16:creationId xmlns:a16="http://schemas.microsoft.com/office/drawing/2014/main" id="{8C46F01A-CCAB-988E-16C4-822DE06BA8A0}"/>
              </a:ext>
            </a:extLst>
          </p:cNvPr>
          <p:cNvPicPr>
            <a:picLocks noChangeAspect="1"/>
          </p:cNvPicPr>
          <p:nvPr/>
        </p:nvPicPr>
        <p:blipFill>
          <a:blip r:embed="rId7"/>
          <a:stretch>
            <a:fillRect/>
          </a:stretch>
        </p:blipFill>
        <p:spPr>
          <a:xfrm>
            <a:off x="2587656" y="4795455"/>
            <a:ext cx="780604" cy="725962"/>
          </a:xfrm>
          <a:prstGeom prst="rect">
            <a:avLst/>
          </a:prstGeom>
        </p:spPr>
      </p:pic>
      <p:pic>
        <p:nvPicPr>
          <p:cNvPr id="49" name="Picture 48">
            <a:extLst>
              <a:ext uri="{FF2B5EF4-FFF2-40B4-BE49-F238E27FC236}">
                <a16:creationId xmlns:a16="http://schemas.microsoft.com/office/drawing/2014/main" id="{6FB4FB63-310A-9FF2-6CBE-D920577355F7}"/>
              </a:ext>
            </a:extLst>
          </p:cNvPr>
          <p:cNvPicPr>
            <a:picLocks noChangeAspect="1"/>
          </p:cNvPicPr>
          <p:nvPr/>
        </p:nvPicPr>
        <p:blipFill>
          <a:blip r:embed="rId8"/>
          <a:stretch>
            <a:fillRect/>
          </a:stretch>
        </p:blipFill>
        <p:spPr>
          <a:xfrm>
            <a:off x="1990375" y="4419310"/>
            <a:ext cx="1975168" cy="232083"/>
          </a:xfrm>
          <a:prstGeom prst="rect">
            <a:avLst/>
          </a:prstGeom>
        </p:spPr>
      </p:pic>
      <p:pic>
        <p:nvPicPr>
          <p:cNvPr id="50" name="Picture 49">
            <a:extLst>
              <a:ext uri="{FF2B5EF4-FFF2-40B4-BE49-F238E27FC236}">
                <a16:creationId xmlns:a16="http://schemas.microsoft.com/office/drawing/2014/main" id="{EBDA818F-7C11-8990-6A32-BEEC730EEEEE}"/>
              </a:ext>
            </a:extLst>
          </p:cNvPr>
          <p:cNvPicPr>
            <a:picLocks noChangeAspect="1"/>
          </p:cNvPicPr>
          <p:nvPr/>
        </p:nvPicPr>
        <p:blipFill>
          <a:blip r:embed="rId9"/>
          <a:stretch>
            <a:fillRect/>
          </a:stretch>
        </p:blipFill>
        <p:spPr>
          <a:xfrm>
            <a:off x="2578889" y="3593049"/>
            <a:ext cx="767138" cy="379734"/>
          </a:xfrm>
          <a:prstGeom prst="rect">
            <a:avLst/>
          </a:prstGeom>
        </p:spPr>
      </p:pic>
      <p:pic>
        <p:nvPicPr>
          <p:cNvPr id="51" name="Picture 50">
            <a:extLst>
              <a:ext uri="{FF2B5EF4-FFF2-40B4-BE49-F238E27FC236}">
                <a16:creationId xmlns:a16="http://schemas.microsoft.com/office/drawing/2014/main" id="{4882E316-D48A-DEF7-1F37-C1C79DC71068}"/>
              </a:ext>
            </a:extLst>
          </p:cNvPr>
          <p:cNvPicPr>
            <a:picLocks noChangeAspect="1"/>
          </p:cNvPicPr>
          <p:nvPr/>
        </p:nvPicPr>
        <p:blipFill>
          <a:blip r:embed="rId10"/>
          <a:stretch>
            <a:fillRect/>
          </a:stretch>
        </p:blipFill>
        <p:spPr>
          <a:xfrm>
            <a:off x="2411052" y="3016857"/>
            <a:ext cx="1102814" cy="231592"/>
          </a:xfrm>
          <a:prstGeom prst="rect">
            <a:avLst/>
          </a:prstGeom>
        </p:spPr>
      </p:pic>
      <p:pic>
        <p:nvPicPr>
          <p:cNvPr id="52" name="Picture 51">
            <a:extLst>
              <a:ext uri="{FF2B5EF4-FFF2-40B4-BE49-F238E27FC236}">
                <a16:creationId xmlns:a16="http://schemas.microsoft.com/office/drawing/2014/main" id="{EE9CF465-C563-3BF3-2C69-749AA9F44EB6}"/>
              </a:ext>
            </a:extLst>
          </p:cNvPr>
          <p:cNvPicPr>
            <a:picLocks noChangeAspect="1"/>
          </p:cNvPicPr>
          <p:nvPr/>
        </p:nvPicPr>
        <p:blipFill>
          <a:blip r:embed="rId11"/>
          <a:stretch>
            <a:fillRect/>
          </a:stretch>
        </p:blipFill>
        <p:spPr>
          <a:xfrm>
            <a:off x="2405669" y="5885227"/>
            <a:ext cx="1173701" cy="352110"/>
          </a:xfrm>
          <a:prstGeom prst="rect">
            <a:avLst/>
          </a:prstGeom>
        </p:spPr>
      </p:pic>
      <p:pic>
        <p:nvPicPr>
          <p:cNvPr id="53" name="Picture 52">
            <a:extLst>
              <a:ext uri="{FF2B5EF4-FFF2-40B4-BE49-F238E27FC236}">
                <a16:creationId xmlns:a16="http://schemas.microsoft.com/office/drawing/2014/main" id="{8AFBE2D8-CAAF-79A7-5B60-51A80142F370}"/>
              </a:ext>
            </a:extLst>
          </p:cNvPr>
          <p:cNvPicPr>
            <a:picLocks noChangeAspect="1"/>
          </p:cNvPicPr>
          <p:nvPr/>
        </p:nvPicPr>
        <p:blipFill>
          <a:blip r:embed="rId12"/>
          <a:stretch>
            <a:fillRect/>
          </a:stretch>
        </p:blipFill>
        <p:spPr>
          <a:xfrm>
            <a:off x="9440892" y="3089243"/>
            <a:ext cx="817277" cy="347343"/>
          </a:xfrm>
          <a:prstGeom prst="rect">
            <a:avLst/>
          </a:prstGeom>
        </p:spPr>
      </p:pic>
      <p:pic>
        <p:nvPicPr>
          <p:cNvPr id="54" name="Picture 53">
            <a:extLst>
              <a:ext uri="{FF2B5EF4-FFF2-40B4-BE49-F238E27FC236}">
                <a16:creationId xmlns:a16="http://schemas.microsoft.com/office/drawing/2014/main" id="{12FD3038-15F5-A032-BDB8-3B6434FCFD1B}"/>
              </a:ext>
            </a:extLst>
          </p:cNvPr>
          <p:cNvPicPr>
            <a:picLocks noChangeAspect="1"/>
          </p:cNvPicPr>
          <p:nvPr/>
        </p:nvPicPr>
        <p:blipFill>
          <a:blip r:embed="rId13"/>
          <a:stretch>
            <a:fillRect/>
          </a:stretch>
        </p:blipFill>
        <p:spPr>
          <a:xfrm>
            <a:off x="8004427" y="3023405"/>
            <a:ext cx="982081" cy="346183"/>
          </a:xfrm>
          <a:prstGeom prst="rect">
            <a:avLst/>
          </a:prstGeom>
        </p:spPr>
      </p:pic>
      <p:pic>
        <p:nvPicPr>
          <p:cNvPr id="55" name="Picture 54">
            <a:extLst>
              <a:ext uri="{FF2B5EF4-FFF2-40B4-BE49-F238E27FC236}">
                <a16:creationId xmlns:a16="http://schemas.microsoft.com/office/drawing/2014/main" id="{84140779-10E9-0F72-2E71-F712530BFD4D}"/>
              </a:ext>
            </a:extLst>
          </p:cNvPr>
          <p:cNvPicPr>
            <a:picLocks noChangeAspect="1"/>
          </p:cNvPicPr>
          <p:nvPr/>
        </p:nvPicPr>
        <p:blipFill>
          <a:blip r:embed="rId14"/>
          <a:stretch>
            <a:fillRect/>
          </a:stretch>
        </p:blipFill>
        <p:spPr>
          <a:xfrm>
            <a:off x="9431490" y="3510723"/>
            <a:ext cx="952742" cy="470371"/>
          </a:xfrm>
          <a:prstGeom prst="rect">
            <a:avLst/>
          </a:prstGeom>
        </p:spPr>
      </p:pic>
      <p:pic>
        <p:nvPicPr>
          <p:cNvPr id="56" name="Picture 55">
            <a:extLst>
              <a:ext uri="{FF2B5EF4-FFF2-40B4-BE49-F238E27FC236}">
                <a16:creationId xmlns:a16="http://schemas.microsoft.com/office/drawing/2014/main" id="{5277893A-BF2F-D67C-B84E-EC841123BD6C}"/>
              </a:ext>
            </a:extLst>
          </p:cNvPr>
          <p:cNvPicPr>
            <a:picLocks noChangeAspect="1"/>
          </p:cNvPicPr>
          <p:nvPr/>
        </p:nvPicPr>
        <p:blipFill>
          <a:blip r:embed="rId15">
            <a:extLst>
              <a:ext uri="{BEBA8EAE-BF5A-486C-A8C5-ECC9F3942E4B}">
                <a14:imgProps xmlns:a14="http://schemas.microsoft.com/office/drawing/2010/main">
                  <a14:imgLayer r:embed="rId16">
                    <a14:imgEffect>
                      <a14:brightnessContrast bright="-100000"/>
                    </a14:imgEffect>
                  </a14:imgLayer>
                </a14:imgProps>
              </a:ext>
            </a:extLst>
          </a:blip>
          <a:stretch>
            <a:fillRect/>
          </a:stretch>
        </p:blipFill>
        <p:spPr>
          <a:xfrm>
            <a:off x="9216292" y="4079459"/>
            <a:ext cx="1252162" cy="276166"/>
          </a:xfrm>
          <a:prstGeom prst="rect">
            <a:avLst/>
          </a:prstGeom>
        </p:spPr>
      </p:pic>
      <p:pic>
        <p:nvPicPr>
          <p:cNvPr id="57" name="Picture 56">
            <a:extLst>
              <a:ext uri="{FF2B5EF4-FFF2-40B4-BE49-F238E27FC236}">
                <a16:creationId xmlns:a16="http://schemas.microsoft.com/office/drawing/2014/main" id="{DFCC5EB5-E345-70ED-0697-684A3B7B921E}"/>
              </a:ext>
            </a:extLst>
          </p:cNvPr>
          <p:cNvPicPr>
            <a:picLocks noChangeAspect="1"/>
          </p:cNvPicPr>
          <p:nvPr/>
        </p:nvPicPr>
        <p:blipFill>
          <a:blip r:embed="rId17"/>
          <a:srcRect t="19845" b="30566"/>
          <a:stretch/>
        </p:blipFill>
        <p:spPr>
          <a:xfrm>
            <a:off x="7750455" y="3440381"/>
            <a:ext cx="1540968" cy="509433"/>
          </a:xfrm>
          <a:prstGeom prst="rect">
            <a:avLst/>
          </a:prstGeom>
        </p:spPr>
      </p:pic>
      <p:pic>
        <p:nvPicPr>
          <p:cNvPr id="58" name="Picture 57">
            <a:extLst>
              <a:ext uri="{FF2B5EF4-FFF2-40B4-BE49-F238E27FC236}">
                <a16:creationId xmlns:a16="http://schemas.microsoft.com/office/drawing/2014/main" id="{FFBA7F67-9D76-131C-141A-D7BE7E8617AD}"/>
              </a:ext>
            </a:extLst>
          </p:cNvPr>
          <p:cNvPicPr>
            <a:picLocks noChangeAspect="1"/>
          </p:cNvPicPr>
          <p:nvPr/>
        </p:nvPicPr>
        <p:blipFill>
          <a:blip r:embed="rId18"/>
          <a:stretch>
            <a:fillRect/>
          </a:stretch>
        </p:blipFill>
        <p:spPr>
          <a:xfrm>
            <a:off x="5706538" y="3054878"/>
            <a:ext cx="716072" cy="143214"/>
          </a:xfrm>
          <a:prstGeom prst="rect">
            <a:avLst/>
          </a:prstGeom>
        </p:spPr>
      </p:pic>
      <p:pic>
        <p:nvPicPr>
          <p:cNvPr id="59" name="Picture 58">
            <a:extLst>
              <a:ext uri="{FF2B5EF4-FFF2-40B4-BE49-F238E27FC236}">
                <a16:creationId xmlns:a16="http://schemas.microsoft.com/office/drawing/2014/main" id="{F1C0053C-A39A-1E2D-83A9-FEE43F179543}"/>
              </a:ext>
            </a:extLst>
          </p:cNvPr>
          <p:cNvPicPr>
            <a:picLocks noChangeAspect="1"/>
          </p:cNvPicPr>
          <p:nvPr/>
        </p:nvPicPr>
        <p:blipFill>
          <a:blip r:embed="rId19"/>
          <a:stretch>
            <a:fillRect/>
          </a:stretch>
        </p:blipFill>
        <p:spPr>
          <a:xfrm>
            <a:off x="6558754" y="3069139"/>
            <a:ext cx="786878" cy="141638"/>
          </a:xfrm>
          <a:prstGeom prst="rect">
            <a:avLst/>
          </a:prstGeom>
        </p:spPr>
      </p:pic>
      <p:pic>
        <p:nvPicPr>
          <p:cNvPr id="60" name="Picture 59">
            <a:extLst>
              <a:ext uri="{FF2B5EF4-FFF2-40B4-BE49-F238E27FC236}">
                <a16:creationId xmlns:a16="http://schemas.microsoft.com/office/drawing/2014/main" id="{880B29DD-5F1C-E560-B793-43041DE1AC61}"/>
              </a:ext>
            </a:extLst>
          </p:cNvPr>
          <p:cNvPicPr>
            <a:picLocks noChangeAspect="1"/>
          </p:cNvPicPr>
          <p:nvPr/>
        </p:nvPicPr>
        <p:blipFill>
          <a:blip r:embed="rId20"/>
          <a:stretch>
            <a:fillRect/>
          </a:stretch>
        </p:blipFill>
        <p:spPr>
          <a:xfrm>
            <a:off x="4760070" y="3798711"/>
            <a:ext cx="831478" cy="185004"/>
          </a:xfrm>
          <a:prstGeom prst="rect">
            <a:avLst/>
          </a:prstGeom>
        </p:spPr>
      </p:pic>
      <p:pic>
        <p:nvPicPr>
          <p:cNvPr id="61" name="Picture 60">
            <a:extLst>
              <a:ext uri="{FF2B5EF4-FFF2-40B4-BE49-F238E27FC236}">
                <a16:creationId xmlns:a16="http://schemas.microsoft.com/office/drawing/2014/main" id="{8D6A6ABF-A56D-2C23-EC4E-800F98940BCA}"/>
              </a:ext>
            </a:extLst>
          </p:cNvPr>
          <p:cNvPicPr>
            <a:picLocks noChangeAspect="1"/>
          </p:cNvPicPr>
          <p:nvPr/>
        </p:nvPicPr>
        <p:blipFill>
          <a:blip r:embed="rId21"/>
          <a:stretch>
            <a:fillRect/>
          </a:stretch>
        </p:blipFill>
        <p:spPr>
          <a:xfrm>
            <a:off x="5706539" y="3785036"/>
            <a:ext cx="732683" cy="244418"/>
          </a:xfrm>
          <a:prstGeom prst="rect">
            <a:avLst/>
          </a:prstGeom>
        </p:spPr>
      </p:pic>
      <p:pic>
        <p:nvPicPr>
          <p:cNvPr id="62" name="Picture 61">
            <a:extLst>
              <a:ext uri="{FF2B5EF4-FFF2-40B4-BE49-F238E27FC236}">
                <a16:creationId xmlns:a16="http://schemas.microsoft.com/office/drawing/2014/main" id="{3BE63930-5141-6773-C74B-7AB413EE6A9A}"/>
              </a:ext>
            </a:extLst>
          </p:cNvPr>
          <p:cNvPicPr>
            <a:picLocks noChangeAspect="1"/>
          </p:cNvPicPr>
          <p:nvPr/>
        </p:nvPicPr>
        <p:blipFill>
          <a:blip r:embed="rId22"/>
          <a:stretch>
            <a:fillRect/>
          </a:stretch>
        </p:blipFill>
        <p:spPr>
          <a:xfrm>
            <a:off x="6554211" y="3799748"/>
            <a:ext cx="747348" cy="184969"/>
          </a:xfrm>
          <a:prstGeom prst="rect">
            <a:avLst/>
          </a:prstGeom>
        </p:spPr>
      </p:pic>
      <p:pic>
        <p:nvPicPr>
          <p:cNvPr id="63" name="Picture 62">
            <a:extLst>
              <a:ext uri="{FF2B5EF4-FFF2-40B4-BE49-F238E27FC236}">
                <a16:creationId xmlns:a16="http://schemas.microsoft.com/office/drawing/2014/main" id="{E114EF5E-32EA-B92D-F0B3-3473632D20C4}"/>
              </a:ext>
            </a:extLst>
          </p:cNvPr>
          <p:cNvPicPr>
            <a:picLocks noChangeAspect="1"/>
          </p:cNvPicPr>
          <p:nvPr/>
        </p:nvPicPr>
        <p:blipFill>
          <a:blip r:embed="rId23"/>
          <a:stretch>
            <a:fillRect/>
          </a:stretch>
        </p:blipFill>
        <p:spPr>
          <a:xfrm>
            <a:off x="4904896" y="3008886"/>
            <a:ext cx="667358" cy="239564"/>
          </a:xfrm>
          <a:prstGeom prst="rect">
            <a:avLst/>
          </a:prstGeom>
        </p:spPr>
      </p:pic>
      <p:pic>
        <p:nvPicPr>
          <p:cNvPr id="64" name="Picture 63">
            <a:extLst>
              <a:ext uri="{FF2B5EF4-FFF2-40B4-BE49-F238E27FC236}">
                <a16:creationId xmlns:a16="http://schemas.microsoft.com/office/drawing/2014/main" id="{B19AB7DD-4B56-6E24-3C49-D279E0B9C2C3}"/>
              </a:ext>
            </a:extLst>
          </p:cNvPr>
          <p:cNvPicPr>
            <a:picLocks noChangeAspect="1"/>
          </p:cNvPicPr>
          <p:nvPr/>
        </p:nvPicPr>
        <p:blipFill>
          <a:blip r:embed="rId24"/>
          <a:stretch>
            <a:fillRect/>
          </a:stretch>
        </p:blipFill>
        <p:spPr>
          <a:xfrm>
            <a:off x="5044428" y="4124874"/>
            <a:ext cx="975200" cy="241362"/>
          </a:xfrm>
          <a:prstGeom prst="rect">
            <a:avLst/>
          </a:prstGeom>
        </p:spPr>
      </p:pic>
      <p:pic>
        <p:nvPicPr>
          <p:cNvPr id="65" name="Picture 64">
            <a:extLst>
              <a:ext uri="{FF2B5EF4-FFF2-40B4-BE49-F238E27FC236}">
                <a16:creationId xmlns:a16="http://schemas.microsoft.com/office/drawing/2014/main" id="{7DEF3649-8ACB-DB15-3ABB-196B33978EAE}"/>
              </a:ext>
            </a:extLst>
          </p:cNvPr>
          <p:cNvPicPr>
            <a:picLocks noChangeAspect="1"/>
          </p:cNvPicPr>
          <p:nvPr/>
        </p:nvPicPr>
        <p:blipFill>
          <a:blip r:embed="rId25"/>
          <a:stretch>
            <a:fillRect/>
          </a:stretch>
        </p:blipFill>
        <p:spPr>
          <a:xfrm>
            <a:off x="4994447" y="3388985"/>
            <a:ext cx="865566" cy="212661"/>
          </a:xfrm>
          <a:prstGeom prst="rect">
            <a:avLst/>
          </a:prstGeom>
        </p:spPr>
      </p:pic>
      <p:pic>
        <p:nvPicPr>
          <p:cNvPr id="66" name="Picture 65">
            <a:extLst>
              <a:ext uri="{FF2B5EF4-FFF2-40B4-BE49-F238E27FC236}">
                <a16:creationId xmlns:a16="http://schemas.microsoft.com/office/drawing/2014/main" id="{65ED7148-720B-CE07-D4E7-FC58B8739B02}"/>
              </a:ext>
            </a:extLst>
          </p:cNvPr>
          <p:cNvPicPr>
            <a:picLocks noChangeAspect="1"/>
          </p:cNvPicPr>
          <p:nvPr/>
        </p:nvPicPr>
        <p:blipFill>
          <a:blip r:embed="rId26"/>
          <a:stretch>
            <a:fillRect/>
          </a:stretch>
        </p:blipFill>
        <p:spPr>
          <a:xfrm>
            <a:off x="6172512" y="3416532"/>
            <a:ext cx="967798" cy="208077"/>
          </a:xfrm>
          <a:prstGeom prst="rect">
            <a:avLst/>
          </a:prstGeom>
        </p:spPr>
      </p:pic>
      <p:pic>
        <p:nvPicPr>
          <p:cNvPr id="67" name="Picture 66">
            <a:extLst>
              <a:ext uri="{FF2B5EF4-FFF2-40B4-BE49-F238E27FC236}">
                <a16:creationId xmlns:a16="http://schemas.microsoft.com/office/drawing/2014/main" id="{B0DA0366-7184-9CFD-F594-7A70FA62DAD2}"/>
              </a:ext>
            </a:extLst>
          </p:cNvPr>
          <p:cNvPicPr>
            <a:picLocks noChangeAspect="1"/>
          </p:cNvPicPr>
          <p:nvPr/>
        </p:nvPicPr>
        <p:blipFill>
          <a:blip r:embed="rId27">
            <a:clrChange>
              <a:clrFrom>
                <a:srgbClr val="FFFFFF"/>
              </a:clrFrom>
              <a:clrTo>
                <a:srgbClr val="FFFFFF">
                  <a:alpha val="0"/>
                </a:srgbClr>
              </a:clrTo>
            </a:clrChange>
          </a:blip>
          <a:stretch>
            <a:fillRect/>
          </a:stretch>
        </p:blipFill>
        <p:spPr>
          <a:xfrm>
            <a:off x="6262401" y="4162982"/>
            <a:ext cx="580724" cy="203254"/>
          </a:xfrm>
          <a:prstGeom prst="rect">
            <a:avLst/>
          </a:prstGeom>
        </p:spPr>
      </p:pic>
      <p:pic>
        <p:nvPicPr>
          <p:cNvPr id="68" name="Picture 67">
            <a:extLst>
              <a:ext uri="{FF2B5EF4-FFF2-40B4-BE49-F238E27FC236}">
                <a16:creationId xmlns:a16="http://schemas.microsoft.com/office/drawing/2014/main" id="{08FFC395-9045-3691-879F-341DEAB94590}"/>
              </a:ext>
            </a:extLst>
          </p:cNvPr>
          <p:cNvPicPr>
            <a:picLocks noChangeAspect="1"/>
          </p:cNvPicPr>
          <p:nvPr/>
        </p:nvPicPr>
        <p:blipFill>
          <a:blip r:embed="rId28"/>
          <a:stretch>
            <a:fillRect/>
          </a:stretch>
        </p:blipFill>
        <p:spPr>
          <a:xfrm>
            <a:off x="9126401" y="5778081"/>
            <a:ext cx="1309372" cy="265148"/>
          </a:xfrm>
          <a:prstGeom prst="rect">
            <a:avLst/>
          </a:prstGeom>
        </p:spPr>
      </p:pic>
      <p:pic>
        <p:nvPicPr>
          <p:cNvPr id="69" name="Picture 68">
            <a:extLst>
              <a:ext uri="{FF2B5EF4-FFF2-40B4-BE49-F238E27FC236}">
                <a16:creationId xmlns:a16="http://schemas.microsoft.com/office/drawing/2014/main" id="{81927BCB-CBC4-3FAE-BB5F-BC5F005CBBC1}"/>
              </a:ext>
            </a:extLst>
          </p:cNvPr>
          <p:cNvPicPr>
            <a:picLocks noChangeAspect="1"/>
          </p:cNvPicPr>
          <p:nvPr/>
        </p:nvPicPr>
        <p:blipFill>
          <a:blip r:embed="rId29"/>
          <a:stretch>
            <a:fillRect/>
          </a:stretch>
        </p:blipFill>
        <p:spPr>
          <a:xfrm>
            <a:off x="7698955" y="5754438"/>
            <a:ext cx="1190338" cy="392812"/>
          </a:xfrm>
          <a:prstGeom prst="rect">
            <a:avLst/>
          </a:prstGeom>
        </p:spPr>
      </p:pic>
      <p:pic>
        <p:nvPicPr>
          <p:cNvPr id="70" name="Picture 69">
            <a:extLst>
              <a:ext uri="{FF2B5EF4-FFF2-40B4-BE49-F238E27FC236}">
                <a16:creationId xmlns:a16="http://schemas.microsoft.com/office/drawing/2014/main" id="{6EF2626E-72DD-8A65-C926-C127558CD38C}"/>
              </a:ext>
            </a:extLst>
          </p:cNvPr>
          <p:cNvPicPr>
            <a:picLocks noChangeAspect="1"/>
          </p:cNvPicPr>
          <p:nvPr/>
        </p:nvPicPr>
        <p:blipFill>
          <a:blip r:embed="rId30"/>
          <a:stretch>
            <a:fillRect/>
          </a:stretch>
        </p:blipFill>
        <p:spPr>
          <a:xfrm>
            <a:off x="8330134" y="5128020"/>
            <a:ext cx="1206011" cy="361803"/>
          </a:xfrm>
          <a:prstGeom prst="rect">
            <a:avLst/>
          </a:prstGeom>
        </p:spPr>
      </p:pic>
      <p:pic>
        <p:nvPicPr>
          <p:cNvPr id="71" name="Picture 70">
            <a:extLst>
              <a:ext uri="{FF2B5EF4-FFF2-40B4-BE49-F238E27FC236}">
                <a16:creationId xmlns:a16="http://schemas.microsoft.com/office/drawing/2014/main" id="{AD774D07-D046-8E47-5812-367C8C40C25B}"/>
              </a:ext>
            </a:extLst>
          </p:cNvPr>
          <p:cNvPicPr>
            <a:picLocks noChangeAspect="1"/>
          </p:cNvPicPr>
          <p:nvPr/>
        </p:nvPicPr>
        <p:blipFill>
          <a:blip r:embed="rId31"/>
          <a:stretch>
            <a:fillRect/>
          </a:stretch>
        </p:blipFill>
        <p:spPr>
          <a:xfrm>
            <a:off x="7957626" y="4063719"/>
            <a:ext cx="970072" cy="261920"/>
          </a:xfrm>
          <a:prstGeom prst="rect">
            <a:avLst/>
          </a:prstGeom>
        </p:spPr>
      </p:pic>
      <p:sp>
        <p:nvSpPr>
          <p:cNvPr id="3" name="TextBox 2">
            <a:extLst>
              <a:ext uri="{FF2B5EF4-FFF2-40B4-BE49-F238E27FC236}">
                <a16:creationId xmlns:a16="http://schemas.microsoft.com/office/drawing/2014/main" id="{69D1C60A-0895-1D7F-4C59-5227649CDC50}"/>
              </a:ext>
            </a:extLst>
          </p:cNvPr>
          <p:cNvSpPr txBox="1"/>
          <p:nvPr/>
        </p:nvSpPr>
        <p:spPr>
          <a:xfrm>
            <a:off x="711128" y="6610534"/>
            <a:ext cx="11303000" cy="102657"/>
          </a:xfrm>
          <a:prstGeom prst="rect">
            <a:avLst/>
          </a:prstGeom>
          <a:noFill/>
        </p:spPr>
        <p:txBody>
          <a:bodyPr wrap="square" lIns="0" tIns="0" rIns="0" bIns="0" rtlCol="0" anchor="ctr">
            <a:spAutoFit/>
          </a:bodyPr>
          <a:lstStyle>
            <a:defPPr>
              <a:defRPr lang="en-US"/>
            </a:defPPr>
            <a:lvl1pPr>
              <a:defRPr sz="800" b="1">
                <a:solidFill>
                  <a:schemeClr val="tx1">
                    <a:lumMod val="75000"/>
                    <a:lumOff val="25000"/>
                  </a:schemeClr>
                </a:solidFill>
              </a:defRPr>
            </a:lvl1pPr>
          </a:lstStyle>
          <a:p>
            <a:pPr defTabSz="544208">
              <a:defRPr/>
            </a:pPr>
            <a:r>
              <a:rPr lang="en-US" sz="667" dirty="0">
                <a:solidFill>
                  <a:prstClr val="black">
                    <a:lumMod val="75000"/>
                    <a:lumOff val="25000"/>
                  </a:prstClr>
                </a:solidFill>
                <a:latin typeface="Arial"/>
              </a:rPr>
              <a:t>Sources: </a:t>
            </a:r>
            <a:r>
              <a:rPr lang="en-US" sz="667" b="0" dirty="0">
                <a:solidFill>
                  <a:prstClr val="black">
                    <a:lumMod val="75000"/>
                    <a:lumOff val="25000"/>
                  </a:prstClr>
                </a:solidFill>
                <a:latin typeface="Arial"/>
              </a:rPr>
              <a:t>FactSet Market Data as of 6/30/2015 and 5/19/2025.</a:t>
            </a:r>
          </a:p>
        </p:txBody>
      </p:sp>
    </p:spTree>
    <p:extLst>
      <p:ext uri="{BB962C8B-B14F-4D97-AF65-F5344CB8AC3E}">
        <p14:creationId xmlns:p14="http://schemas.microsoft.com/office/powerpoint/2010/main" val="11636907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F6FA0E-686E-B20A-B46A-08E5ECDCCC58}"/>
            </a:ext>
          </a:extLst>
        </p:cNvPr>
        <p:cNvGrpSpPr/>
        <p:nvPr/>
      </p:nvGrpSpPr>
      <p:grpSpPr>
        <a:xfrm>
          <a:off x="0" y="0"/>
          <a:ext cx="0" cy="0"/>
          <a:chOff x="0" y="0"/>
          <a:chExt cx="0" cy="0"/>
        </a:xfrm>
      </p:grpSpPr>
      <p:sp>
        <p:nvSpPr>
          <p:cNvPr id="12" name="Rounded Rectangle 12">
            <a:extLst>
              <a:ext uri="{FF2B5EF4-FFF2-40B4-BE49-F238E27FC236}">
                <a16:creationId xmlns:a16="http://schemas.microsoft.com/office/drawing/2014/main" id="{5007E938-5003-297A-3DC6-E4FF86DC5091}"/>
              </a:ext>
            </a:extLst>
          </p:cNvPr>
          <p:cNvSpPr/>
          <p:nvPr/>
        </p:nvSpPr>
        <p:spPr>
          <a:xfrm>
            <a:off x="1612405" y="1371600"/>
            <a:ext cx="2819400" cy="5041900"/>
          </a:xfrm>
          <a:prstGeom prst="roundRect">
            <a:avLst>
              <a:gd name="adj" fmla="val 0"/>
            </a:avLst>
          </a:prstGeom>
          <a:solidFill>
            <a:schemeClr val="accent4">
              <a:lumMod val="20000"/>
              <a:lumOff val="80000"/>
            </a:schemeClr>
          </a:solidFill>
          <a:ln w="19050">
            <a:solidFill>
              <a:srgbClr val="359357"/>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endParaRPr lang="en-US" sz="2167" dirty="0">
              <a:solidFill>
                <a:prstClr val="white"/>
              </a:solidFill>
              <a:latin typeface="Arial"/>
            </a:endParaRPr>
          </a:p>
        </p:txBody>
      </p:sp>
      <p:sp>
        <p:nvSpPr>
          <p:cNvPr id="22" name="Title Placeholder 1">
            <a:extLst>
              <a:ext uri="{FF2B5EF4-FFF2-40B4-BE49-F238E27FC236}">
                <a16:creationId xmlns:a16="http://schemas.microsoft.com/office/drawing/2014/main" id="{FD967297-32C8-13BB-248A-A73EA5D8FB4C}"/>
              </a:ext>
            </a:extLst>
          </p:cNvPr>
          <p:cNvSpPr txBox="1">
            <a:spLocks/>
          </p:cNvSpPr>
          <p:nvPr/>
        </p:nvSpPr>
        <p:spPr bwMode="auto">
          <a:xfrm>
            <a:off x="0" y="-1"/>
            <a:ext cx="12192000" cy="822960"/>
          </a:xfrm>
          <a:prstGeom prst="rect">
            <a:avLst/>
          </a:prstGeom>
          <a:solidFill>
            <a:srgbClr val="1B3F6B"/>
          </a:solid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457200" tIns="34255" rIns="68498" bIns="34255" numCol="1" anchor="ctr" anchorCtr="0" compatLnSpc="1">
            <a:prstTxWarp prst="textNoShape">
              <a:avLst/>
            </a:prstTxWarp>
          </a:bodyPr>
          <a:lstStyle>
            <a:lvl1pPr algn="l" defTabSz="411010" rtl="0" fontAlgn="base">
              <a:spcBef>
                <a:spcPct val="0"/>
              </a:spcBef>
              <a:spcAft>
                <a:spcPct val="0"/>
              </a:spcAft>
              <a:defRPr sz="2800" b="1" kern="1200">
                <a:solidFill>
                  <a:srgbClr val="FFFFFF"/>
                </a:solidFill>
                <a:latin typeface="Arial"/>
                <a:ea typeface="ＭＳ Ｐゴシック" charset="0"/>
                <a:cs typeface="Arial"/>
              </a:defRPr>
            </a:lvl1pPr>
            <a:lvl2pPr algn="ctr" defTabSz="411010" rtl="0" fontAlgn="base">
              <a:spcBef>
                <a:spcPct val="0"/>
              </a:spcBef>
              <a:spcAft>
                <a:spcPct val="0"/>
              </a:spcAft>
              <a:defRPr sz="4000">
                <a:solidFill>
                  <a:schemeClr val="bg1"/>
                </a:solidFill>
                <a:latin typeface="Arial" charset="0"/>
                <a:ea typeface="ＭＳ Ｐゴシック" charset="0"/>
              </a:defRPr>
            </a:lvl2pPr>
            <a:lvl3pPr algn="ctr" defTabSz="411010" rtl="0" fontAlgn="base">
              <a:spcBef>
                <a:spcPct val="0"/>
              </a:spcBef>
              <a:spcAft>
                <a:spcPct val="0"/>
              </a:spcAft>
              <a:defRPr sz="4000">
                <a:solidFill>
                  <a:schemeClr val="bg1"/>
                </a:solidFill>
                <a:latin typeface="Arial" charset="0"/>
                <a:ea typeface="ＭＳ Ｐゴシック" charset="0"/>
              </a:defRPr>
            </a:lvl3pPr>
            <a:lvl4pPr algn="ctr" defTabSz="411010" rtl="0" fontAlgn="base">
              <a:spcBef>
                <a:spcPct val="0"/>
              </a:spcBef>
              <a:spcAft>
                <a:spcPct val="0"/>
              </a:spcAft>
              <a:defRPr sz="4000">
                <a:solidFill>
                  <a:schemeClr val="bg1"/>
                </a:solidFill>
                <a:latin typeface="Arial" charset="0"/>
                <a:ea typeface="ＭＳ Ｐゴシック" charset="0"/>
              </a:defRPr>
            </a:lvl4pPr>
            <a:lvl5pPr algn="ctr" defTabSz="411010" rtl="0" fontAlgn="base">
              <a:spcBef>
                <a:spcPct val="0"/>
              </a:spcBef>
              <a:spcAft>
                <a:spcPct val="0"/>
              </a:spcAft>
              <a:defRPr sz="4000">
                <a:solidFill>
                  <a:schemeClr val="bg1"/>
                </a:solidFill>
                <a:latin typeface="Arial" charset="0"/>
                <a:ea typeface="ＭＳ Ｐゴシック" charset="0"/>
              </a:defRPr>
            </a:lvl5pPr>
            <a:lvl6pPr marL="411010" algn="ctr" defTabSz="411010" rtl="0" fontAlgn="base">
              <a:spcBef>
                <a:spcPct val="0"/>
              </a:spcBef>
              <a:spcAft>
                <a:spcPct val="0"/>
              </a:spcAft>
              <a:defRPr sz="4000">
                <a:solidFill>
                  <a:schemeClr val="bg1"/>
                </a:solidFill>
                <a:latin typeface="Arial" charset="0"/>
                <a:ea typeface="ＭＳ Ｐゴシック" charset="0"/>
              </a:defRPr>
            </a:lvl6pPr>
            <a:lvl7pPr marL="822022" algn="ctr" defTabSz="411010" rtl="0" fontAlgn="base">
              <a:spcBef>
                <a:spcPct val="0"/>
              </a:spcBef>
              <a:spcAft>
                <a:spcPct val="0"/>
              </a:spcAft>
              <a:defRPr sz="4000">
                <a:solidFill>
                  <a:schemeClr val="bg1"/>
                </a:solidFill>
                <a:latin typeface="Arial" charset="0"/>
                <a:ea typeface="ＭＳ Ｐゴシック" charset="0"/>
              </a:defRPr>
            </a:lvl7pPr>
            <a:lvl8pPr marL="1233037" algn="ctr" defTabSz="411010" rtl="0" fontAlgn="base">
              <a:spcBef>
                <a:spcPct val="0"/>
              </a:spcBef>
              <a:spcAft>
                <a:spcPct val="0"/>
              </a:spcAft>
              <a:defRPr sz="4000">
                <a:solidFill>
                  <a:schemeClr val="bg1"/>
                </a:solidFill>
                <a:latin typeface="Arial" charset="0"/>
                <a:ea typeface="ＭＳ Ｐゴシック" charset="0"/>
              </a:defRPr>
            </a:lvl8pPr>
            <a:lvl9pPr marL="1644043" algn="ctr" defTabSz="411010" rtl="0" fontAlgn="base">
              <a:spcBef>
                <a:spcPct val="0"/>
              </a:spcBef>
              <a:spcAft>
                <a:spcPct val="0"/>
              </a:spcAft>
              <a:defRPr sz="4000">
                <a:solidFill>
                  <a:schemeClr val="bg1"/>
                </a:solidFill>
                <a:latin typeface="Arial" charset="0"/>
                <a:ea typeface="ＭＳ Ｐゴシック" charset="0"/>
              </a:defRPr>
            </a:lvl9pPr>
          </a:lstStyle>
          <a:p>
            <a:pPr defTabSz="342495">
              <a:defRPr/>
            </a:pPr>
            <a:r>
              <a:rPr lang="en-US" sz="2667" dirty="0">
                <a:solidFill>
                  <a:prstClr val="white"/>
                </a:solidFill>
              </a:rPr>
              <a:t>Value Has Accrued to Technology Intermediaries in the Last Decade</a:t>
            </a:r>
            <a:endParaRPr lang="en-US" sz="2667" b="0" dirty="0">
              <a:solidFill>
                <a:prstClr val="white"/>
              </a:solidFill>
            </a:endParaRPr>
          </a:p>
        </p:txBody>
      </p:sp>
      <p:sp>
        <p:nvSpPr>
          <p:cNvPr id="16" name="Slide Number Placeholder 5">
            <a:extLst>
              <a:ext uri="{FF2B5EF4-FFF2-40B4-BE49-F238E27FC236}">
                <a16:creationId xmlns:a16="http://schemas.microsoft.com/office/drawing/2014/main" id="{C0C6B283-4455-9F95-8179-A34BD52D1197}"/>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vert="horz" lIns="0" tIns="0" rIns="0" bIns="0" rtlCol="0" anchor="ctr"/>
          <a:lstStyle>
            <a:lvl1pPr>
              <a:defRPr lang="en-US" sz="917" b="1" smtClean="0">
                <a:solidFill>
                  <a:schemeClr val="tx1">
                    <a:lumMod val="75000"/>
                    <a:lumOff val="25000"/>
                  </a:schemeClr>
                </a:solidFill>
                <a:latin typeface="+mj-lt"/>
                <a:ea typeface="ＭＳ Ｐゴシック" charset="0"/>
              </a:defRPr>
            </a:lvl1pPr>
          </a:lstStyle>
          <a:p>
            <a:pPr algn="ctr" defTabSz="542265" fontAlgn="base">
              <a:spcBef>
                <a:spcPct val="0"/>
              </a:spcBef>
              <a:spcAft>
                <a:spcPct val="0"/>
              </a:spcAft>
              <a:defRPr/>
            </a:pPr>
            <a:fld id="{6CFBF153-8302-EE4C-A3C5-81920F175C08}" type="slidenum">
              <a:rPr lang="en-US">
                <a:solidFill>
                  <a:srgbClr val="3F3F3F"/>
                </a:solidFill>
                <a:latin typeface="Arial"/>
              </a:rPr>
              <a:pPr algn="ctr" defTabSz="542265" fontAlgn="base">
                <a:spcBef>
                  <a:spcPct val="0"/>
                </a:spcBef>
                <a:spcAft>
                  <a:spcPct val="0"/>
                </a:spcAft>
                <a:defRPr/>
              </a:pPr>
              <a:t>21</a:t>
            </a:fld>
            <a:endParaRPr lang="en-US" dirty="0">
              <a:solidFill>
                <a:srgbClr val="3F3F3F"/>
              </a:solidFill>
              <a:latin typeface="Arial"/>
            </a:endParaRPr>
          </a:p>
        </p:txBody>
      </p:sp>
      <p:sp>
        <p:nvSpPr>
          <p:cNvPr id="17" name="Rectangle 16">
            <a:extLst>
              <a:ext uri="{FF2B5EF4-FFF2-40B4-BE49-F238E27FC236}">
                <a16:creationId xmlns:a16="http://schemas.microsoft.com/office/drawing/2014/main" id="{16259BA2-2522-C45F-7793-D281F6D8612A}"/>
              </a:ext>
            </a:extLst>
          </p:cNvPr>
          <p:cNvSpPr/>
          <p:nvPr/>
        </p:nvSpPr>
        <p:spPr>
          <a:xfrm>
            <a:off x="11268128" y="3016249"/>
            <a:ext cx="849538" cy="118680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pic>
        <p:nvPicPr>
          <p:cNvPr id="7" name="Picture 6">
            <a:extLst>
              <a:ext uri="{FF2B5EF4-FFF2-40B4-BE49-F238E27FC236}">
                <a16:creationId xmlns:a16="http://schemas.microsoft.com/office/drawing/2014/main" id="{AACE9440-492B-8586-6BAF-921589A317B9}"/>
              </a:ext>
            </a:extLst>
          </p:cNvPr>
          <p:cNvPicPr>
            <a:picLocks noChangeAspect="1"/>
          </p:cNvPicPr>
          <p:nvPr/>
        </p:nvPicPr>
        <p:blipFill>
          <a:blip r:embed="rId7"/>
          <a:stretch>
            <a:fillRect/>
          </a:stretch>
        </p:blipFill>
        <p:spPr>
          <a:xfrm>
            <a:off x="2587656" y="4795455"/>
            <a:ext cx="780604" cy="725962"/>
          </a:xfrm>
          <a:prstGeom prst="rect">
            <a:avLst/>
          </a:prstGeom>
        </p:spPr>
      </p:pic>
      <p:pic>
        <p:nvPicPr>
          <p:cNvPr id="8" name="Picture 7">
            <a:extLst>
              <a:ext uri="{FF2B5EF4-FFF2-40B4-BE49-F238E27FC236}">
                <a16:creationId xmlns:a16="http://schemas.microsoft.com/office/drawing/2014/main" id="{6629AAED-5532-554C-2BE0-EEB727560D9A}"/>
              </a:ext>
            </a:extLst>
          </p:cNvPr>
          <p:cNvPicPr>
            <a:picLocks noChangeAspect="1"/>
          </p:cNvPicPr>
          <p:nvPr/>
        </p:nvPicPr>
        <p:blipFill>
          <a:blip r:embed="rId8"/>
          <a:stretch>
            <a:fillRect/>
          </a:stretch>
        </p:blipFill>
        <p:spPr>
          <a:xfrm>
            <a:off x="1990375" y="4419310"/>
            <a:ext cx="1975168" cy="232083"/>
          </a:xfrm>
          <a:prstGeom prst="rect">
            <a:avLst/>
          </a:prstGeom>
        </p:spPr>
      </p:pic>
      <p:pic>
        <p:nvPicPr>
          <p:cNvPr id="9" name="Picture 8">
            <a:extLst>
              <a:ext uri="{FF2B5EF4-FFF2-40B4-BE49-F238E27FC236}">
                <a16:creationId xmlns:a16="http://schemas.microsoft.com/office/drawing/2014/main" id="{4096ECC3-7F2C-9C04-8EB1-EE8C15228671}"/>
              </a:ext>
            </a:extLst>
          </p:cNvPr>
          <p:cNvPicPr>
            <a:picLocks noChangeAspect="1"/>
          </p:cNvPicPr>
          <p:nvPr/>
        </p:nvPicPr>
        <p:blipFill>
          <a:blip r:embed="rId9"/>
          <a:stretch>
            <a:fillRect/>
          </a:stretch>
        </p:blipFill>
        <p:spPr>
          <a:xfrm>
            <a:off x="2578889" y="3593049"/>
            <a:ext cx="767138" cy="379734"/>
          </a:xfrm>
          <a:prstGeom prst="rect">
            <a:avLst/>
          </a:prstGeom>
        </p:spPr>
      </p:pic>
      <p:pic>
        <p:nvPicPr>
          <p:cNvPr id="10" name="Picture 9">
            <a:extLst>
              <a:ext uri="{FF2B5EF4-FFF2-40B4-BE49-F238E27FC236}">
                <a16:creationId xmlns:a16="http://schemas.microsoft.com/office/drawing/2014/main" id="{68B134DF-12E1-C60B-CC3B-59381A625D09}"/>
              </a:ext>
            </a:extLst>
          </p:cNvPr>
          <p:cNvPicPr>
            <a:picLocks noChangeAspect="1"/>
          </p:cNvPicPr>
          <p:nvPr/>
        </p:nvPicPr>
        <p:blipFill>
          <a:blip r:embed="rId10"/>
          <a:stretch>
            <a:fillRect/>
          </a:stretch>
        </p:blipFill>
        <p:spPr>
          <a:xfrm>
            <a:off x="2411052" y="3016857"/>
            <a:ext cx="1102814" cy="231592"/>
          </a:xfrm>
          <a:prstGeom prst="rect">
            <a:avLst/>
          </a:prstGeom>
        </p:spPr>
      </p:pic>
      <p:pic>
        <p:nvPicPr>
          <p:cNvPr id="11" name="Picture 10">
            <a:extLst>
              <a:ext uri="{FF2B5EF4-FFF2-40B4-BE49-F238E27FC236}">
                <a16:creationId xmlns:a16="http://schemas.microsoft.com/office/drawing/2014/main" id="{26EABB0F-6969-A867-BC27-051B85C88673}"/>
              </a:ext>
            </a:extLst>
          </p:cNvPr>
          <p:cNvPicPr>
            <a:picLocks noChangeAspect="1"/>
          </p:cNvPicPr>
          <p:nvPr/>
        </p:nvPicPr>
        <p:blipFill>
          <a:blip r:embed="rId11"/>
          <a:stretch>
            <a:fillRect/>
          </a:stretch>
        </p:blipFill>
        <p:spPr>
          <a:xfrm>
            <a:off x="2405669" y="5885227"/>
            <a:ext cx="1173701" cy="352110"/>
          </a:xfrm>
          <a:prstGeom prst="rect">
            <a:avLst/>
          </a:prstGeom>
        </p:spPr>
      </p:pic>
      <p:sp>
        <p:nvSpPr>
          <p:cNvPr id="13" name="Rounded Rectangle 11">
            <a:extLst>
              <a:ext uri="{FF2B5EF4-FFF2-40B4-BE49-F238E27FC236}">
                <a16:creationId xmlns:a16="http://schemas.microsoft.com/office/drawing/2014/main" id="{D31A1A95-EB8A-8F91-1F63-006006A4EABE}"/>
              </a:ext>
            </a:extLst>
          </p:cNvPr>
          <p:cNvSpPr/>
          <p:nvPr/>
        </p:nvSpPr>
        <p:spPr>
          <a:xfrm>
            <a:off x="1603325" y="960721"/>
            <a:ext cx="2819400" cy="377679"/>
          </a:xfrm>
          <a:prstGeom prst="roundRect">
            <a:avLst>
              <a:gd name="adj" fmla="val 0"/>
            </a:avLst>
          </a:prstGeom>
          <a:solidFill>
            <a:srgbClr val="359357"/>
          </a:solidFill>
          <a:ln w="19050">
            <a:solidFill>
              <a:srgbClr val="359357"/>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r>
              <a:rPr lang="en-US" sz="1667" b="1" dirty="0">
                <a:solidFill>
                  <a:prstClr val="white"/>
                </a:solidFill>
                <a:latin typeface="Arial"/>
              </a:rPr>
              <a:t>Agencies</a:t>
            </a:r>
          </a:p>
        </p:txBody>
      </p:sp>
      <p:sp>
        <p:nvSpPr>
          <p:cNvPr id="15" name="Rounded Rectangle 26">
            <a:extLst>
              <a:ext uri="{FF2B5EF4-FFF2-40B4-BE49-F238E27FC236}">
                <a16:creationId xmlns:a16="http://schemas.microsoft.com/office/drawing/2014/main" id="{ACF94905-06B5-8D15-3DC0-922AA56C7703}"/>
              </a:ext>
            </a:extLst>
          </p:cNvPr>
          <p:cNvSpPr/>
          <p:nvPr/>
        </p:nvSpPr>
        <p:spPr>
          <a:xfrm>
            <a:off x="7754252" y="1362860"/>
            <a:ext cx="2819400" cy="3145639"/>
          </a:xfrm>
          <a:prstGeom prst="roundRect">
            <a:avLst>
              <a:gd name="adj" fmla="val 0"/>
            </a:avLst>
          </a:prstGeom>
          <a:solidFill>
            <a:schemeClr val="tx2">
              <a:lumMod val="20000"/>
              <a:lumOff val="80000"/>
            </a:schemeClr>
          </a:solidFill>
          <a:ln w="19050">
            <a:solidFill>
              <a:srgbClr val="1B3F6B"/>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endParaRPr lang="en-US" sz="2167" dirty="0">
              <a:solidFill>
                <a:prstClr val="white"/>
              </a:solidFill>
              <a:latin typeface="Arial"/>
            </a:endParaRPr>
          </a:p>
        </p:txBody>
      </p:sp>
      <p:sp>
        <p:nvSpPr>
          <p:cNvPr id="18" name="Rounded Rectangle 11">
            <a:extLst>
              <a:ext uri="{FF2B5EF4-FFF2-40B4-BE49-F238E27FC236}">
                <a16:creationId xmlns:a16="http://schemas.microsoft.com/office/drawing/2014/main" id="{82E4DA24-898E-5AFC-D365-E4F5D2C4BE42}"/>
              </a:ext>
            </a:extLst>
          </p:cNvPr>
          <p:cNvSpPr/>
          <p:nvPr/>
        </p:nvSpPr>
        <p:spPr>
          <a:xfrm>
            <a:off x="7754253" y="960721"/>
            <a:ext cx="2819400" cy="377679"/>
          </a:xfrm>
          <a:prstGeom prst="roundRect">
            <a:avLst>
              <a:gd name="adj" fmla="val 0"/>
            </a:avLst>
          </a:prstGeom>
          <a:solidFill>
            <a:schemeClr val="tx2"/>
          </a:solidFill>
          <a:ln w="19050">
            <a:solidFill>
              <a:srgbClr val="1B3F6B"/>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r>
              <a:rPr lang="en-US" sz="1667" b="1" dirty="0">
                <a:solidFill>
                  <a:prstClr val="white"/>
                </a:solidFill>
                <a:latin typeface="Arial"/>
              </a:rPr>
              <a:t>Publishers</a:t>
            </a:r>
          </a:p>
        </p:txBody>
      </p:sp>
      <p:sp>
        <p:nvSpPr>
          <p:cNvPr id="19" name="Rounded Rectangle 11">
            <a:extLst>
              <a:ext uri="{FF2B5EF4-FFF2-40B4-BE49-F238E27FC236}">
                <a16:creationId xmlns:a16="http://schemas.microsoft.com/office/drawing/2014/main" id="{8AA499B3-7727-17A1-A7B3-287375849DD7}"/>
              </a:ext>
            </a:extLst>
          </p:cNvPr>
          <p:cNvSpPr/>
          <p:nvPr/>
        </p:nvSpPr>
        <p:spPr>
          <a:xfrm>
            <a:off x="4629399" y="960721"/>
            <a:ext cx="2819400" cy="377679"/>
          </a:xfrm>
          <a:prstGeom prst="roundRect">
            <a:avLst>
              <a:gd name="adj" fmla="val 0"/>
            </a:avLst>
          </a:prstGeom>
          <a:solidFill>
            <a:srgbClr val="F58220"/>
          </a:solidFill>
          <a:ln w="19050">
            <a:solidFill>
              <a:srgbClr val="F58220"/>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r>
              <a:rPr lang="en-US" sz="1667" b="1" dirty="0">
                <a:solidFill>
                  <a:prstClr val="white"/>
                </a:solidFill>
                <a:latin typeface="Arial"/>
              </a:rPr>
              <a:t>Ad Tech Intermediaries</a:t>
            </a:r>
          </a:p>
        </p:txBody>
      </p:sp>
      <p:sp>
        <p:nvSpPr>
          <p:cNvPr id="20" name="Rounded Rectangle 26">
            <a:extLst>
              <a:ext uri="{FF2B5EF4-FFF2-40B4-BE49-F238E27FC236}">
                <a16:creationId xmlns:a16="http://schemas.microsoft.com/office/drawing/2014/main" id="{47822087-1351-F155-501B-34FD75D83315}"/>
              </a:ext>
            </a:extLst>
          </p:cNvPr>
          <p:cNvSpPr/>
          <p:nvPr/>
        </p:nvSpPr>
        <p:spPr>
          <a:xfrm>
            <a:off x="4629399" y="1371601"/>
            <a:ext cx="2819400" cy="3136898"/>
          </a:xfrm>
          <a:prstGeom prst="roundRect">
            <a:avLst>
              <a:gd name="adj" fmla="val 0"/>
            </a:avLst>
          </a:prstGeom>
          <a:solidFill>
            <a:schemeClr val="accent1">
              <a:lumMod val="20000"/>
              <a:lumOff val="80000"/>
            </a:schemeClr>
          </a:solidFill>
          <a:ln w="19050">
            <a:solidFill>
              <a:schemeClr val="accent1"/>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endParaRPr lang="en-US" sz="2167" dirty="0">
              <a:solidFill>
                <a:prstClr val="white"/>
              </a:solidFill>
              <a:latin typeface="Arial"/>
            </a:endParaRPr>
          </a:p>
        </p:txBody>
      </p:sp>
      <p:sp>
        <p:nvSpPr>
          <p:cNvPr id="29" name="TextBox 28">
            <a:extLst>
              <a:ext uri="{FF2B5EF4-FFF2-40B4-BE49-F238E27FC236}">
                <a16:creationId xmlns:a16="http://schemas.microsoft.com/office/drawing/2014/main" id="{04781CE4-1C37-5396-1C3F-DA1014C242F9}"/>
              </a:ext>
            </a:extLst>
          </p:cNvPr>
          <p:cNvSpPr txBox="1"/>
          <p:nvPr/>
        </p:nvSpPr>
        <p:spPr>
          <a:xfrm>
            <a:off x="711128" y="6610534"/>
            <a:ext cx="11303000" cy="102657"/>
          </a:xfrm>
          <a:prstGeom prst="rect">
            <a:avLst/>
          </a:prstGeom>
          <a:noFill/>
        </p:spPr>
        <p:txBody>
          <a:bodyPr wrap="square" lIns="0" tIns="0" rIns="0" bIns="0" rtlCol="0" anchor="ctr">
            <a:spAutoFit/>
          </a:bodyPr>
          <a:lstStyle>
            <a:defPPr>
              <a:defRPr lang="en-US"/>
            </a:defPPr>
            <a:lvl1pPr>
              <a:defRPr sz="800" b="1">
                <a:solidFill>
                  <a:schemeClr val="tx1">
                    <a:lumMod val="75000"/>
                    <a:lumOff val="25000"/>
                  </a:schemeClr>
                </a:solidFill>
              </a:defRPr>
            </a:lvl1pPr>
          </a:lstStyle>
          <a:p>
            <a:pPr defTabSz="544208">
              <a:defRPr/>
            </a:pPr>
            <a:r>
              <a:rPr lang="en-US" sz="667" dirty="0">
                <a:solidFill>
                  <a:prstClr val="black">
                    <a:lumMod val="75000"/>
                    <a:lumOff val="25000"/>
                  </a:prstClr>
                </a:solidFill>
                <a:latin typeface="Arial"/>
              </a:rPr>
              <a:t>Sources: </a:t>
            </a:r>
            <a:r>
              <a:rPr lang="en-US" sz="667" b="0" dirty="0">
                <a:solidFill>
                  <a:prstClr val="black">
                    <a:lumMod val="75000"/>
                    <a:lumOff val="25000"/>
                  </a:prstClr>
                </a:solidFill>
                <a:latin typeface="Arial"/>
              </a:rPr>
              <a:t>FactSet Market Data as of 6/30/2015 and 5/19/2025.</a:t>
            </a:r>
          </a:p>
        </p:txBody>
      </p:sp>
      <p:pic>
        <p:nvPicPr>
          <p:cNvPr id="4" name="Picture 3">
            <a:extLst>
              <a:ext uri="{FF2B5EF4-FFF2-40B4-BE49-F238E27FC236}">
                <a16:creationId xmlns:a16="http://schemas.microsoft.com/office/drawing/2014/main" id="{49F911DE-8181-BE71-6F39-A0454EDF545C}"/>
              </a:ext>
            </a:extLst>
          </p:cNvPr>
          <p:cNvPicPr>
            <a:picLocks noChangeAspect="1"/>
          </p:cNvPicPr>
          <p:nvPr/>
        </p:nvPicPr>
        <p:blipFill>
          <a:blip r:embed="rId12"/>
          <a:stretch>
            <a:fillRect/>
          </a:stretch>
        </p:blipFill>
        <p:spPr>
          <a:xfrm>
            <a:off x="9440892" y="3089243"/>
            <a:ext cx="817277" cy="347343"/>
          </a:xfrm>
          <a:prstGeom prst="rect">
            <a:avLst/>
          </a:prstGeom>
        </p:spPr>
      </p:pic>
      <p:pic>
        <p:nvPicPr>
          <p:cNvPr id="6" name="Picture 5">
            <a:extLst>
              <a:ext uri="{FF2B5EF4-FFF2-40B4-BE49-F238E27FC236}">
                <a16:creationId xmlns:a16="http://schemas.microsoft.com/office/drawing/2014/main" id="{2B80E380-3C58-EBE4-F325-19E7C6086DC6}"/>
              </a:ext>
            </a:extLst>
          </p:cNvPr>
          <p:cNvPicPr>
            <a:picLocks noChangeAspect="1"/>
          </p:cNvPicPr>
          <p:nvPr/>
        </p:nvPicPr>
        <p:blipFill>
          <a:blip r:embed="rId13"/>
          <a:stretch>
            <a:fillRect/>
          </a:stretch>
        </p:blipFill>
        <p:spPr>
          <a:xfrm>
            <a:off x="8004427" y="3023405"/>
            <a:ext cx="982081" cy="346183"/>
          </a:xfrm>
          <a:prstGeom prst="rect">
            <a:avLst/>
          </a:prstGeom>
        </p:spPr>
      </p:pic>
      <p:pic>
        <p:nvPicPr>
          <p:cNvPr id="14" name="Picture 13">
            <a:extLst>
              <a:ext uri="{FF2B5EF4-FFF2-40B4-BE49-F238E27FC236}">
                <a16:creationId xmlns:a16="http://schemas.microsoft.com/office/drawing/2014/main" id="{10839091-AF43-DFED-4D0D-D68B3CEB62CF}"/>
              </a:ext>
            </a:extLst>
          </p:cNvPr>
          <p:cNvPicPr>
            <a:picLocks noChangeAspect="1"/>
          </p:cNvPicPr>
          <p:nvPr/>
        </p:nvPicPr>
        <p:blipFill>
          <a:blip r:embed="rId14"/>
          <a:stretch>
            <a:fillRect/>
          </a:stretch>
        </p:blipFill>
        <p:spPr>
          <a:xfrm>
            <a:off x="9431490" y="3510723"/>
            <a:ext cx="952742" cy="470371"/>
          </a:xfrm>
          <a:prstGeom prst="rect">
            <a:avLst/>
          </a:prstGeom>
        </p:spPr>
      </p:pic>
      <p:pic>
        <p:nvPicPr>
          <p:cNvPr id="32" name="Picture 31">
            <a:extLst>
              <a:ext uri="{FF2B5EF4-FFF2-40B4-BE49-F238E27FC236}">
                <a16:creationId xmlns:a16="http://schemas.microsoft.com/office/drawing/2014/main" id="{A8EA8ACE-5F7E-D472-382D-FDE8C3D1938E}"/>
              </a:ext>
            </a:extLst>
          </p:cNvPr>
          <p:cNvPicPr>
            <a:picLocks noChangeAspect="1"/>
          </p:cNvPicPr>
          <p:nvPr/>
        </p:nvPicPr>
        <p:blipFill>
          <a:blip r:embed="rId15">
            <a:extLst>
              <a:ext uri="{BEBA8EAE-BF5A-486C-A8C5-ECC9F3942E4B}">
                <a14:imgProps xmlns:a14="http://schemas.microsoft.com/office/drawing/2010/main">
                  <a14:imgLayer r:embed="rId16">
                    <a14:imgEffect>
                      <a14:brightnessContrast bright="-100000"/>
                    </a14:imgEffect>
                  </a14:imgLayer>
                </a14:imgProps>
              </a:ext>
            </a:extLst>
          </a:blip>
          <a:stretch>
            <a:fillRect/>
          </a:stretch>
        </p:blipFill>
        <p:spPr>
          <a:xfrm>
            <a:off x="9216292" y="4079459"/>
            <a:ext cx="1252162" cy="276166"/>
          </a:xfrm>
          <a:prstGeom prst="rect">
            <a:avLst/>
          </a:prstGeom>
        </p:spPr>
      </p:pic>
      <p:pic>
        <p:nvPicPr>
          <p:cNvPr id="34" name="Picture 33">
            <a:extLst>
              <a:ext uri="{FF2B5EF4-FFF2-40B4-BE49-F238E27FC236}">
                <a16:creationId xmlns:a16="http://schemas.microsoft.com/office/drawing/2014/main" id="{FAC0BFEC-0DE8-DABF-C519-8EA6AAD3C38B}"/>
              </a:ext>
            </a:extLst>
          </p:cNvPr>
          <p:cNvPicPr>
            <a:picLocks noChangeAspect="1"/>
          </p:cNvPicPr>
          <p:nvPr/>
        </p:nvPicPr>
        <p:blipFill>
          <a:blip r:embed="rId17"/>
          <a:srcRect t="19845" b="30566"/>
          <a:stretch/>
        </p:blipFill>
        <p:spPr>
          <a:xfrm>
            <a:off x="7750455" y="3440381"/>
            <a:ext cx="1540968" cy="509433"/>
          </a:xfrm>
          <a:prstGeom prst="rect">
            <a:avLst/>
          </a:prstGeom>
        </p:spPr>
      </p:pic>
      <p:sp>
        <p:nvSpPr>
          <p:cNvPr id="40" name="Rounded Rectangle 20">
            <a:extLst>
              <a:ext uri="{FF2B5EF4-FFF2-40B4-BE49-F238E27FC236}">
                <a16:creationId xmlns:a16="http://schemas.microsoft.com/office/drawing/2014/main" id="{DE0216B9-E350-77DA-E90B-4ED50ADD8196}"/>
              </a:ext>
            </a:extLst>
          </p:cNvPr>
          <p:cNvSpPr/>
          <p:nvPr/>
        </p:nvSpPr>
        <p:spPr>
          <a:xfrm>
            <a:off x="662551" y="899921"/>
            <a:ext cx="762000" cy="5500380"/>
          </a:xfrm>
          <a:prstGeom prst="roundRect">
            <a:avLst/>
          </a:prstGeom>
          <a:solidFill>
            <a:srgbClr val="359357"/>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r>
              <a:rPr lang="en-US" sz="2667" b="1" dirty="0">
                <a:solidFill>
                  <a:prstClr val="white"/>
                </a:solidFill>
                <a:latin typeface="Arial"/>
              </a:rPr>
              <a:t>D</a:t>
            </a:r>
          </a:p>
          <a:p>
            <a:pPr algn="ctr" defTabSz="914143"/>
            <a:r>
              <a:rPr lang="en-US" sz="2667" b="1" dirty="0">
                <a:solidFill>
                  <a:prstClr val="white"/>
                </a:solidFill>
                <a:latin typeface="Arial"/>
              </a:rPr>
              <a:t>E</a:t>
            </a:r>
          </a:p>
          <a:p>
            <a:pPr algn="ctr" defTabSz="914143"/>
            <a:r>
              <a:rPr lang="en-US" sz="2667" b="1" dirty="0">
                <a:solidFill>
                  <a:prstClr val="white"/>
                </a:solidFill>
                <a:latin typeface="Arial"/>
              </a:rPr>
              <a:t>M</a:t>
            </a:r>
          </a:p>
          <a:p>
            <a:pPr algn="ctr" defTabSz="914143"/>
            <a:r>
              <a:rPr lang="en-US" sz="2667" b="1" dirty="0">
                <a:solidFill>
                  <a:prstClr val="white"/>
                </a:solidFill>
                <a:latin typeface="Arial"/>
              </a:rPr>
              <a:t>A</a:t>
            </a:r>
          </a:p>
          <a:p>
            <a:pPr algn="ctr" defTabSz="914143"/>
            <a:r>
              <a:rPr lang="en-US" sz="2667" b="1" dirty="0">
                <a:solidFill>
                  <a:prstClr val="white"/>
                </a:solidFill>
                <a:latin typeface="Arial"/>
              </a:rPr>
              <a:t>N</a:t>
            </a:r>
          </a:p>
          <a:p>
            <a:pPr algn="ctr" defTabSz="914143"/>
            <a:r>
              <a:rPr lang="en-US" sz="2667" b="1" dirty="0">
                <a:solidFill>
                  <a:prstClr val="white"/>
                </a:solidFill>
                <a:latin typeface="Arial"/>
              </a:rPr>
              <a:t>D</a:t>
            </a:r>
          </a:p>
        </p:txBody>
      </p:sp>
      <p:sp>
        <p:nvSpPr>
          <p:cNvPr id="41" name="Rounded Rectangle 21">
            <a:extLst>
              <a:ext uri="{FF2B5EF4-FFF2-40B4-BE49-F238E27FC236}">
                <a16:creationId xmlns:a16="http://schemas.microsoft.com/office/drawing/2014/main" id="{E1DF316B-8421-4204-9AFE-602C06C88143}"/>
              </a:ext>
            </a:extLst>
          </p:cNvPr>
          <p:cNvSpPr/>
          <p:nvPr/>
        </p:nvSpPr>
        <p:spPr>
          <a:xfrm>
            <a:off x="10767449" y="952928"/>
            <a:ext cx="762000" cy="5460572"/>
          </a:xfrm>
          <a:prstGeom prst="roundRect">
            <a:avLst/>
          </a:prstGeom>
          <a:solidFill>
            <a:schemeClr val="tx2"/>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r>
              <a:rPr lang="en-US" sz="2667" b="1" dirty="0">
                <a:solidFill>
                  <a:prstClr val="white"/>
                </a:solidFill>
                <a:latin typeface="Arial"/>
              </a:rPr>
              <a:t>S</a:t>
            </a:r>
          </a:p>
          <a:p>
            <a:pPr algn="ctr" defTabSz="914143"/>
            <a:r>
              <a:rPr lang="en-US" sz="2667" b="1" dirty="0">
                <a:solidFill>
                  <a:prstClr val="white"/>
                </a:solidFill>
                <a:latin typeface="Arial"/>
              </a:rPr>
              <a:t>U</a:t>
            </a:r>
          </a:p>
          <a:p>
            <a:pPr algn="ctr" defTabSz="914143"/>
            <a:r>
              <a:rPr lang="en-US" sz="2667" b="1" dirty="0">
                <a:solidFill>
                  <a:prstClr val="white"/>
                </a:solidFill>
                <a:latin typeface="Arial"/>
              </a:rPr>
              <a:t>P</a:t>
            </a:r>
          </a:p>
          <a:p>
            <a:pPr algn="ctr" defTabSz="914143"/>
            <a:r>
              <a:rPr lang="en-US" sz="2667" b="1" dirty="0">
                <a:solidFill>
                  <a:prstClr val="white"/>
                </a:solidFill>
                <a:latin typeface="Arial"/>
              </a:rPr>
              <a:t>P</a:t>
            </a:r>
          </a:p>
          <a:p>
            <a:pPr algn="ctr" defTabSz="914143"/>
            <a:r>
              <a:rPr lang="en-US" sz="2667" b="1" dirty="0">
                <a:solidFill>
                  <a:prstClr val="white"/>
                </a:solidFill>
                <a:latin typeface="Arial"/>
              </a:rPr>
              <a:t>L</a:t>
            </a:r>
          </a:p>
          <a:p>
            <a:pPr algn="ctr" defTabSz="914143"/>
            <a:r>
              <a:rPr lang="en-US" sz="2667" b="1" dirty="0">
                <a:solidFill>
                  <a:prstClr val="white"/>
                </a:solidFill>
                <a:latin typeface="Arial"/>
              </a:rPr>
              <a:t>Y</a:t>
            </a:r>
          </a:p>
        </p:txBody>
      </p:sp>
      <p:graphicFrame>
        <p:nvGraphicFramePr>
          <p:cNvPr id="38" name="Table 37">
            <a:extLst>
              <a:ext uri="{FF2B5EF4-FFF2-40B4-BE49-F238E27FC236}">
                <a16:creationId xmlns:a16="http://schemas.microsoft.com/office/drawing/2014/main" id="{46B6DDD2-FF0F-1358-E2E4-CFFE9B349253}"/>
              </a:ext>
            </a:extLst>
          </p:cNvPr>
          <p:cNvGraphicFramePr>
            <a:graphicFrameLocks noGrp="1"/>
          </p:cNvGraphicFramePr>
          <p:nvPr>
            <p:custDataLst>
              <p:tags r:id="rId1"/>
            </p:custDataLst>
          </p:nvPr>
        </p:nvGraphicFramePr>
        <p:xfrm>
          <a:off x="1618348" y="1363728"/>
          <a:ext cx="2804378" cy="1478280"/>
        </p:xfrm>
        <a:graphic>
          <a:graphicData uri="http://schemas.openxmlformats.org/drawingml/2006/table">
            <a:tbl>
              <a:tblPr firstRow="1" bandRow="1">
                <a:tableStyleId>{5C22544A-7EE6-4342-B048-85BDC9FD1C3A}</a:tableStyleId>
              </a:tblPr>
              <a:tblGrid>
                <a:gridCol w="1222538">
                  <a:extLst>
                    <a:ext uri="{9D8B030D-6E8A-4147-A177-3AD203B41FA5}">
                      <a16:colId xmlns:a16="http://schemas.microsoft.com/office/drawing/2014/main" val="4025831879"/>
                    </a:ext>
                  </a:extLst>
                </a:gridCol>
                <a:gridCol w="1581840">
                  <a:extLst>
                    <a:ext uri="{9D8B030D-6E8A-4147-A177-3AD203B41FA5}">
                      <a16:colId xmlns:a16="http://schemas.microsoft.com/office/drawing/2014/main" val="1472637638"/>
                    </a:ext>
                  </a:extLst>
                </a:gridCol>
              </a:tblGrid>
              <a:tr h="330200">
                <a:tc gridSpan="2">
                  <a:txBody>
                    <a:bodyPr/>
                    <a:lstStyle/>
                    <a:p>
                      <a:pPr algn="ctr"/>
                      <a:r>
                        <a:rPr lang="en-US" sz="1700" dirty="0">
                          <a:solidFill>
                            <a:srgbClr val="359357"/>
                          </a:solidFill>
                        </a:rPr>
                        <a:t>Cohort Market Cap ($bn)</a:t>
                      </a:r>
                    </a:p>
                  </a:txBody>
                  <a:tcPr marL="76200" marR="76200" marT="38100" marB="38100" anchor="ctr">
                    <a:lnL w="12700" cmpd="sng">
                      <a:noFill/>
                    </a:lnL>
                    <a:lnR w="12700" cmpd="sng">
                      <a:noFill/>
                    </a:lnR>
                    <a:lnT w="12700" cmpd="sng">
                      <a:noFill/>
                    </a:lnT>
                    <a:lnB w="28575" cap="flat" cmpd="sng" algn="ctr">
                      <a:solidFill>
                        <a:schemeClr val="accent4"/>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dirty="0"/>
                    </a:p>
                  </a:txBody>
                  <a:tcPr anchor="ctr">
                    <a:lnL w="12700" cmpd="sng">
                      <a:noFill/>
                    </a:lnL>
                    <a:lnR w="12700" cmpd="sng">
                      <a:noFill/>
                    </a:lnR>
                    <a:lnT w="12700" cmpd="sng">
                      <a:noFill/>
                    </a:lnT>
                    <a:lnB w="12700" cap="flat" cmpd="sng" algn="ctr">
                      <a:solidFill>
                        <a:srgbClr val="359357"/>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69248408"/>
                  </a:ext>
                </a:extLst>
              </a:tr>
              <a:tr h="381000">
                <a:tc>
                  <a:txBody>
                    <a:bodyPr/>
                    <a:lstStyle/>
                    <a:p>
                      <a:pPr algn="ctr"/>
                      <a:r>
                        <a:rPr lang="en-US" sz="2000" b="0" i="0" dirty="0">
                          <a:solidFill>
                            <a:schemeClr val="bg1">
                              <a:lumMod val="50000"/>
                            </a:schemeClr>
                          </a:solidFill>
                        </a:rPr>
                        <a:t>2015:</a:t>
                      </a:r>
                    </a:p>
                  </a:txBody>
                  <a:tcPr marL="76200" marR="76200" marT="38100" marB="38100" anchor="ctr">
                    <a:lnL w="12700" cmpd="sng">
                      <a:noFill/>
                    </a:lnL>
                    <a:lnR w="12700" cmpd="sng">
                      <a:noFill/>
                    </a:lnR>
                    <a:lnT w="28575" cap="flat" cmpd="sng" algn="ctr">
                      <a:solidFill>
                        <a:schemeClr val="accent4"/>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2000" b="0" i="0" dirty="0">
                          <a:solidFill>
                            <a:schemeClr val="bg1">
                              <a:lumMod val="50000"/>
                            </a:schemeClr>
                          </a:solidFill>
                        </a:rPr>
                        <a:t>$85</a:t>
                      </a:r>
                    </a:p>
                  </a:txBody>
                  <a:tcPr marL="76200" marR="76200" marT="38100" marB="38100" anchor="ctr">
                    <a:lnL w="12700" cmpd="sng">
                      <a:noFill/>
                    </a:lnL>
                    <a:lnR w="12700" cmpd="sng">
                      <a:noFill/>
                    </a:lnR>
                    <a:lnT w="28575" cap="flat" cmpd="sng" algn="ctr">
                      <a:solidFill>
                        <a:schemeClr val="accent4"/>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83223508"/>
                  </a:ext>
                </a:extLst>
              </a:tr>
              <a:tr h="381000">
                <a:tc>
                  <a:txBody>
                    <a:bodyPr/>
                    <a:lstStyle/>
                    <a:p>
                      <a:pPr algn="ctr"/>
                      <a:r>
                        <a:rPr lang="en-US" sz="2000" b="1" dirty="0">
                          <a:solidFill>
                            <a:schemeClr val="tx1"/>
                          </a:solidFill>
                        </a:rPr>
                        <a:t>Today:</a:t>
                      </a:r>
                    </a:p>
                  </a:txBody>
                  <a:tcPr marL="76200" marR="76200" marT="38100" marB="38100" anchor="ctr">
                    <a:lnL w="12700" cmpd="sng">
                      <a:noFill/>
                    </a:lnL>
                    <a:lnR w="12700" cmpd="sng">
                      <a:noFill/>
                    </a:lnR>
                    <a:lnT w="19050" cap="flat" cmpd="sng" algn="ctr">
                      <a:solidFill>
                        <a:schemeClr val="bg1">
                          <a:lumMod val="75000"/>
                        </a:schemeClr>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accent4">
                        <a:lumMod val="40000"/>
                        <a:lumOff val="60000"/>
                      </a:schemeClr>
                    </a:solidFill>
                  </a:tcPr>
                </a:tc>
                <a:tc>
                  <a:txBody>
                    <a:bodyPr/>
                    <a:lstStyle/>
                    <a:p>
                      <a:pPr algn="ctr"/>
                      <a:r>
                        <a:rPr lang="en-US" sz="2000" b="1" dirty="0">
                          <a:solidFill>
                            <a:schemeClr val="tx1"/>
                          </a:solidFill>
                        </a:rPr>
                        <a:t>$66</a:t>
                      </a:r>
                    </a:p>
                  </a:txBody>
                  <a:tcPr marL="76200" marR="76200" marT="38100" marB="38100" anchor="ctr">
                    <a:lnL w="12700" cmpd="sng">
                      <a:noFill/>
                    </a:lnL>
                    <a:lnR w="12700" cmpd="sng">
                      <a:noFill/>
                    </a:lnR>
                    <a:lnT w="19050" cap="flat" cmpd="sng" algn="ctr">
                      <a:solidFill>
                        <a:schemeClr val="bg1">
                          <a:lumMod val="75000"/>
                        </a:schemeClr>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accent4">
                        <a:lumMod val="40000"/>
                        <a:lumOff val="60000"/>
                      </a:schemeClr>
                    </a:solidFill>
                  </a:tcPr>
                </a:tc>
                <a:extLst>
                  <a:ext uri="{0D108BD9-81ED-4DB2-BD59-A6C34878D82A}">
                    <a16:rowId xmlns:a16="http://schemas.microsoft.com/office/drawing/2014/main" val="3057526480"/>
                  </a:ext>
                </a:extLst>
              </a:tr>
              <a:tr h="381000">
                <a:tc>
                  <a:txBody>
                    <a:bodyPr/>
                    <a:lstStyle/>
                    <a:p>
                      <a:pPr algn="ctr"/>
                      <a:r>
                        <a:rPr lang="en-US" sz="2000" b="1" i="1" dirty="0">
                          <a:solidFill>
                            <a:schemeClr val="tx1"/>
                          </a:solidFill>
                          <a:latin typeface="Arial" panose="020B0604020202020204" pitchFamily="34" charset="0"/>
                          <a:cs typeface="Arial" panose="020B0604020202020204" pitchFamily="34" charset="0"/>
                        </a:rPr>
                        <a:t>%∆</a:t>
                      </a:r>
                      <a:endParaRPr lang="en-US" sz="2000" b="1" i="1" dirty="0">
                        <a:solidFill>
                          <a:schemeClr val="tx1"/>
                        </a:solidFill>
                      </a:endParaRPr>
                    </a:p>
                  </a:txBody>
                  <a:tcPr marL="76200" marR="76200" marT="38100" marB="38100" anchor="ctr">
                    <a:lnL w="12700" cmpd="sng">
                      <a:noFill/>
                    </a:lnL>
                    <a:lnR w="12700" cmpd="sng">
                      <a:noFill/>
                    </a:lnR>
                    <a:lnT w="19050" cap="flat" cmpd="sng" algn="ctr">
                      <a:solidFill>
                        <a:schemeClr val="bg1">
                          <a:lumMod val="75000"/>
                        </a:schemeClr>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accent4">
                        <a:lumMod val="40000"/>
                        <a:lumOff val="60000"/>
                      </a:schemeClr>
                    </a:solidFill>
                  </a:tcPr>
                </a:tc>
                <a:tc>
                  <a:txBody>
                    <a:bodyPr/>
                    <a:lstStyle/>
                    <a:p>
                      <a:pPr algn="ctr"/>
                      <a:r>
                        <a:rPr lang="en-US" sz="2000" b="1" i="1" dirty="0">
                          <a:solidFill>
                            <a:srgbClr val="FF0000"/>
                          </a:solidFill>
                        </a:rPr>
                        <a:t>(23%)</a:t>
                      </a:r>
                    </a:p>
                  </a:txBody>
                  <a:tcPr marL="76200" marR="76200" marT="38100" marB="38100" anchor="ctr">
                    <a:lnL w="12700" cmpd="sng">
                      <a:noFill/>
                    </a:lnL>
                    <a:lnR w="12700" cmpd="sng">
                      <a:noFill/>
                    </a:lnR>
                    <a:lnT w="19050" cap="flat" cmpd="sng" algn="ctr">
                      <a:solidFill>
                        <a:schemeClr val="bg1">
                          <a:lumMod val="75000"/>
                        </a:schemeClr>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accent4">
                        <a:lumMod val="40000"/>
                        <a:lumOff val="60000"/>
                      </a:schemeClr>
                    </a:solidFill>
                  </a:tcPr>
                </a:tc>
                <a:extLst>
                  <a:ext uri="{0D108BD9-81ED-4DB2-BD59-A6C34878D82A}">
                    <a16:rowId xmlns:a16="http://schemas.microsoft.com/office/drawing/2014/main" val="274167186"/>
                  </a:ext>
                </a:extLst>
              </a:tr>
            </a:tbl>
          </a:graphicData>
        </a:graphic>
      </p:graphicFrame>
      <p:graphicFrame>
        <p:nvGraphicFramePr>
          <p:cNvPr id="39" name="Table 38">
            <a:extLst>
              <a:ext uri="{FF2B5EF4-FFF2-40B4-BE49-F238E27FC236}">
                <a16:creationId xmlns:a16="http://schemas.microsoft.com/office/drawing/2014/main" id="{1BA691C1-2A0A-FF08-34D5-CC05A896EED0}"/>
              </a:ext>
            </a:extLst>
          </p:cNvPr>
          <p:cNvGraphicFramePr>
            <a:graphicFrameLocks noGrp="1"/>
          </p:cNvGraphicFramePr>
          <p:nvPr>
            <p:custDataLst>
              <p:tags r:id="rId2"/>
            </p:custDataLst>
          </p:nvPr>
        </p:nvGraphicFramePr>
        <p:xfrm>
          <a:off x="4629399" y="1363728"/>
          <a:ext cx="2819400" cy="1097280"/>
        </p:xfrm>
        <a:graphic>
          <a:graphicData uri="http://schemas.openxmlformats.org/drawingml/2006/table">
            <a:tbl>
              <a:tblPr firstRow="1" bandRow="1">
                <a:tableStyleId>{5C22544A-7EE6-4342-B048-85BDC9FD1C3A}</a:tableStyleId>
              </a:tblPr>
              <a:tblGrid>
                <a:gridCol w="1229087">
                  <a:extLst>
                    <a:ext uri="{9D8B030D-6E8A-4147-A177-3AD203B41FA5}">
                      <a16:colId xmlns:a16="http://schemas.microsoft.com/office/drawing/2014/main" val="4025831879"/>
                    </a:ext>
                  </a:extLst>
                </a:gridCol>
                <a:gridCol w="1590313">
                  <a:extLst>
                    <a:ext uri="{9D8B030D-6E8A-4147-A177-3AD203B41FA5}">
                      <a16:colId xmlns:a16="http://schemas.microsoft.com/office/drawing/2014/main" val="1472637638"/>
                    </a:ext>
                  </a:extLst>
                </a:gridCol>
              </a:tblGrid>
              <a:tr h="330200">
                <a:tc gridSpan="2">
                  <a:txBody>
                    <a:bodyPr/>
                    <a:lstStyle/>
                    <a:p>
                      <a:pPr algn="ctr"/>
                      <a:r>
                        <a:rPr lang="en-US" sz="1700" dirty="0">
                          <a:solidFill>
                            <a:srgbClr val="F58220"/>
                          </a:solidFill>
                        </a:rPr>
                        <a:t>Cohort Market Cap ($bn)</a:t>
                      </a:r>
                    </a:p>
                  </a:txBody>
                  <a:tcPr marL="76200" marR="76200" marT="38100" marB="38100" anchor="ctr">
                    <a:lnL w="12700" cmpd="sng">
                      <a:noFill/>
                    </a:lnL>
                    <a:lnR w="12700" cmpd="sng">
                      <a:noFill/>
                    </a:lnR>
                    <a:lnT w="12700" cmpd="sng">
                      <a:noFill/>
                    </a:lnT>
                    <a:lnB w="28575" cap="flat" cmpd="sng" algn="ctr">
                      <a:solidFill>
                        <a:srgbClr val="F5822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dirty="0"/>
                    </a:p>
                  </a:txBody>
                  <a:tcPr anchor="ctr">
                    <a:lnL w="12700" cmpd="sng">
                      <a:noFill/>
                    </a:lnL>
                    <a:lnR w="12700" cmpd="sng">
                      <a:noFill/>
                    </a:lnR>
                    <a:lnT w="12700" cmpd="sng">
                      <a:noFill/>
                    </a:lnT>
                    <a:lnB w="12700" cap="flat" cmpd="sng" algn="ctr">
                      <a:solidFill>
                        <a:srgbClr val="359357"/>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69248408"/>
                  </a:ext>
                </a:extLst>
              </a:tr>
              <a:tr h="381000">
                <a:tc>
                  <a:txBody>
                    <a:bodyPr/>
                    <a:lstStyle/>
                    <a:p>
                      <a:pPr algn="ctr"/>
                      <a:r>
                        <a:rPr lang="en-US" sz="2000" b="0" i="0" dirty="0">
                          <a:solidFill>
                            <a:schemeClr val="bg1">
                              <a:lumMod val="50000"/>
                            </a:schemeClr>
                          </a:solidFill>
                        </a:rPr>
                        <a:t>2015:</a:t>
                      </a:r>
                    </a:p>
                  </a:txBody>
                  <a:tcPr marL="76200" marR="76200" marT="38100" marB="38100" anchor="ctr">
                    <a:lnL w="12700" cmpd="sng">
                      <a:noFill/>
                    </a:lnL>
                    <a:lnR w="12700" cmpd="sng">
                      <a:noFill/>
                    </a:lnR>
                    <a:lnT w="28575" cap="flat" cmpd="sng" algn="ctr">
                      <a:solidFill>
                        <a:srgbClr val="F58220"/>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2000" b="0" i="0" dirty="0">
                          <a:solidFill>
                            <a:schemeClr val="bg1">
                              <a:lumMod val="50000"/>
                            </a:schemeClr>
                          </a:solidFill>
                        </a:rPr>
                        <a:t>$7</a:t>
                      </a:r>
                    </a:p>
                  </a:txBody>
                  <a:tcPr marL="76200" marR="76200" marT="38100" marB="38100" anchor="ctr">
                    <a:lnL w="12700" cmpd="sng">
                      <a:noFill/>
                    </a:lnL>
                    <a:lnR w="12700" cmpd="sng">
                      <a:noFill/>
                    </a:lnR>
                    <a:lnT w="28575" cap="flat" cmpd="sng" algn="ctr">
                      <a:solidFill>
                        <a:srgbClr val="F58220"/>
                      </a:solidFill>
                      <a:prstDash val="solid"/>
                      <a:round/>
                      <a:headEnd type="none" w="med" len="med"/>
                      <a:tailEnd type="none" w="med" len="med"/>
                    </a:lnT>
                    <a:lnB w="1905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83223508"/>
                  </a:ext>
                </a:extLst>
              </a:tr>
              <a:tr h="381000">
                <a:tc>
                  <a:txBody>
                    <a:bodyPr/>
                    <a:lstStyle/>
                    <a:p>
                      <a:pPr algn="ctr"/>
                      <a:r>
                        <a:rPr lang="en-US" sz="2000" b="1" dirty="0">
                          <a:solidFill>
                            <a:schemeClr val="tx1"/>
                          </a:solidFill>
                        </a:rPr>
                        <a:t>Today:</a:t>
                      </a:r>
                    </a:p>
                  </a:txBody>
                  <a:tcPr marL="76200" marR="76200" marT="38100" marB="38100" anchor="ctr">
                    <a:lnL w="12700" cmpd="sng">
                      <a:noFill/>
                    </a:lnL>
                    <a:lnR w="12700" cmpd="sng">
                      <a:noFill/>
                    </a:lnR>
                    <a:lnT w="19050" cap="flat" cmpd="sng" algn="ctr">
                      <a:solidFill>
                        <a:schemeClr val="bg1">
                          <a:lumMod val="75000"/>
                        </a:schemeClr>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tc>
                  <a:txBody>
                    <a:bodyPr/>
                    <a:lstStyle/>
                    <a:p>
                      <a:pPr algn="ctr"/>
                      <a:r>
                        <a:rPr lang="en-US" sz="2000" b="1" dirty="0">
                          <a:solidFill>
                            <a:schemeClr val="tx1"/>
                          </a:solidFill>
                        </a:rPr>
                        <a:t>$204</a:t>
                      </a:r>
                    </a:p>
                  </a:txBody>
                  <a:tcPr marL="76200" marR="76200" marT="38100" marB="38100" anchor="ctr">
                    <a:lnL w="12700" cmpd="sng">
                      <a:noFill/>
                    </a:lnL>
                    <a:lnR w="12700" cmpd="sng">
                      <a:noFill/>
                    </a:lnR>
                    <a:lnT w="19050" cap="flat" cmpd="sng" algn="ctr">
                      <a:solidFill>
                        <a:schemeClr val="bg1">
                          <a:lumMod val="65000"/>
                        </a:schemeClr>
                      </a:solidFill>
                      <a:prstDash val="solid"/>
                      <a:round/>
                      <a:headEnd type="none" w="med" len="med"/>
                      <a:tailEnd type="none" w="med" len="med"/>
                    </a:lnT>
                    <a:lnB w="1905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extLst>
                  <a:ext uri="{0D108BD9-81ED-4DB2-BD59-A6C34878D82A}">
                    <a16:rowId xmlns:a16="http://schemas.microsoft.com/office/drawing/2014/main" val="292542663"/>
                  </a:ext>
                </a:extLst>
              </a:tr>
            </a:tbl>
          </a:graphicData>
        </a:graphic>
      </p:graphicFrame>
      <p:graphicFrame>
        <p:nvGraphicFramePr>
          <p:cNvPr id="42" name="Table 41">
            <a:extLst>
              <a:ext uri="{FF2B5EF4-FFF2-40B4-BE49-F238E27FC236}">
                <a16:creationId xmlns:a16="http://schemas.microsoft.com/office/drawing/2014/main" id="{D667598A-C691-3E6A-2771-8EBD33001EAB}"/>
              </a:ext>
            </a:extLst>
          </p:cNvPr>
          <p:cNvGraphicFramePr>
            <a:graphicFrameLocks noGrp="1"/>
          </p:cNvGraphicFramePr>
          <p:nvPr>
            <p:custDataLst>
              <p:tags r:id="rId3"/>
            </p:custDataLst>
          </p:nvPr>
        </p:nvGraphicFramePr>
        <p:xfrm>
          <a:off x="7760194" y="1363728"/>
          <a:ext cx="2813458" cy="1478280"/>
        </p:xfrm>
        <a:graphic>
          <a:graphicData uri="http://schemas.openxmlformats.org/drawingml/2006/table">
            <a:tbl>
              <a:tblPr firstRow="1" bandRow="1">
                <a:tableStyleId>{5C22544A-7EE6-4342-B048-85BDC9FD1C3A}</a:tableStyleId>
              </a:tblPr>
              <a:tblGrid>
                <a:gridCol w="1226498">
                  <a:extLst>
                    <a:ext uri="{9D8B030D-6E8A-4147-A177-3AD203B41FA5}">
                      <a16:colId xmlns:a16="http://schemas.microsoft.com/office/drawing/2014/main" val="4025831879"/>
                    </a:ext>
                  </a:extLst>
                </a:gridCol>
                <a:gridCol w="1586960">
                  <a:extLst>
                    <a:ext uri="{9D8B030D-6E8A-4147-A177-3AD203B41FA5}">
                      <a16:colId xmlns:a16="http://schemas.microsoft.com/office/drawing/2014/main" val="1472637638"/>
                    </a:ext>
                  </a:extLst>
                </a:gridCol>
              </a:tblGrid>
              <a:tr h="330200">
                <a:tc gridSpan="2">
                  <a:txBody>
                    <a:bodyPr/>
                    <a:lstStyle/>
                    <a:p>
                      <a:pPr algn="ctr"/>
                      <a:r>
                        <a:rPr lang="en-US" sz="1700" dirty="0">
                          <a:solidFill>
                            <a:srgbClr val="1B3F6B"/>
                          </a:solidFill>
                        </a:rPr>
                        <a:t>Cohort Market Cap ($bn)</a:t>
                      </a:r>
                    </a:p>
                  </a:txBody>
                  <a:tcPr marL="76200" marR="76200" marT="38100" marB="38100" anchor="ctr">
                    <a:lnL w="12700" cmpd="sng">
                      <a:noFill/>
                    </a:lnL>
                    <a:lnR w="12700" cmpd="sng">
                      <a:noFill/>
                    </a:lnR>
                    <a:lnT w="12700" cmpd="sng">
                      <a:noFill/>
                    </a:lnT>
                    <a:lnB w="28575" cap="flat" cmpd="sng" algn="ctr">
                      <a:solidFill>
                        <a:srgbClr val="1B3F6B"/>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dirty="0"/>
                    </a:p>
                  </a:txBody>
                  <a:tcPr anchor="ctr">
                    <a:lnL w="12700" cmpd="sng">
                      <a:noFill/>
                    </a:lnL>
                    <a:lnR w="12700" cmpd="sng">
                      <a:noFill/>
                    </a:lnR>
                    <a:lnT w="12700" cmpd="sng">
                      <a:noFill/>
                    </a:lnT>
                    <a:lnB w="12700" cap="flat" cmpd="sng" algn="ctr">
                      <a:solidFill>
                        <a:srgbClr val="359357"/>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69248408"/>
                  </a:ext>
                </a:extLst>
              </a:tr>
              <a:tr h="381000">
                <a:tc>
                  <a:txBody>
                    <a:bodyPr/>
                    <a:lstStyle/>
                    <a:p>
                      <a:pPr algn="ctr"/>
                      <a:r>
                        <a:rPr lang="en-US" sz="2000" b="0" i="0" dirty="0">
                          <a:solidFill>
                            <a:schemeClr val="bg1">
                              <a:lumMod val="50000"/>
                            </a:schemeClr>
                          </a:solidFill>
                        </a:rPr>
                        <a:t>2015:</a:t>
                      </a:r>
                    </a:p>
                  </a:txBody>
                  <a:tcPr marL="76200" marR="76200" marT="38100" marB="38100" anchor="ctr">
                    <a:lnL w="12700" cmpd="sng">
                      <a:noFill/>
                    </a:lnL>
                    <a:lnR w="12700" cmpd="sng">
                      <a:noFill/>
                    </a:lnR>
                    <a:lnT w="28575" cap="flat" cmpd="sng" algn="ctr">
                      <a:solidFill>
                        <a:srgbClr val="1B3F6B"/>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2000" b="0" i="0" dirty="0">
                          <a:solidFill>
                            <a:schemeClr val="bg1">
                              <a:lumMod val="50000"/>
                            </a:schemeClr>
                          </a:solidFill>
                        </a:rPr>
                        <a:t>$385</a:t>
                      </a:r>
                    </a:p>
                  </a:txBody>
                  <a:tcPr marL="76200" marR="76200" marT="38100" marB="38100" anchor="ctr">
                    <a:lnL w="12700" cmpd="sng">
                      <a:noFill/>
                    </a:lnL>
                    <a:lnR w="12700" cmpd="sng">
                      <a:noFill/>
                    </a:lnR>
                    <a:lnT w="28575" cap="flat" cmpd="sng" algn="ctr">
                      <a:solidFill>
                        <a:srgbClr val="1B3F6B"/>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83223508"/>
                  </a:ext>
                </a:extLst>
              </a:tr>
              <a:tr h="381000">
                <a:tc>
                  <a:txBody>
                    <a:bodyPr/>
                    <a:lstStyle/>
                    <a:p>
                      <a:pPr algn="ctr"/>
                      <a:r>
                        <a:rPr lang="en-US" sz="2000" b="1" dirty="0">
                          <a:solidFill>
                            <a:schemeClr val="tx1"/>
                          </a:solidFill>
                        </a:rPr>
                        <a:t>Today:</a:t>
                      </a:r>
                    </a:p>
                  </a:txBody>
                  <a:tcPr marL="76200" marR="76200" marT="38100" marB="38100" anchor="ctr">
                    <a:lnL w="12700" cmpd="sng">
                      <a:noFill/>
                    </a:lnL>
                    <a:lnR w="12700" cmpd="sng">
                      <a:noFill/>
                    </a:lnR>
                    <a:lnT w="19050" cap="flat" cmpd="sng" algn="ctr">
                      <a:solidFill>
                        <a:schemeClr val="bg1">
                          <a:lumMod val="75000"/>
                        </a:schemeClr>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tx2">
                        <a:lumMod val="40000"/>
                        <a:lumOff val="60000"/>
                      </a:schemeClr>
                    </a:solidFill>
                  </a:tcPr>
                </a:tc>
                <a:tc>
                  <a:txBody>
                    <a:bodyPr/>
                    <a:lstStyle/>
                    <a:p>
                      <a:pPr algn="ctr"/>
                      <a:r>
                        <a:rPr lang="en-US" sz="2000" b="1" dirty="0">
                          <a:solidFill>
                            <a:schemeClr val="tx1"/>
                          </a:solidFill>
                        </a:rPr>
                        <a:t>$386</a:t>
                      </a:r>
                    </a:p>
                  </a:txBody>
                  <a:tcPr marL="76200" marR="76200" marT="38100" marB="38100" anchor="ctr">
                    <a:lnL w="12700" cmpd="sng">
                      <a:noFill/>
                    </a:lnL>
                    <a:lnR w="12700" cmpd="sng">
                      <a:noFill/>
                    </a:lnR>
                    <a:lnT w="19050" cap="flat" cmpd="sng" algn="ctr">
                      <a:solidFill>
                        <a:schemeClr val="bg1">
                          <a:lumMod val="75000"/>
                        </a:schemeClr>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tx2">
                        <a:lumMod val="40000"/>
                        <a:lumOff val="60000"/>
                      </a:schemeClr>
                    </a:solidFill>
                  </a:tcPr>
                </a:tc>
                <a:extLst>
                  <a:ext uri="{0D108BD9-81ED-4DB2-BD59-A6C34878D82A}">
                    <a16:rowId xmlns:a16="http://schemas.microsoft.com/office/drawing/2014/main" val="1586904028"/>
                  </a:ext>
                </a:extLst>
              </a:tr>
              <a:tr h="381000">
                <a:tc>
                  <a:txBody>
                    <a:bodyPr/>
                    <a:lstStyle/>
                    <a:p>
                      <a:pPr algn="ctr"/>
                      <a:r>
                        <a:rPr lang="en-US" sz="2000" b="1" i="1" dirty="0">
                          <a:solidFill>
                            <a:schemeClr val="tx1"/>
                          </a:solidFill>
                          <a:latin typeface="Arial" panose="020B0604020202020204" pitchFamily="34" charset="0"/>
                          <a:cs typeface="Arial" panose="020B0604020202020204" pitchFamily="34" charset="0"/>
                        </a:rPr>
                        <a:t>%∆</a:t>
                      </a:r>
                      <a:endParaRPr lang="en-US" sz="2000" b="1" i="1" dirty="0">
                        <a:solidFill>
                          <a:schemeClr val="tx1"/>
                        </a:solidFill>
                      </a:endParaRPr>
                    </a:p>
                  </a:txBody>
                  <a:tcPr marL="76200" marR="76200" marT="38100" marB="38100" anchor="ctr">
                    <a:lnL w="12700" cmpd="sng">
                      <a:noFill/>
                    </a:lnL>
                    <a:lnR w="12700" cmpd="sng">
                      <a:noFill/>
                    </a:lnR>
                    <a:lnT w="19050" cap="flat" cmpd="sng" algn="ctr">
                      <a:solidFill>
                        <a:schemeClr val="bg1">
                          <a:lumMod val="75000"/>
                        </a:schemeClr>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tx2">
                        <a:lumMod val="40000"/>
                        <a:lumOff val="60000"/>
                      </a:schemeClr>
                    </a:solidFill>
                  </a:tcPr>
                </a:tc>
                <a:tc>
                  <a:txBody>
                    <a:bodyPr/>
                    <a:lstStyle/>
                    <a:p>
                      <a:pPr algn="ctr"/>
                      <a:r>
                        <a:rPr lang="en-US" sz="2000" b="1" i="1" dirty="0">
                          <a:solidFill>
                            <a:schemeClr val="tx1"/>
                          </a:solidFill>
                        </a:rPr>
                        <a:t>+0.3%</a:t>
                      </a:r>
                    </a:p>
                  </a:txBody>
                  <a:tcPr marL="76200" marR="76200" marT="38100" marB="38100" anchor="ctr">
                    <a:lnL w="12700" cmpd="sng">
                      <a:noFill/>
                    </a:lnL>
                    <a:lnR w="12700" cmpd="sng">
                      <a:noFill/>
                    </a:lnR>
                    <a:lnT w="19050" cap="flat" cmpd="sng" algn="ctr">
                      <a:solidFill>
                        <a:schemeClr val="bg1">
                          <a:lumMod val="75000"/>
                        </a:schemeClr>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tx2">
                        <a:lumMod val="40000"/>
                        <a:lumOff val="60000"/>
                      </a:schemeClr>
                    </a:solidFill>
                  </a:tcPr>
                </a:tc>
                <a:extLst>
                  <a:ext uri="{0D108BD9-81ED-4DB2-BD59-A6C34878D82A}">
                    <a16:rowId xmlns:a16="http://schemas.microsoft.com/office/drawing/2014/main" val="2383166499"/>
                  </a:ext>
                </a:extLst>
              </a:tr>
            </a:tbl>
          </a:graphicData>
        </a:graphic>
      </p:graphicFrame>
      <p:sp>
        <p:nvSpPr>
          <p:cNvPr id="23" name="Rounded Rectangle 11">
            <a:extLst>
              <a:ext uri="{FF2B5EF4-FFF2-40B4-BE49-F238E27FC236}">
                <a16:creationId xmlns:a16="http://schemas.microsoft.com/office/drawing/2014/main" id="{51DDE8C7-5021-B5AB-F380-6285CF387283}"/>
              </a:ext>
            </a:extLst>
          </p:cNvPr>
          <p:cNvSpPr/>
          <p:nvPr/>
        </p:nvSpPr>
        <p:spPr>
          <a:xfrm>
            <a:off x="4619660" y="4555132"/>
            <a:ext cx="5959936" cy="351678"/>
          </a:xfrm>
          <a:prstGeom prst="roundRect">
            <a:avLst>
              <a:gd name="adj" fmla="val 0"/>
            </a:avLst>
          </a:prstGeom>
          <a:solidFill>
            <a:schemeClr val="accent3"/>
          </a:solidFill>
          <a:ln w="19050">
            <a:solidFill>
              <a:schemeClr val="accent3"/>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r>
              <a:rPr lang="en-US" sz="1667" b="1" dirty="0">
                <a:solidFill>
                  <a:prstClr val="white"/>
                </a:solidFill>
                <a:latin typeface="Arial"/>
              </a:rPr>
              <a:t>“Big Tech” Triopoly</a:t>
            </a:r>
          </a:p>
        </p:txBody>
      </p:sp>
      <p:sp>
        <p:nvSpPr>
          <p:cNvPr id="30" name="Rounded Rectangle 26">
            <a:extLst>
              <a:ext uri="{FF2B5EF4-FFF2-40B4-BE49-F238E27FC236}">
                <a16:creationId xmlns:a16="http://schemas.microsoft.com/office/drawing/2014/main" id="{5BE07E2E-5B8E-73AA-3A37-E4CEEB58AF6A}"/>
              </a:ext>
            </a:extLst>
          </p:cNvPr>
          <p:cNvSpPr/>
          <p:nvPr/>
        </p:nvSpPr>
        <p:spPr>
          <a:xfrm>
            <a:off x="4619660" y="4931269"/>
            <a:ext cx="5959936" cy="1469032"/>
          </a:xfrm>
          <a:prstGeom prst="roundRect">
            <a:avLst>
              <a:gd name="adj" fmla="val 0"/>
            </a:avLst>
          </a:prstGeom>
          <a:solidFill>
            <a:schemeClr val="accent3">
              <a:lumMod val="20000"/>
              <a:lumOff val="80000"/>
            </a:schemeClr>
          </a:solidFill>
          <a:ln w="19050">
            <a:solidFill>
              <a:schemeClr val="accent3"/>
            </a:solidFill>
          </a:ln>
          <a:effectLst/>
        </p:spPr>
        <p:style>
          <a:lnRef idx="1">
            <a:schemeClr val="accent1"/>
          </a:lnRef>
          <a:fillRef idx="3">
            <a:schemeClr val="accent1"/>
          </a:fillRef>
          <a:effectRef idx="2">
            <a:schemeClr val="accent1"/>
          </a:effectRef>
          <a:fontRef idx="minor">
            <a:schemeClr val="lt1"/>
          </a:fontRef>
        </p:style>
        <p:txBody>
          <a:bodyPr lIns="76200" tIns="38100" rIns="76200" bIns="38100" rtlCol="0" anchor="ctr"/>
          <a:lstStyle/>
          <a:p>
            <a:pPr algn="ctr" defTabSz="544230"/>
            <a:endParaRPr lang="en-US" sz="2167" dirty="0">
              <a:solidFill>
                <a:prstClr val="white"/>
              </a:solidFill>
              <a:latin typeface="Arial"/>
            </a:endParaRPr>
          </a:p>
        </p:txBody>
      </p:sp>
      <p:graphicFrame>
        <p:nvGraphicFramePr>
          <p:cNvPr id="31" name="Table 30">
            <a:extLst>
              <a:ext uri="{FF2B5EF4-FFF2-40B4-BE49-F238E27FC236}">
                <a16:creationId xmlns:a16="http://schemas.microsoft.com/office/drawing/2014/main" id="{8F1145EC-36A3-F15D-B6CD-3746E492F662}"/>
              </a:ext>
            </a:extLst>
          </p:cNvPr>
          <p:cNvGraphicFramePr>
            <a:graphicFrameLocks noGrp="1"/>
          </p:cNvGraphicFramePr>
          <p:nvPr>
            <p:custDataLst>
              <p:tags r:id="rId4"/>
            </p:custDataLst>
          </p:nvPr>
        </p:nvGraphicFramePr>
        <p:xfrm>
          <a:off x="4624259" y="4946294"/>
          <a:ext cx="2819401" cy="1478280"/>
        </p:xfrm>
        <a:graphic>
          <a:graphicData uri="http://schemas.openxmlformats.org/drawingml/2006/table">
            <a:tbl>
              <a:tblPr firstRow="1" bandRow="1">
                <a:tableStyleId>{5C22544A-7EE6-4342-B048-85BDC9FD1C3A}</a:tableStyleId>
              </a:tblPr>
              <a:tblGrid>
                <a:gridCol w="1229088">
                  <a:extLst>
                    <a:ext uri="{9D8B030D-6E8A-4147-A177-3AD203B41FA5}">
                      <a16:colId xmlns:a16="http://schemas.microsoft.com/office/drawing/2014/main" val="4025831879"/>
                    </a:ext>
                  </a:extLst>
                </a:gridCol>
                <a:gridCol w="1590313">
                  <a:extLst>
                    <a:ext uri="{9D8B030D-6E8A-4147-A177-3AD203B41FA5}">
                      <a16:colId xmlns:a16="http://schemas.microsoft.com/office/drawing/2014/main" val="1472637638"/>
                    </a:ext>
                  </a:extLst>
                </a:gridCol>
              </a:tblGrid>
              <a:tr h="330200">
                <a:tc gridSpan="2">
                  <a:txBody>
                    <a:bodyPr/>
                    <a:lstStyle/>
                    <a:p>
                      <a:pPr algn="ctr"/>
                      <a:r>
                        <a:rPr lang="en-US" sz="1700" dirty="0">
                          <a:solidFill>
                            <a:schemeClr val="accent3"/>
                          </a:solidFill>
                        </a:rPr>
                        <a:t>Cohort Market Cap ($bn)</a:t>
                      </a:r>
                    </a:p>
                  </a:txBody>
                  <a:tcPr marL="76200" marR="76200" marT="38100" marB="38100" anchor="ctr">
                    <a:lnL w="12700" cmpd="sng">
                      <a:noFill/>
                    </a:lnL>
                    <a:lnR w="12700" cmpd="sng">
                      <a:noFill/>
                    </a:lnR>
                    <a:lnT w="12700" cmpd="sng">
                      <a:noFill/>
                    </a:lnT>
                    <a:lnB w="28575"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dirty="0"/>
                    </a:p>
                  </a:txBody>
                  <a:tcPr anchor="ctr">
                    <a:lnL w="12700" cmpd="sng">
                      <a:noFill/>
                    </a:lnL>
                    <a:lnR w="12700" cmpd="sng">
                      <a:noFill/>
                    </a:lnR>
                    <a:lnT w="12700" cmpd="sng">
                      <a:noFill/>
                    </a:lnT>
                    <a:lnB w="12700" cap="flat" cmpd="sng" algn="ctr">
                      <a:solidFill>
                        <a:srgbClr val="359357"/>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69248408"/>
                  </a:ext>
                </a:extLst>
              </a:tr>
              <a:tr h="381000">
                <a:tc>
                  <a:txBody>
                    <a:bodyPr/>
                    <a:lstStyle/>
                    <a:p>
                      <a:pPr algn="ctr"/>
                      <a:r>
                        <a:rPr lang="en-US" sz="2000" b="0" i="0" dirty="0">
                          <a:solidFill>
                            <a:schemeClr val="bg1">
                              <a:lumMod val="50000"/>
                            </a:schemeClr>
                          </a:solidFill>
                        </a:rPr>
                        <a:t>2015:</a:t>
                      </a:r>
                    </a:p>
                  </a:txBody>
                  <a:tcPr marL="76200" marR="76200" marT="38100" marB="38100" anchor="ctr">
                    <a:lnL w="12700" cmpd="sng">
                      <a:noFill/>
                    </a:lnL>
                    <a:lnR w="12700" cmpd="sng">
                      <a:noFill/>
                    </a:lnR>
                    <a:lnT w="28575" cap="flat" cmpd="sng" algn="ctr">
                      <a:solidFill>
                        <a:schemeClr val="accent3"/>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2000" b="0" i="0" dirty="0">
                          <a:solidFill>
                            <a:schemeClr val="bg1">
                              <a:lumMod val="50000"/>
                            </a:schemeClr>
                          </a:solidFill>
                        </a:rPr>
                        <a:t>$815</a:t>
                      </a:r>
                    </a:p>
                  </a:txBody>
                  <a:tcPr marL="76200" marR="76200" marT="38100" marB="38100" anchor="ctr">
                    <a:lnL w="12700" cmpd="sng">
                      <a:noFill/>
                    </a:lnL>
                    <a:lnR w="12700" cmpd="sng">
                      <a:noFill/>
                    </a:lnR>
                    <a:lnT w="28575" cap="flat" cmpd="sng" algn="ctr">
                      <a:solidFill>
                        <a:schemeClr val="accent3"/>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83223508"/>
                  </a:ext>
                </a:extLst>
              </a:tr>
              <a:tr h="381000">
                <a:tc>
                  <a:txBody>
                    <a:bodyPr/>
                    <a:lstStyle/>
                    <a:p>
                      <a:pPr algn="ctr"/>
                      <a:r>
                        <a:rPr lang="en-US" sz="2000" b="1" dirty="0">
                          <a:solidFill>
                            <a:schemeClr val="tx1"/>
                          </a:solidFill>
                        </a:rPr>
                        <a:t>Today:</a:t>
                      </a:r>
                    </a:p>
                  </a:txBody>
                  <a:tcPr marL="76200" marR="76200" marT="38100" marB="38100" anchor="ctr">
                    <a:lnL w="12700" cmpd="sng">
                      <a:noFill/>
                    </a:lnL>
                    <a:lnR w="12700" cmpd="sng">
                      <a:noFill/>
                    </a:lnR>
                    <a:lnT w="19050" cap="flat" cmpd="sng" algn="ctr">
                      <a:solidFill>
                        <a:schemeClr val="bg1">
                          <a:lumMod val="75000"/>
                        </a:schemeClr>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accent3">
                        <a:lumMod val="40000"/>
                        <a:lumOff val="60000"/>
                      </a:schemeClr>
                    </a:solidFill>
                  </a:tcPr>
                </a:tc>
                <a:tc>
                  <a:txBody>
                    <a:bodyPr/>
                    <a:lstStyle/>
                    <a:p>
                      <a:pPr algn="ctr"/>
                      <a:r>
                        <a:rPr lang="en-US" sz="2000" b="1" dirty="0">
                          <a:solidFill>
                            <a:schemeClr val="tx1"/>
                          </a:solidFill>
                        </a:rPr>
                        <a:t>$5,820</a:t>
                      </a:r>
                    </a:p>
                  </a:txBody>
                  <a:tcPr marL="76200" marR="76200" marT="38100" marB="38100" anchor="ctr">
                    <a:lnL w="12700" cmpd="sng">
                      <a:noFill/>
                    </a:lnL>
                    <a:lnR w="12700" cmpd="sng">
                      <a:noFill/>
                    </a:lnR>
                    <a:lnT w="19050" cap="flat" cmpd="sng" algn="ctr">
                      <a:solidFill>
                        <a:schemeClr val="bg1">
                          <a:lumMod val="75000"/>
                        </a:schemeClr>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accent3">
                        <a:lumMod val="40000"/>
                        <a:lumOff val="60000"/>
                      </a:schemeClr>
                    </a:solidFill>
                  </a:tcPr>
                </a:tc>
                <a:extLst>
                  <a:ext uri="{0D108BD9-81ED-4DB2-BD59-A6C34878D82A}">
                    <a16:rowId xmlns:a16="http://schemas.microsoft.com/office/drawing/2014/main" val="473180004"/>
                  </a:ext>
                </a:extLst>
              </a:tr>
              <a:tr h="381000">
                <a:tc>
                  <a:txBody>
                    <a:bodyPr/>
                    <a:lstStyle/>
                    <a:p>
                      <a:pPr algn="ctr"/>
                      <a:r>
                        <a:rPr lang="en-US" sz="2000" b="1" i="1" dirty="0">
                          <a:solidFill>
                            <a:schemeClr val="tx1"/>
                          </a:solidFill>
                          <a:latin typeface="Arial" panose="020B0604020202020204" pitchFamily="34" charset="0"/>
                          <a:cs typeface="Arial" panose="020B0604020202020204" pitchFamily="34" charset="0"/>
                        </a:rPr>
                        <a:t>%∆</a:t>
                      </a:r>
                      <a:endParaRPr lang="en-US" sz="2000" b="1" i="1" dirty="0">
                        <a:solidFill>
                          <a:schemeClr val="tx1"/>
                        </a:solidFill>
                      </a:endParaRPr>
                    </a:p>
                  </a:txBody>
                  <a:tcPr marL="76200" marR="76200" marT="38100" marB="38100" anchor="ctr">
                    <a:lnL w="12700" cmpd="sng">
                      <a:noFill/>
                    </a:lnL>
                    <a:lnR w="12700" cmpd="sng">
                      <a:noFill/>
                    </a:lnR>
                    <a:lnT w="19050" cap="flat" cmpd="sng" algn="ctr">
                      <a:solidFill>
                        <a:schemeClr val="bg1">
                          <a:lumMod val="75000"/>
                        </a:schemeClr>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accent3">
                        <a:lumMod val="40000"/>
                        <a:lumOff val="60000"/>
                      </a:schemeClr>
                    </a:solidFill>
                  </a:tcPr>
                </a:tc>
                <a:tc>
                  <a:txBody>
                    <a:bodyPr/>
                    <a:lstStyle/>
                    <a:p>
                      <a:pPr algn="ctr"/>
                      <a:r>
                        <a:rPr lang="en-US" sz="2000" b="1" i="1" dirty="0">
                          <a:solidFill>
                            <a:srgbClr val="00B050"/>
                          </a:solidFill>
                        </a:rPr>
                        <a:t>+614%</a:t>
                      </a:r>
                    </a:p>
                  </a:txBody>
                  <a:tcPr marL="76200" marR="76200" marT="38100" marB="38100" anchor="ctr">
                    <a:lnL w="12700" cmpd="sng">
                      <a:noFill/>
                    </a:lnL>
                    <a:lnR w="12700" cmpd="sng">
                      <a:noFill/>
                    </a:lnR>
                    <a:lnT w="19050" cap="flat" cmpd="sng" algn="ctr">
                      <a:solidFill>
                        <a:schemeClr val="bg1">
                          <a:lumMod val="75000"/>
                        </a:schemeClr>
                      </a:solidFill>
                      <a:prstDash val="solid"/>
                      <a:round/>
                      <a:headEnd type="none" w="med" len="med"/>
                      <a:tailEnd type="none" w="med" len="med"/>
                    </a:lnT>
                    <a:lnB w="190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accent3">
                        <a:lumMod val="40000"/>
                        <a:lumOff val="60000"/>
                      </a:schemeClr>
                    </a:solidFill>
                  </a:tcPr>
                </a:tc>
                <a:extLst>
                  <a:ext uri="{0D108BD9-81ED-4DB2-BD59-A6C34878D82A}">
                    <a16:rowId xmlns:a16="http://schemas.microsoft.com/office/drawing/2014/main" val="117145119"/>
                  </a:ext>
                </a:extLst>
              </a:tr>
            </a:tbl>
          </a:graphicData>
        </a:graphic>
      </p:graphicFrame>
      <p:pic>
        <p:nvPicPr>
          <p:cNvPr id="43" name="Picture 42">
            <a:extLst>
              <a:ext uri="{FF2B5EF4-FFF2-40B4-BE49-F238E27FC236}">
                <a16:creationId xmlns:a16="http://schemas.microsoft.com/office/drawing/2014/main" id="{3C80BB74-F63F-B714-BB46-69F816F58691}"/>
              </a:ext>
            </a:extLst>
          </p:cNvPr>
          <p:cNvPicPr>
            <a:picLocks noChangeAspect="1"/>
          </p:cNvPicPr>
          <p:nvPr/>
        </p:nvPicPr>
        <p:blipFill>
          <a:blip r:embed="rId18"/>
          <a:stretch>
            <a:fillRect/>
          </a:stretch>
        </p:blipFill>
        <p:spPr>
          <a:xfrm>
            <a:off x="9126401" y="5778081"/>
            <a:ext cx="1309372" cy="265148"/>
          </a:xfrm>
          <a:prstGeom prst="rect">
            <a:avLst/>
          </a:prstGeom>
        </p:spPr>
      </p:pic>
      <p:pic>
        <p:nvPicPr>
          <p:cNvPr id="44" name="Picture 43">
            <a:extLst>
              <a:ext uri="{FF2B5EF4-FFF2-40B4-BE49-F238E27FC236}">
                <a16:creationId xmlns:a16="http://schemas.microsoft.com/office/drawing/2014/main" id="{280C6A33-A150-58DE-1724-55106A7F75AD}"/>
              </a:ext>
            </a:extLst>
          </p:cNvPr>
          <p:cNvPicPr>
            <a:picLocks noChangeAspect="1"/>
          </p:cNvPicPr>
          <p:nvPr/>
        </p:nvPicPr>
        <p:blipFill>
          <a:blip r:embed="rId19"/>
          <a:stretch>
            <a:fillRect/>
          </a:stretch>
        </p:blipFill>
        <p:spPr>
          <a:xfrm>
            <a:off x="7698955" y="5754438"/>
            <a:ext cx="1190338" cy="392812"/>
          </a:xfrm>
          <a:prstGeom prst="rect">
            <a:avLst/>
          </a:prstGeom>
        </p:spPr>
      </p:pic>
      <p:pic>
        <p:nvPicPr>
          <p:cNvPr id="45" name="Picture 44">
            <a:extLst>
              <a:ext uri="{FF2B5EF4-FFF2-40B4-BE49-F238E27FC236}">
                <a16:creationId xmlns:a16="http://schemas.microsoft.com/office/drawing/2014/main" id="{E210DCD3-C375-E984-62F0-B554027F5300}"/>
              </a:ext>
            </a:extLst>
          </p:cNvPr>
          <p:cNvPicPr>
            <a:picLocks noChangeAspect="1"/>
          </p:cNvPicPr>
          <p:nvPr/>
        </p:nvPicPr>
        <p:blipFill>
          <a:blip r:embed="rId20"/>
          <a:stretch>
            <a:fillRect/>
          </a:stretch>
        </p:blipFill>
        <p:spPr>
          <a:xfrm>
            <a:off x="8330134" y="5128020"/>
            <a:ext cx="1206011" cy="361803"/>
          </a:xfrm>
          <a:prstGeom prst="rect">
            <a:avLst/>
          </a:prstGeom>
        </p:spPr>
      </p:pic>
      <p:pic>
        <p:nvPicPr>
          <p:cNvPr id="46" name="Picture 45">
            <a:extLst>
              <a:ext uri="{FF2B5EF4-FFF2-40B4-BE49-F238E27FC236}">
                <a16:creationId xmlns:a16="http://schemas.microsoft.com/office/drawing/2014/main" id="{24CD6AD7-8124-57E9-3D59-52321F5A6AF0}"/>
              </a:ext>
            </a:extLst>
          </p:cNvPr>
          <p:cNvPicPr>
            <a:picLocks noChangeAspect="1"/>
          </p:cNvPicPr>
          <p:nvPr/>
        </p:nvPicPr>
        <p:blipFill>
          <a:blip r:embed="rId21"/>
          <a:stretch>
            <a:fillRect/>
          </a:stretch>
        </p:blipFill>
        <p:spPr>
          <a:xfrm>
            <a:off x="7957626" y="4063719"/>
            <a:ext cx="970072" cy="261920"/>
          </a:xfrm>
          <a:prstGeom prst="rect">
            <a:avLst/>
          </a:prstGeom>
        </p:spPr>
      </p:pic>
      <p:pic>
        <p:nvPicPr>
          <p:cNvPr id="69" name="Logo 1">
            <a:extLst>
              <a:ext uri="{FF2B5EF4-FFF2-40B4-BE49-F238E27FC236}">
                <a16:creationId xmlns:a16="http://schemas.microsoft.com/office/drawing/2014/main" id="{9C271ABB-99D0-171C-7FD9-A5BF43F6984B}"/>
              </a:ext>
            </a:extLst>
          </p:cNvPr>
          <p:cNvPicPr>
            <a:picLocks noChangeAspect="1"/>
          </p:cNvPicPr>
          <p:nvPr/>
        </p:nvPicPr>
        <p:blipFill dpi="330">
          <a:blip r:embed="rId22"/>
          <a:stretch>
            <a:fillRect/>
          </a:stretch>
        </p:blipFill>
        <p:spPr>
          <a:xfrm>
            <a:off x="4772200" y="2557219"/>
            <a:ext cx="657898" cy="148027"/>
          </a:xfrm>
          <a:prstGeom prst="rect">
            <a:avLst/>
          </a:prstGeom>
        </p:spPr>
      </p:pic>
      <p:pic>
        <p:nvPicPr>
          <p:cNvPr id="70" name="Logo 2">
            <a:extLst>
              <a:ext uri="{FF2B5EF4-FFF2-40B4-BE49-F238E27FC236}">
                <a16:creationId xmlns:a16="http://schemas.microsoft.com/office/drawing/2014/main" id="{4775F8E6-5000-7587-4D6A-12A1B03FAAA3}"/>
              </a:ext>
            </a:extLst>
          </p:cNvPr>
          <p:cNvPicPr>
            <a:picLocks noChangeAspect="1"/>
          </p:cNvPicPr>
          <p:nvPr/>
        </p:nvPicPr>
        <p:blipFill dpi="330">
          <a:blip r:embed="rId23"/>
          <a:stretch>
            <a:fillRect/>
          </a:stretch>
        </p:blipFill>
        <p:spPr>
          <a:xfrm>
            <a:off x="5717333" y="2556801"/>
            <a:ext cx="647233" cy="148863"/>
          </a:xfrm>
          <a:prstGeom prst="rect">
            <a:avLst/>
          </a:prstGeom>
        </p:spPr>
      </p:pic>
      <p:pic>
        <p:nvPicPr>
          <p:cNvPr id="71" name="Logo 3">
            <a:extLst>
              <a:ext uri="{FF2B5EF4-FFF2-40B4-BE49-F238E27FC236}">
                <a16:creationId xmlns:a16="http://schemas.microsoft.com/office/drawing/2014/main" id="{4A9B06E8-5BF4-8EAF-E773-F0A2722E526B}"/>
              </a:ext>
            </a:extLst>
          </p:cNvPr>
          <p:cNvPicPr>
            <a:picLocks noChangeAspect="1"/>
          </p:cNvPicPr>
          <p:nvPr/>
        </p:nvPicPr>
        <p:blipFill dpi="330">
          <a:blip r:embed="rId24"/>
          <a:stretch>
            <a:fillRect/>
          </a:stretch>
        </p:blipFill>
        <p:spPr>
          <a:xfrm>
            <a:off x="6626344" y="2560352"/>
            <a:ext cx="708811" cy="141763"/>
          </a:xfrm>
          <a:prstGeom prst="rect">
            <a:avLst/>
          </a:prstGeom>
        </p:spPr>
      </p:pic>
      <p:pic>
        <p:nvPicPr>
          <p:cNvPr id="72" name="Logo 4">
            <a:extLst>
              <a:ext uri="{FF2B5EF4-FFF2-40B4-BE49-F238E27FC236}">
                <a16:creationId xmlns:a16="http://schemas.microsoft.com/office/drawing/2014/main" id="{EFA8941A-1B18-6B66-260D-38D1CEDD6370}"/>
              </a:ext>
            </a:extLst>
          </p:cNvPr>
          <p:cNvPicPr>
            <a:picLocks noChangeAspect="1"/>
          </p:cNvPicPr>
          <p:nvPr/>
        </p:nvPicPr>
        <p:blipFill dpi="330">
          <a:blip r:embed="rId25"/>
          <a:stretch>
            <a:fillRect/>
          </a:stretch>
        </p:blipFill>
        <p:spPr>
          <a:xfrm>
            <a:off x="4828979" y="2821654"/>
            <a:ext cx="544341" cy="185076"/>
          </a:xfrm>
          <a:prstGeom prst="rect">
            <a:avLst/>
          </a:prstGeom>
        </p:spPr>
      </p:pic>
      <p:pic>
        <p:nvPicPr>
          <p:cNvPr id="73" name="Logo 5">
            <a:extLst>
              <a:ext uri="{FF2B5EF4-FFF2-40B4-BE49-F238E27FC236}">
                <a16:creationId xmlns:a16="http://schemas.microsoft.com/office/drawing/2014/main" id="{F54A089D-4B2A-588B-4947-7E2B4B9B9AFA}"/>
              </a:ext>
            </a:extLst>
          </p:cNvPr>
          <p:cNvPicPr>
            <a:picLocks noChangeAspect="1"/>
          </p:cNvPicPr>
          <p:nvPr/>
        </p:nvPicPr>
        <p:blipFill dpi="330">
          <a:blip r:embed="rId26"/>
          <a:stretch>
            <a:fillRect/>
          </a:stretch>
        </p:blipFill>
        <p:spPr>
          <a:xfrm>
            <a:off x="5842047" y="2805790"/>
            <a:ext cx="397803" cy="216802"/>
          </a:xfrm>
          <a:prstGeom prst="rect">
            <a:avLst/>
          </a:prstGeom>
        </p:spPr>
      </p:pic>
      <p:pic>
        <p:nvPicPr>
          <p:cNvPr id="74" name="Logo 6">
            <a:extLst>
              <a:ext uri="{FF2B5EF4-FFF2-40B4-BE49-F238E27FC236}">
                <a16:creationId xmlns:a16="http://schemas.microsoft.com/office/drawing/2014/main" id="{2B5B7C42-0DD3-9B5C-76CB-3FCA2CDF5811}"/>
              </a:ext>
            </a:extLst>
          </p:cNvPr>
          <p:cNvPicPr>
            <a:picLocks noChangeAspect="1"/>
          </p:cNvPicPr>
          <p:nvPr/>
        </p:nvPicPr>
        <p:blipFill dpi="330">
          <a:blip r:embed="rId27"/>
          <a:stretch>
            <a:fillRect/>
          </a:stretch>
        </p:blipFill>
        <p:spPr>
          <a:xfrm>
            <a:off x="6747983" y="2811775"/>
            <a:ext cx="465533" cy="204834"/>
          </a:xfrm>
          <a:prstGeom prst="rect">
            <a:avLst/>
          </a:prstGeom>
        </p:spPr>
      </p:pic>
      <p:pic>
        <p:nvPicPr>
          <p:cNvPr id="75" name="Logo 7">
            <a:extLst>
              <a:ext uri="{FF2B5EF4-FFF2-40B4-BE49-F238E27FC236}">
                <a16:creationId xmlns:a16="http://schemas.microsoft.com/office/drawing/2014/main" id="{D71F3F2F-CD65-FC09-6AD3-EB49176F2F29}"/>
              </a:ext>
            </a:extLst>
          </p:cNvPr>
          <p:cNvPicPr>
            <a:picLocks noChangeAspect="1"/>
          </p:cNvPicPr>
          <p:nvPr/>
        </p:nvPicPr>
        <p:blipFill dpi="330">
          <a:blip r:embed="rId28"/>
          <a:stretch>
            <a:fillRect/>
          </a:stretch>
        </p:blipFill>
        <p:spPr>
          <a:xfrm>
            <a:off x="4817294" y="3163075"/>
            <a:ext cx="567711" cy="175991"/>
          </a:xfrm>
          <a:prstGeom prst="rect">
            <a:avLst/>
          </a:prstGeom>
        </p:spPr>
      </p:pic>
      <p:pic>
        <p:nvPicPr>
          <p:cNvPr id="76" name="Logo 8">
            <a:extLst>
              <a:ext uri="{FF2B5EF4-FFF2-40B4-BE49-F238E27FC236}">
                <a16:creationId xmlns:a16="http://schemas.microsoft.com/office/drawing/2014/main" id="{8D4F8194-F088-2ABE-ACE5-34520CEFB45C}"/>
              </a:ext>
            </a:extLst>
          </p:cNvPr>
          <p:cNvPicPr>
            <a:picLocks noChangeAspect="1"/>
          </p:cNvPicPr>
          <p:nvPr/>
        </p:nvPicPr>
        <p:blipFill dpi="330">
          <a:blip r:embed="rId29"/>
          <a:stretch>
            <a:fillRect/>
          </a:stretch>
        </p:blipFill>
        <p:spPr>
          <a:xfrm>
            <a:off x="5667425" y="3183836"/>
            <a:ext cx="747048" cy="134468"/>
          </a:xfrm>
          <a:prstGeom prst="rect">
            <a:avLst/>
          </a:prstGeom>
        </p:spPr>
      </p:pic>
      <p:pic>
        <p:nvPicPr>
          <p:cNvPr id="77" name="Logo 9">
            <a:extLst>
              <a:ext uri="{FF2B5EF4-FFF2-40B4-BE49-F238E27FC236}">
                <a16:creationId xmlns:a16="http://schemas.microsoft.com/office/drawing/2014/main" id="{92F0BB98-1921-D21B-0527-D2C7E3B27172}"/>
              </a:ext>
            </a:extLst>
          </p:cNvPr>
          <p:cNvPicPr>
            <a:picLocks noChangeAspect="1"/>
          </p:cNvPicPr>
          <p:nvPr/>
        </p:nvPicPr>
        <p:blipFill dpi="330">
          <a:blip r:embed="rId30"/>
          <a:stretch>
            <a:fillRect/>
          </a:stretch>
        </p:blipFill>
        <p:spPr>
          <a:xfrm>
            <a:off x="6702595" y="3160670"/>
            <a:ext cx="556307" cy="180801"/>
          </a:xfrm>
          <a:prstGeom prst="rect">
            <a:avLst/>
          </a:prstGeom>
        </p:spPr>
      </p:pic>
      <p:pic>
        <p:nvPicPr>
          <p:cNvPr id="78" name="Logo 10">
            <a:extLst>
              <a:ext uri="{FF2B5EF4-FFF2-40B4-BE49-F238E27FC236}">
                <a16:creationId xmlns:a16="http://schemas.microsoft.com/office/drawing/2014/main" id="{13689845-2215-ED5B-CC69-5BAD3216D44A}"/>
              </a:ext>
            </a:extLst>
          </p:cNvPr>
          <p:cNvPicPr>
            <a:picLocks noChangeAspect="1"/>
          </p:cNvPicPr>
          <p:nvPr/>
        </p:nvPicPr>
        <p:blipFill dpi="330">
          <a:blip r:embed="rId31"/>
          <a:stretch>
            <a:fillRect/>
          </a:stretch>
        </p:blipFill>
        <p:spPr>
          <a:xfrm>
            <a:off x="4903653" y="3424440"/>
            <a:ext cx="394993" cy="217246"/>
          </a:xfrm>
          <a:prstGeom prst="rect">
            <a:avLst/>
          </a:prstGeom>
        </p:spPr>
      </p:pic>
      <p:pic>
        <p:nvPicPr>
          <p:cNvPr id="79" name="Logo 11">
            <a:extLst>
              <a:ext uri="{FF2B5EF4-FFF2-40B4-BE49-F238E27FC236}">
                <a16:creationId xmlns:a16="http://schemas.microsoft.com/office/drawing/2014/main" id="{00969DDE-7B2D-01EF-F399-9D9E9741DAC4}"/>
              </a:ext>
            </a:extLst>
          </p:cNvPr>
          <p:cNvPicPr>
            <a:picLocks noChangeAspect="1"/>
          </p:cNvPicPr>
          <p:nvPr/>
        </p:nvPicPr>
        <p:blipFill dpi="330">
          <a:blip r:embed="rId32"/>
          <a:stretch>
            <a:fillRect/>
          </a:stretch>
        </p:blipFill>
        <p:spPr>
          <a:xfrm>
            <a:off x="5665102" y="3466351"/>
            <a:ext cx="751692" cy="133424"/>
          </a:xfrm>
          <a:prstGeom prst="rect">
            <a:avLst/>
          </a:prstGeom>
        </p:spPr>
      </p:pic>
      <p:pic>
        <p:nvPicPr>
          <p:cNvPr id="80" name="Logo 12">
            <a:extLst>
              <a:ext uri="{FF2B5EF4-FFF2-40B4-BE49-F238E27FC236}">
                <a16:creationId xmlns:a16="http://schemas.microsoft.com/office/drawing/2014/main" id="{1F684EA6-056D-71DE-EF23-7BD2B6F38579}"/>
              </a:ext>
            </a:extLst>
          </p:cNvPr>
          <p:cNvPicPr>
            <a:picLocks noChangeAspect="1"/>
          </p:cNvPicPr>
          <p:nvPr/>
        </p:nvPicPr>
        <p:blipFill dpi="330">
          <a:blip r:embed="rId33"/>
          <a:stretch>
            <a:fillRect/>
          </a:stretch>
        </p:blipFill>
        <p:spPr>
          <a:xfrm>
            <a:off x="6649167" y="3459285"/>
            <a:ext cx="663163" cy="147553"/>
          </a:xfrm>
          <a:prstGeom prst="rect">
            <a:avLst/>
          </a:prstGeom>
        </p:spPr>
      </p:pic>
      <p:pic>
        <p:nvPicPr>
          <p:cNvPr id="81" name="Logo 13">
            <a:extLst>
              <a:ext uri="{FF2B5EF4-FFF2-40B4-BE49-F238E27FC236}">
                <a16:creationId xmlns:a16="http://schemas.microsoft.com/office/drawing/2014/main" id="{B7A45138-3C97-0A46-C659-EB39D61524E6}"/>
              </a:ext>
            </a:extLst>
          </p:cNvPr>
          <p:cNvPicPr>
            <a:picLocks noChangeAspect="1"/>
          </p:cNvPicPr>
          <p:nvPr/>
        </p:nvPicPr>
        <p:blipFill dpi="330">
          <a:blip r:embed="rId34"/>
          <a:stretch>
            <a:fillRect/>
          </a:stretch>
        </p:blipFill>
        <p:spPr>
          <a:xfrm>
            <a:off x="4733134" y="3766226"/>
            <a:ext cx="736028" cy="106724"/>
          </a:xfrm>
          <a:prstGeom prst="rect">
            <a:avLst/>
          </a:prstGeom>
        </p:spPr>
      </p:pic>
      <p:pic>
        <p:nvPicPr>
          <p:cNvPr id="82" name="Logo 14">
            <a:extLst>
              <a:ext uri="{FF2B5EF4-FFF2-40B4-BE49-F238E27FC236}">
                <a16:creationId xmlns:a16="http://schemas.microsoft.com/office/drawing/2014/main" id="{09AC1422-7C29-34A8-3EF3-3B0853449370}"/>
              </a:ext>
            </a:extLst>
          </p:cNvPr>
          <p:cNvPicPr>
            <a:picLocks noChangeAspect="1"/>
          </p:cNvPicPr>
          <p:nvPr/>
        </p:nvPicPr>
        <p:blipFill dpi="330">
          <a:blip r:embed="rId35"/>
          <a:stretch>
            <a:fillRect/>
          </a:stretch>
        </p:blipFill>
        <p:spPr>
          <a:xfrm>
            <a:off x="5778182" y="3742070"/>
            <a:ext cx="525533" cy="155033"/>
          </a:xfrm>
          <a:prstGeom prst="rect">
            <a:avLst/>
          </a:prstGeom>
        </p:spPr>
      </p:pic>
      <p:pic>
        <p:nvPicPr>
          <p:cNvPr id="83" name="Logo 15">
            <a:extLst>
              <a:ext uri="{FF2B5EF4-FFF2-40B4-BE49-F238E27FC236}">
                <a16:creationId xmlns:a16="http://schemas.microsoft.com/office/drawing/2014/main" id="{4C1E6A69-2713-2B9E-A2CE-7F70D432A193}"/>
              </a:ext>
            </a:extLst>
          </p:cNvPr>
          <p:cNvPicPr>
            <a:picLocks noChangeAspect="1"/>
          </p:cNvPicPr>
          <p:nvPr/>
        </p:nvPicPr>
        <p:blipFill dpi="330">
          <a:blip r:embed="rId36"/>
          <a:stretch>
            <a:fillRect/>
          </a:stretch>
        </p:blipFill>
        <p:spPr>
          <a:xfrm>
            <a:off x="6699035" y="3751272"/>
            <a:ext cx="563429" cy="136631"/>
          </a:xfrm>
          <a:prstGeom prst="rect">
            <a:avLst/>
          </a:prstGeom>
        </p:spPr>
      </p:pic>
      <p:pic>
        <p:nvPicPr>
          <p:cNvPr id="84" name="Logo 16">
            <a:extLst>
              <a:ext uri="{FF2B5EF4-FFF2-40B4-BE49-F238E27FC236}">
                <a16:creationId xmlns:a16="http://schemas.microsoft.com/office/drawing/2014/main" id="{64DD0C8A-087F-ED89-CD52-E9EEE3CA8694}"/>
              </a:ext>
            </a:extLst>
          </p:cNvPr>
          <p:cNvPicPr>
            <a:picLocks noChangeAspect="1"/>
          </p:cNvPicPr>
          <p:nvPr/>
        </p:nvPicPr>
        <p:blipFill dpi="330">
          <a:blip r:embed="rId37"/>
          <a:stretch>
            <a:fillRect/>
          </a:stretch>
        </p:blipFill>
        <p:spPr>
          <a:xfrm>
            <a:off x="4807182" y="4008493"/>
            <a:ext cx="587934" cy="163151"/>
          </a:xfrm>
          <a:prstGeom prst="rect">
            <a:avLst/>
          </a:prstGeom>
        </p:spPr>
      </p:pic>
      <p:pic>
        <p:nvPicPr>
          <p:cNvPr id="85" name="Logo 17">
            <a:extLst>
              <a:ext uri="{FF2B5EF4-FFF2-40B4-BE49-F238E27FC236}">
                <a16:creationId xmlns:a16="http://schemas.microsoft.com/office/drawing/2014/main" id="{E0EB796F-611E-684F-C68D-64A68DD29C16}"/>
              </a:ext>
            </a:extLst>
          </p:cNvPr>
          <p:cNvPicPr>
            <a:picLocks noChangeAspect="1"/>
          </p:cNvPicPr>
          <p:nvPr/>
        </p:nvPicPr>
        <p:blipFill dpi="330">
          <a:blip r:embed="rId38"/>
          <a:stretch>
            <a:fillRect/>
          </a:stretch>
        </p:blipFill>
        <p:spPr>
          <a:xfrm>
            <a:off x="5619294" y="4037361"/>
            <a:ext cx="843308" cy="105414"/>
          </a:xfrm>
          <a:prstGeom prst="rect">
            <a:avLst/>
          </a:prstGeom>
        </p:spPr>
      </p:pic>
      <p:pic>
        <p:nvPicPr>
          <p:cNvPr id="86" name="Logo 18">
            <a:extLst>
              <a:ext uri="{FF2B5EF4-FFF2-40B4-BE49-F238E27FC236}">
                <a16:creationId xmlns:a16="http://schemas.microsoft.com/office/drawing/2014/main" id="{8BC9216E-F5AB-0C0A-480D-758942EBC549}"/>
              </a:ext>
            </a:extLst>
          </p:cNvPr>
          <p:cNvPicPr>
            <a:picLocks noChangeAspect="1"/>
          </p:cNvPicPr>
          <p:nvPr/>
        </p:nvPicPr>
        <p:blipFill dpi="330">
          <a:blip r:embed="rId39"/>
          <a:stretch>
            <a:fillRect/>
          </a:stretch>
        </p:blipFill>
        <p:spPr>
          <a:xfrm>
            <a:off x="6711624" y="3996546"/>
            <a:ext cx="538251" cy="187043"/>
          </a:xfrm>
          <a:prstGeom prst="rect">
            <a:avLst/>
          </a:prstGeom>
        </p:spPr>
      </p:pic>
      <p:pic>
        <p:nvPicPr>
          <p:cNvPr id="87" name="Logo 19">
            <a:extLst>
              <a:ext uri="{FF2B5EF4-FFF2-40B4-BE49-F238E27FC236}">
                <a16:creationId xmlns:a16="http://schemas.microsoft.com/office/drawing/2014/main" id="{120F1F21-F5DA-1151-492D-EDEECEA4DF13}"/>
              </a:ext>
            </a:extLst>
          </p:cNvPr>
          <p:cNvPicPr>
            <a:picLocks noChangeAspect="1"/>
          </p:cNvPicPr>
          <p:nvPr/>
        </p:nvPicPr>
        <p:blipFill dpi="330">
          <a:blip r:embed="rId40"/>
          <a:stretch>
            <a:fillRect/>
          </a:stretch>
        </p:blipFill>
        <p:spPr>
          <a:xfrm>
            <a:off x="4814376" y="4281224"/>
            <a:ext cx="573546" cy="136217"/>
          </a:xfrm>
          <a:prstGeom prst="rect">
            <a:avLst/>
          </a:prstGeom>
        </p:spPr>
      </p:pic>
      <p:pic>
        <p:nvPicPr>
          <p:cNvPr id="88" name="Logo 20">
            <a:extLst>
              <a:ext uri="{FF2B5EF4-FFF2-40B4-BE49-F238E27FC236}">
                <a16:creationId xmlns:a16="http://schemas.microsoft.com/office/drawing/2014/main" id="{520F6CC2-BE9D-1E6C-CF90-831D7044A4FA}"/>
              </a:ext>
            </a:extLst>
          </p:cNvPr>
          <p:cNvPicPr>
            <a:picLocks noChangeAspect="1"/>
          </p:cNvPicPr>
          <p:nvPr/>
        </p:nvPicPr>
        <p:blipFill dpi="330">
          <a:blip r:embed="rId41"/>
          <a:stretch>
            <a:fillRect/>
          </a:stretch>
        </p:blipFill>
        <p:spPr>
          <a:xfrm>
            <a:off x="5699271" y="4288685"/>
            <a:ext cx="683356" cy="121295"/>
          </a:xfrm>
          <a:prstGeom prst="rect">
            <a:avLst/>
          </a:prstGeom>
        </p:spPr>
      </p:pic>
      <p:pic>
        <p:nvPicPr>
          <p:cNvPr id="89" name="Logo 21">
            <a:extLst>
              <a:ext uri="{FF2B5EF4-FFF2-40B4-BE49-F238E27FC236}">
                <a16:creationId xmlns:a16="http://schemas.microsoft.com/office/drawing/2014/main" id="{273548B5-4E13-6E07-C919-4C211E0FE800}"/>
              </a:ext>
            </a:extLst>
          </p:cNvPr>
          <p:cNvPicPr>
            <a:picLocks noChangeAspect="1"/>
          </p:cNvPicPr>
          <p:nvPr/>
        </p:nvPicPr>
        <p:blipFill dpi="330">
          <a:blip r:embed="rId42"/>
          <a:stretch>
            <a:fillRect/>
          </a:stretch>
        </p:blipFill>
        <p:spPr>
          <a:xfrm>
            <a:off x="6725247" y="4268211"/>
            <a:ext cx="511004" cy="162243"/>
          </a:xfrm>
          <a:prstGeom prst="rect">
            <a:avLst/>
          </a:prstGeom>
        </p:spPr>
      </p:pic>
    </p:spTree>
    <p:extLst>
      <p:ext uri="{BB962C8B-B14F-4D97-AF65-F5344CB8AC3E}">
        <p14:creationId xmlns:p14="http://schemas.microsoft.com/office/powerpoint/2010/main" val="16124642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D11EC2-3C27-D22A-42FF-9E27C3A92FF7}"/>
            </a:ext>
          </a:extLst>
        </p:cNvPr>
        <p:cNvGrpSpPr/>
        <p:nvPr/>
      </p:nvGrpSpPr>
      <p:grpSpPr>
        <a:xfrm>
          <a:off x="0" y="0"/>
          <a:ext cx="0" cy="0"/>
          <a:chOff x="0" y="0"/>
          <a:chExt cx="0" cy="0"/>
        </a:xfrm>
      </p:grpSpPr>
      <p:sp>
        <p:nvSpPr>
          <p:cNvPr id="22" name="Title Placeholder 1">
            <a:extLst>
              <a:ext uri="{FF2B5EF4-FFF2-40B4-BE49-F238E27FC236}">
                <a16:creationId xmlns:a16="http://schemas.microsoft.com/office/drawing/2014/main" id="{62BF1B23-CB99-56B8-BC76-457A9FE06548}"/>
              </a:ext>
            </a:extLst>
          </p:cNvPr>
          <p:cNvSpPr txBox="1">
            <a:spLocks/>
          </p:cNvSpPr>
          <p:nvPr/>
        </p:nvSpPr>
        <p:spPr bwMode="auto">
          <a:xfrm>
            <a:off x="0" y="-1"/>
            <a:ext cx="12192000" cy="822960"/>
          </a:xfrm>
          <a:prstGeom prst="rect">
            <a:avLst/>
          </a:prstGeom>
          <a:solidFill>
            <a:srgbClr val="1B3F6B"/>
          </a:solid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457200" tIns="34255" rIns="68498" bIns="34255" numCol="1" anchor="ctr" anchorCtr="0" compatLnSpc="1">
            <a:prstTxWarp prst="textNoShape">
              <a:avLst/>
            </a:prstTxWarp>
          </a:bodyPr>
          <a:lstStyle>
            <a:lvl1pPr algn="l" defTabSz="411010" rtl="0" fontAlgn="base">
              <a:spcBef>
                <a:spcPct val="0"/>
              </a:spcBef>
              <a:spcAft>
                <a:spcPct val="0"/>
              </a:spcAft>
              <a:defRPr sz="2800" b="1" kern="1200">
                <a:solidFill>
                  <a:srgbClr val="FFFFFF"/>
                </a:solidFill>
                <a:latin typeface="Arial"/>
                <a:ea typeface="ＭＳ Ｐゴシック" charset="0"/>
                <a:cs typeface="Arial"/>
              </a:defRPr>
            </a:lvl1pPr>
            <a:lvl2pPr algn="ctr" defTabSz="411010" rtl="0" fontAlgn="base">
              <a:spcBef>
                <a:spcPct val="0"/>
              </a:spcBef>
              <a:spcAft>
                <a:spcPct val="0"/>
              </a:spcAft>
              <a:defRPr sz="4000">
                <a:solidFill>
                  <a:schemeClr val="bg1"/>
                </a:solidFill>
                <a:latin typeface="Arial" charset="0"/>
                <a:ea typeface="ＭＳ Ｐゴシック" charset="0"/>
              </a:defRPr>
            </a:lvl2pPr>
            <a:lvl3pPr algn="ctr" defTabSz="411010" rtl="0" fontAlgn="base">
              <a:spcBef>
                <a:spcPct val="0"/>
              </a:spcBef>
              <a:spcAft>
                <a:spcPct val="0"/>
              </a:spcAft>
              <a:defRPr sz="4000">
                <a:solidFill>
                  <a:schemeClr val="bg1"/>
                </a:solidFill>
                <a:latin typeface="Arial" charset="0"/>
                <a:ea typeface="ＭＳ Ｐゴシック" charset="0"/>
              </a:defRPr>
            </a:lvl3pPr>
            <a:lvl4pPr algn="ctr" defTabSz="411010" rtl="0" fontAlgn="base">
              <a:spcBef>
                <a:spcPct val="0"/>
              </a:spcBef>
              <a:spcAft>
                <a:spcPct val="0"/>
              </a:spcAft>
              <a:defRPr sz="4000">
                <a:solidFill>
                  <a:schemeClr val="bg1"/>
                </a:solidFill>
                <a:latin typeface="Arial" charset="0"/>
                <a:ea typeface="ＭＳ Ｐゴシック" charset="0"/>
              </a:defRPr>
            </a:lvl4pPr>
            <a:lvl5pPr algn="ctr" defTabSz="411010" rtl="0" fontAlgn="base">
              <a:spcBef>
                <a:spcPct val="0"/>
              </a:spcBef>
              <a:spcAft>
                <a:spcPct val="0"/>
              </a:spcAft>
              <a:defRPr sz="4000">
                <a:solidFill>
                  <a:schemeClr val="bg1"/>
                </a:solidFill>
                <a:latin typeface="Arial" charset="0"/>
                <a:ea typeface="ＭＳ Ｐゴシック" charset="0"/>
              </a:defRPr>
            </a:lvl5pPr>
            <a:lvl6pPr marL="411010" algn="ctr" defTabSz="411010" rtl="0" fontAlgn="base">
              <a:spcBef>
                <a:spcPct val="0"/>
              </a:spcBef>
              <a:spcAft>
                <a:spcPct val="0"/>
              </a:spcAft>
              <a:defRPr sz="4000">
                <a:solidFill>
                  <a:schemeClr val="bg1"/>
                </a:solidFill>
                <a:latin typeface="Arial" charset="0"/>
                <a:ea typeface="ＭＳ Ｐゴシック" charset="0"/>
              </a:defRPr>
            </a:lvl6pPr>
            <a:lvl7pPr marL="822022" algn="ctr" defTabSz="411010" rtl="0" fontAlgn="base">
              <a:spcBef>
                <a:spcPct val="0"/>
              </a:spcBef>
              <a:spcAft>
                <a:spcPct val="0"/>
              </a:spcAft>
              <a:defRPr sz="4000">
                <a:solidFill>
                  <a:schemeClr val="bg1"/>
                </a:solidFill>
                <a:latin typeface="Arial" charset="0"/>
                <a:ea typeface="ＭＳ Ｐゴシック" charset="0"/>
              </a:defRPr>
            </a:lvl7pPr>
            <a:lvl8pPr marL="1233037" algn="ctr" defTabSz="411010" rtl="0" fontAlgn="base">
              <a:spcBef>
                <a:spcPct val="0"/>
              </a:spcBef>
              <a:spcAft>
                <a:spcPct val="0"/>
              </a:spcAft>
              <a:defRPr sz="4000">
                <a:solidFill>
                  <a:schemeClr val="bg1"/>
                </a:solidFill>
                <a:latin typeface="Arial" charset="0"/>
                <a:ea typeface="ＭＳ Ｐゴシック" charset="0"/>
              </a:defRPr>
            </a:lvl8pPr>
            <a:lvl9pPr marL="1644043" algn="ctr" defTabSz="411010" rtl="0" fontAlgn="base">
              <a:spcBef>
                <a:spcPct val="0"/>
              </a:spcBef>
              <a:spcAft>
                <a:spcPct val="0"/>
              </a:spcAft>
              <a:defRPr sz="4000">
                <a:solidFill>
                  <a:schemeClr val="bg1"/>
                </a:solidFill>
                <a:latin typeface="Arial" charset="0"/>
                <a:ea typeface="ＭＳ Ｐゴシック" charset="0"/>
              </a:defRPr>
            </a:lvl9pPr>
          </a:lstStyle>
          <a:p>
            <a:pPr defTabSz="342495">
              <a:defRPr/>
            </a:pPr>
            <a:r>
              <a:rPr lang="en-US" sz="2667" dirty="0">
                <a:solidFill>
                  <a:prstClr val="white"/>
                </a:solidFill>
              </a:rPr>
              <a:t>Big Tech Companies Share “Ideal” Ad Tech Company Attributes</a:t>
            </a:r>
            <a:endParaRPr lang="en-US" sz="2667" b="0" dirty="0">
              <a:solidFill>
                <a:prstClr val="white"/>
              </a:solidFill>
            </a:endParaRPr>
          </a:p>
        </p:txBody>
      </p:sp>
      <p:sp>
        <p:nvSpPr>
          <p:cNvPr id="16" name="Slide Number Placeholder 5">
            <a:extLst>
              <a:ext uri="{FF2B5EF4-FFF2-40B4-BE49-F238E27FC236}">
                <a16:creationId xmlns:a16="http://schemas.microsoft.com/office/drawing/2014/main" id="{8AFC362F-B2EB-6924-A5BA-DF9E11F80263}"/>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vert="horz" lIns="0" tIns="0" rIns="0" bIns="0" rtlCol="0" anchor="ctr"/>
          <a:lstStyle>
            <a:lvl1pPr>
              <a:defRPr lang="en-US" sz="917" b="1" smtClean="0">
                <a:solidFill>
                  <a:schemeClr val="tx1">
                    <a:lumMod val="75000"/>
                    <a:lumOff val="25000"/>
                  </a:schemeClr>
                </a:solidFill>
                <a:latin typeface="+mj-lt"/>
                <a:ea typeface="ＭＳ Ｐゴシック" charset="0"/>
              </a:defRPr>
            </a:lvl1pPr>
          </a:lstStyle>
          <a:p>
            <a:pPr algn="ctr" defTabSz="542265" fontAlgn="base">
              <a:spcBef>
                <a:spcPct val="0"/>
              </a:spcBef>
              <a:spcAft>
                <a:spcPct val="0"/>
              </a:spcAft>
              <a:defRPr/>
            </a:pPr>
            <a:fld id="{6CFBF153-8302-EE4C-A3C5-81920F175C08}" type="slidenum">
              <a:rPr lang="en-US">
                <a:solidFill>
                  <a:srgbClr val="3F3F3F"/>
                </a:solidFill>
                <a:latin typeface="Arial"/>
              </a:rPr>
              <a:pPr algn="ctr" defTabSz="542265" fontAlgn="base">
                <a:spcBef>
                  <a:spcPct val="0"/>
                </a:spcBef>
                <a:spcAft>
                  <a:spcPct val="0"/>
                </a:spcAft>
                <a:defRPr/>
              </a:pPr>
              <a:t>22</a:t>
            </a:fld>
            <a:endParaRPr lang="en-US" dirty="0">
              <a:solidFill>
                <a:srgbClr val="3F3F3F"/>
              </a:solidFill>
              <a:latin typeface="Arial"/>
            </a:endParaRPr>
          </a:p>
        </p:txBody>
      </p:sp>
      <p:sp>
        <p:nvSpPr>
          <p:cNvPr id="7" name="Rectangle 6">
            <a:extLst>
              <a:ext uri="{FF2B5EF4-FFF2-40B4-BE49-F238E27FC236}">
                <a16:creationId xmlns:a16="http://schemas.microsoft.com/office/drawing/2014/main" id="{2EDDFCC0-19D7-3B44-A221-4D06FF79BA88}"/>
              </a:ext>
            </a:extLst>
          </p:cNvPr>
          <p:cNvSpPr/>
          <p:nvPr/>
        </p:nvSpPr>
        <p:spPr>
          <a:xfrm>
            <a:off x="3748159" y="952500"/>
            <a:ext cx="914400" cy="914400"/>
          </a:xfrm>
          <a:prstGeom prst="rect">
            <a:avLst/>
          </a:prstGeom>
          <a:solidFill>
            <a:schemeClr val="bg1"/>
          </a:solidFill>
          <a:ln w="38100">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10" name="Rectangle 9">
            <a:extLst>
              <a:ext uri="{FF2B5EF4-FFF2-40B4-BE49-F238E27FC236}">
                <a16:creationId xmlns:a16="http://schemas.microsoft.com/office/drawing/2014/main" id="{9906524C-0DED-8469-BF2A-4E27C9B83693}"/>
              </a:ext>
            </a:extLst>
          </p:cNvPr>
          <p:cNvSpPr/>
          <p:nvPr/>
        </p:nvSpPr>
        <p:spPr>
          <a:xfrm>
            <a:off x="3748159" y="2076097"/>
            <a:ext cx="914400" cy="914400"/>
          </a:xfrm>
          <a:prstGeom prst="rect">
            <a:avLst/>
          </a:prstGeom>
          <a:solidFill>
            <a:schemeClr val="bg1"/>
          </a:solidFill>
          <a:ln w="38100">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11" name="Rectangle 10">
            <a:extLst>
              <a:ext uri="{FF2B5EF4-FFF2-40B4-BE49-F238E27FC236}">
                <a16:creationId xmlns:a16="http://schemas.microsoft.com/office/drawing/2014/main" id="{7B4BFE09-67E7-0976-D287-08683BDE7487}"/>
              </a:ext>
            </a:extLst>
          </p:cNvPr>
          <p:cNvSpPr/>
          <p:nvPr/>
        </p:nvSpPr>
        <p:spPr>
          <a:xfrm>
            <a:off x="3748159" y="3199693"/>
            <a:ext cx="914400" cy="914400"/>
          </a:xfrm>
          <a:prstGeom prst="rect">
            <a:avLst/>
          </a:prstGeom>
          <a:solidFill>
            <a:schemeClr val="bg1"/>
          </a:solidFill>
          <a:ln w="38100">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12" name="Rectangle 11">
            <a:extLst>
              <a:ext uri="{FF2B5EF4-FFF2-40B4-BE49-F238E27FC236}">
                <a16:creationId xmlns:a16="http://schemas.microsoft.com/office/drawing/2014/main" id="{EC057B49-5A9F-37DE-80CE-8780B9FD94B3}"/>
              </a:ext>
            </a:extLst>
          </p:cNvPr>
          <p:cNvSpPr/>
          <p:nvPr/>
        </p:nvSpPr>
        <p:spPr>
          <a:xfrm>
            <a:off x="3748159" y="4323290"/>
            <a:ext cx="914400" cy="914400"/>
          </a:xfrm>
          <a:prstGeom prst="rect">
            <a:avLst/>
          </a:prstGeom>
          <a:solidFill>
            <a:schemeClr val="bg1"/>
          </a:solidFill>
          <a:ln w="38100">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13" name="Rectangle 12">
            <a:extLst>
              <a:ext uri="{FF2B5EF4-FFF2-40B4-BE49-F238E27FC236}">
                <a16:creationId xmlns:a16="http://schemas.microsoft.com/office/drawing/2014/main" id="{C6AC66CA-44D1-3461-6D91-8AFBB572092A}"/>
              </a:ext>
            </a:extLst>
          </p:cNvPr>
          <p:cNvSpPr/>
          <p:nvPr/>
        </p:nvSpPr>
        <p:spPr>
          <a:xfrm>
            <a:off x="3748159" y="5446888"/>
            <a:ext cx="914400" cy="914400"/>
          </a:xfrm>
          <a:prstGeom prst="rect">
            <a:avLst/>
          </a:prstGeom>
          <a:solidFill>
            <a:schemeClr val="bg1"/>
          </a:solidFill>
          <a:ln w="38100">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14" name="TextBox 13">
            <a:extLst>
              <a:ext uri="{FF2B5EF4-FFF2-40B4-BE49-F238E27FC236}">
                <a16:creationId xmlns:a16="http://schemas.microsoft.com/office/drawing/2014/main" id="{D830CB4A-9564-69D9-37EF-7DFB6066471B}"/>
              </a:ext>
            </a:extLst>
          </p:cNvPr>
          <p:cNvSpPr txBox="1"/>
          <p:nvPr/>
        </p:nvSpPr>
        <p:spPr>
          <a:xfrm>
            <a:off x="5051784" y="1107084"/>
            <a:ext cx="3079689" cy="605230"/>
          </a:xfrm>
          <a:prstGeom prst="rect">
            <a:avLst/>
          </a:prstGeom>
          <a:noFill/>
        </p:spPr>
        <p:txBody>
          <a:bodyPr wrap="none" rtlCol="0" anchor="ctr">
            <a:spAutoFit/>
          </a:bodyPr>
          <a:lstStyle/>
          <a:p>
            <a:pPr defTabSz="544230"/>
            <a:r>
              <a:rPr lang="en-US" sz="3333" b="1" dirty="0">
                <a:solidFill>
                  <a:srgbClr val="133A69"/>
                </a:solidFill>
                <a:latin typeface="Arial"/>
              </a:rPr>
              <a:t>Massive Scale</a:t>
            </a:r>
          </a:p>
        </p:txBody>
      </p:sp>
      <p:sp>
        <p:nvSpPr>
          <p:cNvPr id="15" name="TextBox 14">
            <a:extLst>
              <a:ext uri="{FF2B5EF4-FFF2-40B4-BE49-F238E27FC236}">
                <a16:creationId xmlns:a16="http://schemas.microsoft.com/office/drawing/2014/main" id="{51D45620-1AB8-760C-75BC-D059B411386A}"/>
              </a:ext>
            </a:extLst>
          </p:cNvPr>
          <p:cNvSpPr txBox="1"/>
          <p:nvPr/>
        </p:nvSpPr>
        <p:spPr>
          <a:xfrm>
            <a:off x="5051784" y="2230681"/>
            <a:ext cx="5716630" cy="605230"/>
          </a:xfrm>
          <a:prstGeom prst="rect">
            <a:avLst/>
          </a:prstGeom>
          <a:noFill/>
        </p:spPr>
        <p:txBody>
          <a:bodyPr wrap="none" rtlCol="0" anchor="ctr">
            <a:spAutoFit/>
          </a:bodyPr>
          <a:lstStyle/>
          <a:p>
            <a:pPr defTabSz="544230"/>
            <a:r>
              <a:rPr lang="en-US" sz="3333" b="1" dirty="0">
                <a:solidFill>
                  <a:srgbClr val="133A69"/>
                </a:solidFill>
                <a:latin typeface="Arial"/>
              </a:rPr>
              <a:t>Operate in Growth Channel</a:t>
            </a:r>
          </a:p>
        </p:txBody>
      </p:sp>
      <p:sp>
        <p:nvSpPr>
          <p:cNvPr id="18" name="TextBox 17">
            <a:extLst>
              <a:ext uri="{FF2B5EF4-FFF2-40B4-BE49-F238E27FC236}">
                <a16:creationId xmlns:a16="http://schemas.microsoft.com/office/drawing/2014/main" id="{0016E589-D311-5567-2472-16A9AD97F6A0}"/>
              </a:ext>
            </a:extLst>
          </p:cNvPr>
          <p:cNvSpPr txBox="1"/>
          <p:nvPr/>
        </p:nvSpPr>
        <p:spPr>
          <a:xfrm>
            <a:off x="5051784" y="3354278"/>
            <a:ext cx="6122189" cy="605230"/>
          </a:xfrm>
          <a:prstGeom prst="rect">
            <a:avLst/>
          </a:prstGeom>
          <a:noFill/>
        </p:spPr>
        <p:txBody>
          <a:bodyPr wrap="none" rtlCol="0" anchor="ctr">
            <a:spAutoFit/>
          </a:bodyPr>
          <a:lstStyle/>
          <a:p>
            <a:pPr defTabSz="544230"/>
            <a:r>
              <a:rPr lang="en-US" sz="3333" b="1" dirty="0">
                <a:solidFill>
                  <a:srgbClr val="133A69"/>
                </a:solidFill>
                <a:latin typeface="Arial"/>
              </a:rPr>
              <a:t>Connect Demand and Supply</a:t>
            </a:r>
          </a:p>
        </p:txBody>
      </p:sp>
      <p:sp>
        <p:nvSpPr>
          <p:cNvPr id="20" name="TextBox 19">
            <a:extLst>
              <a:ext uri="{FF2B5EF4-FFF2-40B4-BE49-F238E27FC236}">
                <a16:creationId xmlns:a16="http://schemas.microsoft.com/office/drawing/2014/main" id="{14267084-3B2B-BAA5-1988-5830035C5149}"/>
              </a:ext>
            </a:extLst>
          </p:cNvPr>
          <p:cNvSpPr txBox="1"/>
          <p:nvPr/>
        </p:nvSpPr>
        <p:spPr>
          <a:xfrm>
            <a:off x="5051783" y="4477874"/>
            <a:ext cx="3033203" cy="605230"/>
          </a:xfrm>
          <a:prstGeom prst="rect">
            <a:avLst/>
          </a:prstGeom>
          <a:noFill/>
        </p:spPr>
        <p:txBody>
          <a:bodyPr wrap="none" rtlCol="0" anchor="ctr">
            <a:spAutoFit/>
          </a:bodyPr>
          <a:lstStyle/>
          <a:p>
            <a:pPr defTabSz="544230"/>
            <a:r>
              <a:rPr lang="en-US" sz="3333" b="1" dirty="0">
                <a:solidFill>
                  <a:srgbClr val="133A69"/>
                </a:solidFill>
                <a:latin typeface="Arial"/>
              </a:rPr>
              <a:t>Data Flywheel</a:t>
            </a:r>
          </a:p>
        </p:txBody>
      </p:sp>
      <p:sp>
        <p:nvSpPr>
          <p:cNvPr id="21" name="TextBox 20">
            <a:extLst>
              <a:ext uri="{FF2B5EF4-FFF2-40B4-BE49-F238E27FC236}">
                <a16:creationId xmlns:a16="http://schemas.microsoft.com/office/drawing/2014/main" id="{67BFB3CE-3439-96A1-6BBA-E09FCF1DC6B2}"/>
              </a:ext>
            </a:extLst>
          </p:cNvPr>
          <p:cNvSpPr txBox="1"/>
          <p:nvPr/>
        </p:nvSpPr>
        <p:spPr>
          <a:xfrm>
            <a:off x="5051783" y="5601471"/>
            <a:ext cx="6848670" cy="605230"/>
          </a:xfrm>
          <a:prstGeom prst="rect">
            <a:avLst/>
          </a:prstGeom>
          <a:noFill/>
        </p:spPr>
        <p:txBody>
          <a:bodyPr wrap="none" rtlCol="0" anchor="ctr">
            <a:spAutoFit/>
          </a:bodyPr>
          <a:lstStyle/>
          <a:p>
            <a:pPr defTabSz="544230"/>
            <a:r>
              <a:rPr lang="en-US" sz="3333" b="1" dirty="0">
                <a:solidFill>
                  <a:srgbClr val="133A69"/>
                </a:solidFill>
                <a:latin typeface="Arial"/>
              </a:rPr>
              <a:t>Technology </a:t>
            </a:r>
            <a:r>
              <a:rPr lang="en-US" sz="3333" b="1">
                <a:solidFill>
                  <a:srgbClr val="133A69"/>
                </a:solidFill>
                <a:latin typeface="Arial"/>
              </a:rPr>
              <a:t>Driving Optimization</a:t>
            </a:r>
            <a:endParaRPr lang="en-US" sz="3333" b="1" dirty="0">
              <a:solidFill>
                <a:srgbClr val="133A69"/>
              </a:solidFill>
              <a:latin typeface="Arial"/>
            </a:endParaRPr>
          </a:p>
        </p:txBody>
      </p:sp>
      <p:pic>
        <p:nvPicPr>
          <p:cNvPr id="23" name="Picture 2" descr="Green Tick Check Mark on Transparent Background 17177781 PNG">
            <a:extLst>
              <a:ext uri="{FF2B5EF4-FFF2-40B4-BE49-F238E27FC236}">
                <a16:creationId xmlns:a16="http://schemas.microsoft.com/office/drawing/2014/main" id="{C07AA51A-5787-4E63-5BE4-EA01FE4D79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37774" y="844126"/>
            <a:ext cx="1019398" cy="1019398"/>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 descr="Green Tick Check Mark on Transparent Background 17177781 PNG">
            <a:extLst>
              <a:ext uri="{FF2B5EF4-FFF2-40B4-BE49-F238E27FC236}">
                <a16:creationId xmlns:a16="http://schemas.microsoft.com/office/drawing/2014/main" id="{BC2768F9-392C-2A57-5874-2CF49C16A0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37774" y="1884691"/>
            <a:ext cx="1019398" cy="1019398"/>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 descr="Green Tick Check Mark on Transparent Background 17177781 PNG">
            <a:extLst>
              <a:ext uri="{FF2B5EF4-FFF2-40B4-BE49-F238E27FC236}">
                <a16:creationId xmlns:a16="http://schemas.microsoft.com/office/drawing/2014/main" id="{233A2308-A225-19DC-CB9F-0AD5FDEC2D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37774" y="3031089"/>
            <a:ext cx="1019398" cy="1019398"/>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 descr="Green Tick Check Mark on Transparent Background 17177781 PNG">
            <a:extLst>
              <a:ext uri="{FF2B5EF4-FFF2-40B4-BE49-F238E27FC236}">
                <a16:creationId xmlns:a16="http://schemas.microsoft.com/office/drawing/2014/main" id="{C0112AF2-7EB9-9DC0-CC75-53FB4FA046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37774" y="4171018"/>
            <a:ext cx="1019398" cy="1019398"/>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 descr="Green Tick Check Mark on Transparent Background 17177781 PNG">
            <a:extLst>
              <a:ext uri="{FF2B5EF4-FFF2-40B4-BE49-F238E27FC236}">
                <a16:creationId xmlns:a16="http://schemas.microsoft.com/office/drawing/2014/main" id="{96205EA2-3A57-FD64-1751-F4AE059D08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37774" y="5247340"/>
            <a:ext cx="1019398" cy="1019398"/>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7">
            <a:extLst>
              <a:ext uri="{FF2B5EF4-FFF2-40B4-BE49-F238E27FC236}">
                <a16:creationId xmlns:a16="http://schemas.microsoft.com/office/drawing/2014/main" id="{49B65A76-E21D-802A-2EF0-83AE96BCF7C8}"/>
              </a:ext>
            </a:extLst>
          </p:cNvPr>
          <p:cNvPicPr>
            <a:picLocks noChangeAspect="1"/>
          </p:cNvPicPr>
          <p:nvPr/>
        </p:nvPicPr>
        <p:blipFill>
          <a:blip r:embed="rId4"/>
          <a:stretch>
            <a:fillRect/>
          </a:stretch>
        </p:blipFill>
        <p:spPr>
          <a:xfrm>
            <a:off x="398917" y="4566976"/>
            <a:ext cx="2108757" cy="427025"/>
          </a:xfrm>
          <a:prstGeom prst="rect">
            <a:avLst/>
          </a:prstGeom>
        </p:spPr>
      </p:pic>
      <p:pic>
        <p:nvPicPr>
          <p:cNvPr id="29" name="Picture 28">
            <a:extLst>
              <a:ext uri="{FF2B5EF4-FFF2-40B4-BE49-F238E27FC236}">
                <a16:creationId xmlns:a16="http://schemas.microsoft.com/office/drawing/2014/main" id="{5A122049-7F2C-1163-2441-F6EB17435659}"/>
              </a:ext>
            </a:extLst>
          </p:cNvPr>
          <p:cNvPicPr>
            <a:picLocks noChangeAspect="1"/>
          </p:cNvPicPr>
          <p:nvPr/>
        </p:nvPicPr>
        <p:blipFill>
          <a:blip r:embed="rId5"/>
          <a:stretch>
            <a:fillRect/>
          </a:stretch>
        </p:blipFill>
        <p:spPr>
          <a:xfrm>
            <a:off x="505201" y="3416835"/>
            <a:ext cx="1917052" cy="632627"/>
          </a:xfrm>
          <a:prstGeom prst="rect">
            <a:avLst/>
          </a:prstGeom>
        </p:spPr>
      </p:pic>
      <p:pic>
        <p:nvPicPr>
          <p:cNvPr id="30" name="Picture 29">
            <a:extLst>
              <a:ext uri="{FF2B5EF4-FFF2-40B4-BE49-F238E27FC236}">
                <a16:creationId xmlns:a16="http://schemas.microsoft.com/office/drawing/2014/main" id="{7ED7998B-B4AD-6D04-2C8C-1D745FDCE1BC}"/>
              </a:ext>
            </a:extLst>
          </p:cNvPr>
          <p:cNvPicPr>
            <a:picLocks noChangeAspect="1"/>
          </p:cNvPicPr>
          <p:nvPr/>
        </p:nvPicPr>
        <p:blipFill>
          <a:blip r:embed="rId6"/>
          <a:stretch>
            <a:fillRect/>
          </a:stretch>
        </p:blipFill>
        <p:spPr>
          <a:xfrm>
            <a:off x="482151" y="2330140"/>
            <a:ext cx="1942292" cy="582687"/>
          </a:xfrm>
          <a:prstGeom prst="rect">
            <a:avLst/>
          </a:prstGeom>
        </p:spPr>
      </p:pic>
      <p:sp>
        <p:nvSpPr>
          <p:cNvPr id="31" name="Left Brace 30">
            <a:extLst>
              <a:ext uri="{FF2B5EF4-FFF2-40B4-BE49-F238E27FC236}">
                <a16:creationId xmlns:a16="http://schemas.microsoft.com/office/drawing/2014/main" id="{4463CC97-53CA-5DD4-84AB-0B148D64B3DD}"/>
              </a:ext>
            </a:extLst>
          </p:cNvPr>
          <p:cNvSpPr/>
          <p:nvPr/>
        </p:nvSpPr>
        <p:spPr>
          <a:xfrm>
            <a:off x="2765071" y="1404056"/>
            <a:ext cx="808924" cy="4494388"/>
          </a:xfrm>
          <a:prstGeom prst="leftBrace">
            <a:avLst/>
          </a:prstGeom>
          <a:ln w="38100"/>
          <a:effectLst/>
        </p:spPr>
        <p:style>
          <a:lnRef idx="2">
            <a:schemeClr val="accent1"/>
          </a:lnRef>
          <a:fillRef idx="0">
            <a:schemeClr val="accent1"/>
          </a:fillRef>
          <a:effectRef idx="1">
            <a:schemeClr val="accent1"/>
          </a:effectRef>
          <a:fontRef idx="minor">
            <a:schemeClr val="tx1"/>
          </a:fontRef>
        </p:style>
        <p:txBody>
          <a:bodyPr rtlCol="0" anchor="ctr"/>
          <a:lstStyle/>
          <a:p>
            <a:pPr algn="ctr" defTabSz="544230"/>
            <a:endParaRPr lang="en-US" sz="2167">
              <a:solidFill>
                <a:srgbClr val="3F3F3F"/>
              </a:solidFill>
              <a:latin typeface="Arial"/>
            </a:endParaRPr>
          </a:p>
        </p:txBody>
      </p:sp>
    </p:spTree>
    <p:extLst>
      <p:ext uri="{BB962C8B-B14F-4D97-AF65-F5344CB8AC3E}">
        <p14:creationId xmlns:p14="http://schemas.microsoft.com/office/powerpoint/2010/main" val="23015054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DAE396-6D11-8BCF-0D34-B51CBD16C7A2}"/>
            </a:ext>
          </a:extLst>
        </p:cNvPr>
        <p:cNvGrpSpPr/>
        <p:nvPr/>
      </p:nvGrpSpPr>
      <p:grpSpPr>
        <a:xfrm>
          <a:off x="0" y="0"/>
          <a:ext cx="0" cy="0"/>
          <a:chOff x="0" y="0"/>
          <a:chExt cx="0" cy="0"/>
        </a:xfrm>
      </p:grpSpPr>
      <p:sp>
        <p:nvSpPr>
          <p:cNvPr id="40" name="Arrow: Right 39">
            <a:extLst>
              <a:ext uri="{FF2B5EF4-FFF2-40B4-BE49-F238E27FC236}">
                <a16:creationId xmlns:a16="http://schemas.microsoft.com/office/drawing/2014/main" id="{01400D01-04DC-BEBE-970B-77E92A5FD3AA}"/>
              </a:ext>
            </a:extLst>
          </p:cNvPr>
          <p:cNvSpPr/>
          <p:nvPr/>
        </p:nvSpPr>
        <p:spPr>
          <a:xfrm>
            <a:off x="5494423" y="1034067"/>
            <a:ext cx="914400" cy="822960"/>
          </a:xfrm>
          <a:prstGeom prst="rightArrow">
            <a:avLst/>
          </a:prstGeom>
          <a:solidFill>
            <a:srgbClr val="0C86A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41" name="Arrow: Right 40">
            <a:extLst>
              <a:ext uri="{FF2B5EF4-FFF2-40B4-BE49-F238E27FC236}">
                <a16:creationId xmlns:a16="http://schemas.microsoft.com/office/drawing/2014/main" id="{15E69402-297B-A5E9-0DFE-AE7D5355CB0E}"/>
              </a:ext>
            </a:extLst>
          </p:cNvPr>
          <p:cNvSpPr/>
          <p:nvPr/>
        </p:nvSpPr>
        <p:spPr>
          <a:xfrm>
            <a:off x="5494423" y="2152848"/>
            <a:ext cx="914400" cy="822960"/>
          </a:xfrm>
          <a:prstGeom prst="rightArrow">
            <a:avLst/>
          </a:prstGeom>
          <a:solidFill>
            <a:srgbClr val="0C86A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42" name="Arrow: Right 41">
            <a:extLst>
              <a:ext uri="{FF2B5EF4-FFF2-40B4-BE49-F238E27FC236}">
                <a16:creationId xmlns:a16="http://schemas.microsoft.com/office/drawing/2014/main" id="{D7DFD43C-BC01-A6A3-3BA9-F5838D752367}"/>
              </a:ext>
            </a:extLst>
          </p:cNvPr>
          <p:cNvSpPr/>
          <p:nvPr/>
        </p:nvSpPr>
        <p:spPr>
          <a:xfrm>
            <a:off x="5494423" y="3271629"/>
            <a:ext cx="914400" cy="822960"/>
          </a:xfrm>
          <a:prstGeom prst="rightArrow">
            <a:avLst/>
          </a:prstGeom>
          <a:solidFill>
            <a:srgbClr val="0C86A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43" name="Arrow: Right 42">
            <a:extLst>
              <a:ext uri="{FF2B5EF4-FFF2-40B4-BE49-F238E27FC236}">
                <a16:creationId xmlns:a16="http://schemas.microsoft.com/office/drawing/2014/main" id="{2A763CA9-CDA6-90C9-7144-71AC4C394049}"/>
              </a:ext>
            </a:extLst>
          </p:cNvPr>
          <p:cNvSpPr/>
          <p:nvPr/>
        </p:nvSpPr>
        <p:spPr>
          <a:xfrm>
            <a:off x="5447742" y="4390410"/>
            <a:ext cx="914400" cy="822960"/>
          </a:xfrm>
          <a:prstGeom prst="rightArrow">
            <a:avLst/>
          </a:prstGeom>
          <a:solidFill>
            <a:srgbClr val="0C86A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44" name="Arrow: Right 43">
            <a:extLst>
              <a:ext uri="{FF2B5EF4-FFF2-40B4-BE49-F238E27FC236}">
                <a16:creationId xmlns:a16="http://schemas.microsoft.com/office/drawing/2014/main" id="{E3C362B1-665E-B58F-258B-49CFBF8A193E}"/>
              </a:ext>
            </a:extLst>
          </p:cNvPr>
          <p:cNvSpPr/>
          <p:nvPr/>
        </p:nvSpPr>
        <p:spPr>
          <a:xfrm>
            <a:off x="5447741" y="5509192"/>
            <a:ext cx="914400" cy="822960"/>
          </a:xfrm>
          <a:prstGeom prst="rightArrow">
            <a:avLst/>
          </a:prstGeom>
          <a:solidFill>
            <a:srgbClr val="0C86A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32" name="Isosceles Triangle 31">
            <a:extLst>
              <a:ext uri="{FF2B5EF4-FFF2-40B4-BE49-F238E27FC236}">
                <a16:creationId xmlns:a16="http://schemas.microsoft.com/office/drawing/2014/main" id="{D7BFBAD3-E9B8-C2B5-8CAE-53EE81466E8C}"/>
              </a:ext>
            </a:extLst>
          </p:cNvPr>
          <p:cNvSpPr/>
          <p:nvPr/>
        </p:nvSpPr>
        <p:spPr>
          <a:xfrm rot="16200000">
            <a:off x="23964" y="2769948"/>
            <a:ext cx="5461002" cy="1826106"/>
          </a:xfrm>
          <a:prstGeom prst="triangle">
            <a:avLst/>
          </a:prstGeom>
          <a:gradFill>
            <a:gsLst>
              <a:gs pos="0">
                <a:srgbClr val="0C86AE">
                  <a:alpha val="5000"/>
                </a:srgbClr>
              </a:gs>
              <a:gs pos="100000">
                <a:srgbClr val="0C86AE">
                  <a:alpha val="75000"/>
                </a:srgbClr>
              </a:gs>
            </a:gsLst>
            <a:lin ang="54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31" name="Oval 30">
            <a:extLst>
              <a:ext uri="{FF2B5EF4-FFF2-40B4-BE49-F238E27FC236}">
                <a16:creationId xmlns:a16="http://schemas.microsoft.com/office/drawing/2014/main" id="{DE62C221-D8F9-51C0-DD02-BE5398F5BE20}"/>
              </a:ext>
            </a:extLst>
          </p:cNvPr>
          <p:cNvSpPr/>
          <p:nvPr/>
        </p:nvSpPr>
        <p:spPr>
          <a:xfrm>
            <a:off x="329438" y="2286963"/>
            <a:ext cx="2770909" cy="2770909"/>
          </a:xfrm>
          <a:prstGeom prst="ellipse">
            <a:avLst/>
          </a:prstGeom>
          <a:solidFill>
            <a:schemeClr val="bg1">
              <a:lumMod val="95000"/>
            </a:schemeClr>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22" name="Title Placeholder 1">
            <a:extLst>
              <a:ext uri="{FF2B5EF4-FFF2-40B4-BE49-F238E27FC236}">
                <a16:creationId xmlns:a16="http://schemas.microsoft.com/office/drawing/2014/main" id="{12AD2FAD-3A46-69FA-4DB6-740A38B1E166}"/>
              </a:ext>
            </a:extLst>
          </p:cNvPr>
          <p:cNvSpPr txBox="1">
            <a:spLocks/>
          </p:cNvSpPr>
          <p:nvPr/>
        </p:nvSpPr>
        <p:spPr bwMode="auto">
          <a:xfrm>
            <a:off x="0" y="-1"/>
            <a:ext cx="12192000" cy="822960"/>
          </a:xfrm>
          <a:prstGeom prst="rect">
            <a:avLst/>
          </a:prstGeom>
          <a:solidFill>
            <a:srgbClr val="1B3F6B"/>
          </a:solid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457200" tIns="34255" rIns="68498" bIns="34255" numCol="1" anchor="ctr" anchorCtr="0" compatLnSpc="1">
            <a:prstTxWarp prst="textNoShape">
              <a:avLst/>
            </a:prstTxWarp>
          </a:bodyPr>
          <a:lstStyle>
            <a:lvl1pPr algn="l" defTabSz="411010" rtl="0" fontAlgn="base">
              <a:spcBef>
                <a:spcPct val="0"/>
              </a:spcBef>
              <a:spcAft>
                <a:spcPct val="0"/>
              </a:spcAft>
              <a:defRPr sz="2800" b="1" kern="1200">
                <a:solidFill>
                  <a:srgbClr val="FFFFFF"/>
                </a:solidFill>
                <a:latin typeface="Arial"/>
                <a:ea typeface="ＭＳ Ｐゴシック" charset="0"/>
                <a:cs typeface="Arial"/>
              </a:defRPr>
            </a:lvl1pPr>
            <a:lvl2pPr algn="ctr" defTabSz="411010" rtl="0" fontAlgn="base">
              <a:spcBef>
                <a:spcPct val="0"/>
              </a:spcBef>
              <a:spcAft>
                <a:spcPct val="0"/>
              </a:spcAft>
              <a:defRPr sz="4000">
                <a:solidFill>
                  <a:schemeClr val="bg1"/>
                </a:solidFill>
                <a:latin typeface="Arial" charset="0"/>
                <a:ea typeface="ＭＳ Ｐゴシック" charset="0"/>
              </a:defRPr>
            </a:lvl2pPr>
            <a:lvl3pPr algn="ctr" defTabSz="411010" rtl="0" fontAlgn="base">
              <a:spcBef>
                <a:spcPct val="0"/>
              </a:spcBef>
              <a:spcAft>
                <a:spcPct val="0"/>
              </a:spcAft>
              <a:defRPr sz="4000">
                <a:solidFill>
                  <a:schemeClr val="bg1"/>
                </a:solidFill>
                <a:latin typeface="Arial" charset="0"/>
                <a:ea typeface="ＭＳ Ｐゴシック" charset="0"/>
              </a:defRPr>
            </a:lvl3pPr>
            <a:lvl4pPr algn="ctr" defTabSz="411010" rtl="0" fontAlgn="base">
              <a:spcBef>
                <a:spcPct val="0"/>
              </a:spcBef>
              <a:spcAft>
                <a:spcPct val="0"/>
              </a:spcAft>
              <a:defRPr sz="4000">
                <a:solidFill>
                  <a:schemeClr val="bg1"/>
                </a:solidFill>
                <a:latin typeface="Arial" charset="0"/>
                <a:ea typeface="ＭＳ Ｐゴシック" charset="0"/>
              </a:defRPr>
            </a:lvl4pPr>
            <a:lvl5pPr algn="ctr" defTabSz="411010" rtl="0" fontAlgn="base">
              <a:spcBef>
                <a:spcPct val="0"/>
              </a:spcBef>
              <a:spcAft>
                <a:spcPct val="0"/>
              </a:spcAft>
              <a:defRPr sz="4000">
                <a:solidFill>
                  <a:schemeClr val="bg1"/>
                </a:solidFill>
                <a:latin typeface="Arial" charset="0"/>
                <a:ea typeface="ＭＳ Ｐゴシック" charset="0"/>
              </a:defRPr>
            </a:lvl5pPr>
            <a:lvl6pPr marL="411010" algn="ctr" defTabSz="411010" rtl="0" fontAlgn="base">
              <a:spcBef>
                <a:spcPct val="0"/>
              </a:spcBef>
              <a:spcAft>
                <a:spcPct val="0"/>
              </a:spcAft>
              <a:defRPr sz="4000">
                <a:solidFill>
                  <a:schemeClr val="bg1"/>
                </a:solidFill>
                <a:latin typeface="Arial" charset="0"/>
                <a:ea typeface="ＭＳ Ｐゴシック" charset="0"/>
              </a:defRPr>
            </a:lvl6pPr>
            <a:lvl7pPr marL="822022" algn="ctr" defTabSz="411010" rtl="0" fontAlgn="base">
              <a:spcBef>
                <a:spcPct val="0"/>
              </a:spcBef>
              <a:spcAft>
                <a:spcPct val="0"/>
              </a:spcAft>
              <a:defRPr sz="4000">
                <a:solidFill>
                  <a:schemeClr val="bg1"/>
                </a:solidFill>
                <a:latin typeface="Arial" charset="0"/>
                <a:ea typeface="ＭＳ Ｐゴシック" charset="0"/>
              </a:defRPr>
            </a:lvl7pPr>
            <a:lvl8pPr marL="1233037" algn="ctr" defTabSz="411010" rtl="0" fontAlgn="base">
              <a:spcBef>
                <a:spcPct val="0"/>
              </a:spcBef>
              <a:spcAft>
                <a:spcPct val="0"/>
              </a:spcAft>
              <a:defRPr sz="4000">
                <a:solidFill>
                  <a:schemeClr val="bg1"/>
                </a:solidFill>
                <a:latin typeface="Arial" charset="0"/>
                <a:ea typeface="ＭＳ Ｐゴシック" charset="0"/>
              </a:defRPr>
            </a:lvl8pPr>
            <a:lvl9pPr marL="1644043" algn="ctr" defTabSz="411010" rtl="0" fontAlgn="base">
              <a:spcBef>
                <a:spcPct val="0"/>
              </a:spcBef>
              <a:spcAft>
                <a:spcPct val="0"/>
              </a:spcAft>
              <a:defRPr sz="4000">
                <a:solidFill>
                  <a:schemeClr val="bg1"/>
                </a:solidFill>
                <a:latin typeface="Arial" charset="0"/>
                <a:ea typeface="ＭＳ Ｐゴシック" charset="0"/>
              </a:defRPr>
            </a:lvl9pPr>
          </a:lstStyle>
          <a:p>
            <a:pPr defTabSz="342495">
              <a:defRPr/>
            </a:pPr>
            <a:r>
              <a:rPr lang="en-US" sz="2667">
                <a:solidFill>
                  <a:prstClr val="white"/>
                </a:solidFill>
              </a:rPr>
              <a:t>AppLovin </a:t>
            </a:r>
            <a:r>
              <a:rPr lang="en-US" sz="2667" dirty="0">
                <a:solidFill>
                  <a:prstClr val="white"/>
                </a:solidFill>
              </a:rPr>
              <a:t>Has Replicated Big Tech’s </a:t>
            </a:r>
            <a:r>
              <a:rPr lang="en-US" sz="2667">
                <a:solidFill>
                  <a:prstClr val="white"/>
                </a:solidFill>
              </a:rPr>
              <a:t>Ideal Attributes</a:t>
            </a:r>
            <a:endParaRPr lang="en-US" sz="2667" b="0" dirty="0">
              <a:solidFill>
                <a:prstClr val="white"/>
              </a:solidFill>
            </a:endParaRPr>
          </a:p>
        </p:txBody>
      </p:sp>
      <p:sp>
        <p:nvSpPr>
          <p:cNvPr id="16" name="Slide Number Placeholder 5">
            <a:extLst>
              <a:ext uri="{FF2B5EF4-FFF2-40B4-BE49-F238E27FC236}">
                <a16:creationId xmlns:a16="http://schemas.microsoft.com/office/drawing/2014/main" id="{3EEC6DF6-231C-406B-C478-DC545950EE45}"/>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vert="horz" lIns="0" tIns="0" rIns="0" bIns="0" rtlCol="0" anchor="ctr"/>
          <a:lstStyle>
            <a:lvl1pPr>
              <a:defRPr lang="en-US" sz="917" b="1" smtClean="0">
                <a:solidFill>
                  <a:schemeClr val="tx1">
                    <a:lumMod val="75000"/>
                    <a:lumOff val="25000"/>
                  </a:schemeClr>
                </a:solidFill>
                <a:latin typeface="+mj-lt"/>
                <a:ea typeface="ＭＳ Ｐゴシック" charset="0"/>
              </a:defRPr>
            </a:lvl1pPr>
          </a:lstStyle>
          <a:p>
            <a:pPr algn="ctr" defTabSz="542265" fontAlgn="base">
              <a:spcBef>
                <a:spcPct val="0"/>
              </a:spcBef>
              <a:spcAft>
                <a:spcPct val="0"/>
              </a:spcAft>
              <a:defRPr/>
            </a:pPr>
            <a:fld id="{6CFBF153-8302-EE4C-A3C5-81920F175C08}" type="slidenum">
              <a:rPr lang="en-US">
                <a:solidFill>
                  <a:srgbClr val="3F3F3F"/>
                </a:solidFill>
                <a:latin typeface="Arial"/>
              </a:rPr>
              <a:pPr algn="ctr" defTabSz="542265" fontAlgn="base">
                <a:spcBef>
                  <a:spcPct val="0"/>
                </a:spcBef>
                <a:spcAft>
                  <a:spcPct val="0"/>
                </a:spcAft>
                <a:defRPr/>
              </a:pPr>
              <a:t>23</a:t>
            </a:fld>
            <a:endParaRPr lang="en-US" dirty="0">
              <a:solidFill>
                <a:srgbClr val="3F3F3F"/>
              </a:solidFill>
              <a:latin typeface="Arial"/>
            </a:endParaRPr>
          </a:p>
        </p:txBody>
      </p:sp>
      <p:pic>
        <p:nvPicPr>
          <p:cNvPr id="2" name="Picture 1">
            <a:extLst>
              <a:ext uri="{FF2B5EF4-FFF2-40B4-BE49-F238E27FC236}">
                <a16:creationId xmlns:a16="http://schemas.microsoft.com/office/drawing/2014/main" id="{E4881B16-6E80-2551-B92F-F69FAE20E606}"/>
              </a:ext>
            </a:extLst>
          </p:cNvPr>
          <p:cNvPicPr>
            <a:picLocks noChangeAspect="1"/>
          </p:cNvPicPr>
          <p:nvPr/>
        </p:nvPicPr>
        <p:blipFill>
          <a:blip r:embed="rId3"/>
          <a:stretch>
            <a:fillRect/>
          </a:stretch>
        </p:blipFill>
        <p:spPr>
          <a:xfrm>
            <a:off x="557888" y="3416881"/>
            <a:ext cx="2287380" cy="514663"/>
          </a:xfrm>
          <a:prstGeom prst="rect">
            <a:avLst/>
          </a:prstGeom>
        </p:spPr>
      </p:pic>
      <p:sp>
        <p:nvSpPr>
          <p:cNvPr id="33" name="Rectangle 32">
            <a:extLst>
              <a:ext uri="{FF2B5EF4-FFF2-40B4-BE49-F238E27FC236}">
                <a16:creationId xmlns:a16="http://schemas.microsoft.com/office/drawing/2014/main" id="{0697981C-D4CE-86EB-BE2A-DCA888787E1F}"/>
              </a:ext>
            </a:extLst>
          </p:cNvPr>
          <p:cNvSpPr/>
          <p:nvPr/>
        </p:nvSpPr>
        <p:spPr>
          <a:xfrm>
            <a:off x="3444205" y="952500"/>
            <a:ext cx="2266786" cy="990600"/>
          </a:xfrm>
          <a:prstGeom prst="rect">
            <a:avLst/>
          </a:prstGeom>
          <a:solidFill>
            <a:schemeClr val="bg1">
              <a:lumMod val="95000"/>
            </a:schemeClr>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r>
              <a:rPr lang="en-US" sz="2000" b="1" dirty="0">
                <a:solidFill>
                  <a:srgbClr val="3F3F3F"/>
                </a:solidFill>
                <a:latin typeface="Arial"/>
              </a:rPr>
              <a:t>SCALE</a:t>
            </a:r>
          </a:p>
        </p:txBody>
      </p:sp>
      <p:sp>
        <p:nvSpPr>
          <p:cNvPr id="36" name="Rectangle 35">
            <a:extLst>
              <a:ext uri="{FF2B5EF4-FFF2-40B4-BE49-F238E27FC236}">
                <a16:creationId xmlns:a16="http://schemas.microsoft.com/office/drawing/2014/main" id="{63A7E679-B142-B31A-3856-74048FDFDC97}"/>
              </a:ext>
            </a:extLst>
          </p:cNvPr>
          <p:cNvSpPr/>
          <p:nvPr/>
        </p:nvSpPr>
        <p:spPr>
          <a:xfrm>
            <a:off x="3444205" y="2068134"/>
            <a:ext cx="2266786" cy="990600"/>
          </a:xfrm>
          <a:prstGeom prst="rect">
            <a:avLst/>
          </a:prstGeom>
          <a:solidFill>
            <a:schemeClr val="bg1">
              <a:lumMod val="95000"/>
            </a:schemeClr>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r>
              <a:rPr lang="en-US" sz="2000" b="1" dirty="0">
                <a:solidFill>
                  <a:srgbClr val="3F3F3F"/>
                </a:solidFill>
                <a:latin typeface="Arial"/>
              </a:rPr>
              <a:t>GROWTH CHANNEL</a:t>
            </a:r>
            <a:endParaRPr lang="en-US" sz="2000" b="1" dirty="0">
              <a:solidFill>
                <a:prstClr val="white">
                  <a:lumMod val="95000"/>
                </a:prstClr>
              </a:solidFill>
              <a:latin typeface="Arial"/>
            </a:endParaRPr>
          </a:p>
        </p:txBody>
      </p:sp>
      <p:sp>
        <p:nvSpPr>
          <p:cNvPr id="37" name="Rectangle 36">
            <a:extLst>
              <a:ext uri="{FF2B5EF4-FFF2-40B4-BE49-F238E27FC236}">
                <a16:creationId xmlns:a16="http://schemas.microsoft.com/office/drawing/2014/main" id="{67789B08-DEC1-1DB2-E3F0-5C71D0386753}"/>
              </a:ext>
            </a:extLst>
          </p:cNvPr>
          <p:cNvSpPr/>
          <p:nvPr/>
        </p:nvSpPr>
        <p:spPr>
          <a:xfrm>
            <a:off x="3444205" y="3183768"/>
            <a:ext cx="2266786" cy="990600"/>
          </a:xfrm>
          <a:prstGeom prst="rect">
            <a:avLst/>
          </a:prstGeom>
          <a:solidFill>
            <a:schemeClr val="bg1">
              <a:lumMod val="95000"/>
            </a:schemeClr>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r>
              <a:rPr lang="en-US" sz="2000" b="1" dirty="0">
                <a:solidFill>
                  <a:srgbClr val="3F3F3F"/>
                </a:solidFill>
                <a:latin typeface="Arial"/>
              </a:rPr>
              <a:t>HORIZONTAL</a:t>
            </a:r>
          </a:p>
        </p:txBody>
      </p:sp>
      <p:sp>
        <p:nvSpPr>
          <p:cNvPr id="38" name="Rectangle 37">
            <a:extLst>
              <a:ext uri="{FF2B5EF4-FFF2-40B4-BE49-F238E27FC236}">
                <a16:creationId xmlns:a16="http://schemas.microsoft.com/office/drawing/2014/main" id="{8859A5B5-080D-D7B3-6675-9B38A01CCAB7}"/>
              </a:ext>
            </a:extLst>
          </p:cNvPr>
          <p:cNvSpPr/>
          <p:nvPr/>
        </p:nvSpPr>
        <p:spPr>
          <a:xfrm>
            <a:off x="3444205" y="4299403"/>
            <a:ext cx="2266786" cy="990600"/>
          </a:xfrm>
          <a:prstGeom prst="rect">
            <a:avLst/>
          </a:prstGeom>
          <a:solidFill>
            <a:schemeClr val="bg1">
              <a:lumMod val="95000"/>
            </a:schemeClr>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r>
              <a:rPr lang="en-US" sz="2000" b="1" dirty="0">
                <a:solidFill>
                  <a:srgbClr val="3F3F3F"/>
                </a:solidFill>
                <a:latin typeface="Arial"/>
              </a:rPr>
              <a:t>DATA FLYWHEEL</a:t>
            </a:r>
          </a:p>
        </p:txBody>
      </p:sp>
      <p:sp>
        <p:nvSpPr>
          <p:cNvPr id="39" name="Rectangle 38">
            <a:extLst>
              <a:ext uri="{FF2B5EF4-FFF2-40B4-BE49-F238E27FC236}">
                <a16:creationId xmlns:a16="http://schemas.microsoft.com/office/drawing/2014/main" id="{17BE5B27-828B-2095-F6A1-6676C230D6A6}"/>
              </a:ext>
            </a:extLst>
          </p:cNvPr>
          <p:cNvSpPr/>
          <p:nvPr/>
        </p:nvSpPr>
        <p:spPr>
          <a:xfrm>
            <a:off x="3444205" y="5415038"/>
            <a:ext cx="2266786" cy="990600"/>
          </a:xfrm>
          <a:prstGeom prst="rect">
            <a:avLst/>
          </a:prstGeom>
          <a:solidFill>
            <a:schemeClr val="bg1">
              <a:lumMod val="95000"/>
            </a:schemeClr>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r>
              <a:rPr lang="en-US" sz="2000" b="1" dirty="0">
                <a:solidFill>
                  <a:srgbClr val="3F3F3F"/>
                </a:solidFill>
                <a:latin typeface="Arial"/>
              </a:rPr>
              <a:t>TECHNOLOGY</a:t>
            </a:r>
          </a:p>
        </p:txBody>
      </p:sp>
      <p:sp>
        <p:nvSpPr>
          <p:cNvPr id="45" name="TextBox 44">
            <a:extLst>
              <a:ext uri="{FF2B5EF4-FFF2-40B4-BE49-F238E27FC236}">
                <a16:creationId xmlns:a16="http://schemas.microsoft.com/office/drawing/2014/main" id="{269A7DC7-0CF8-2B8A-D349-AACFF2D285F3}"/>
              </a:ext>
            </a:extLst>
          </p:cNvPr>
          <p:cNvSpPr txBox="1"/>
          <p:nvPr/>
        </p:nvSpPr>
        <p:spPr>
          <a:xfrm>
            <a:off x="6492196" y="1061938"/>
            <a:ext cx="1608133" cy="810543"/>
          </a:xfrm>
          <a:prstGeom prst="rect">
            <a:avLst/>
          </a:prstGeom>
          <a:noFill/>
        </p:spPr>
        <p:txBody>
          <a:bodyPr wrap="none" rtlCol="0">
            <a:spAutoFit/>
          </a:bodyPr>
          <a:lstStyle/>
          <a:p>
            <a:pPr algn="ctr" defTabSz="544230"/>
            <a:r>
              <a:rPr lang="en-US" sz="3000" b="1" dirty="0">
                <a:solidFill>
                  <a:srgbClr val="0C86AE"/>
                </a:solidFill>
                <a:latin typeface="Arial"/>
              </a:rPr>
              <a:t>~$5bn</a:t>
            </a:r>
          </a:p>
          <a:p>
            <a:pPr algn="ctr" defTabSz="544230"/>
            <a:r>
              <a:rPr lang="en-US" sz="1667" dirty="0">
                <a:solidFill>
                  <a:srgbClr val="0C86AE"/>
                </a:solidFill>
                <a:latin typeface="Arial"/>
              </a:rPr>
              <a:t>FY24 Revenue</a:t>
            </a:r>
          </a:p>
        </p:txBody>
      </p:sp>
      <p:sp>
        <p:nvSpPr>
          <p:cNvPr id="46" name="TextBox 45">
            <a:extLst>
              <a:ext uri="{FF2B5EF4-FFF2-40B4-BE49-F238E27FC236}">
                <a16:creationId xmlns:a16="http://schemas.microsoft.com/office/drawing/2014/main" id="{5A26E9BD-76CF-264F-27D4-1FD0158E23CB}"/>
              </a:ext>
            </a:extLst>
          </p:cNvPr>
          <p:cNvSpPr txBox="1"/>
          <p:nvPr/>
        </p:nvSpPr>
        <p:spPr>
          <a:xfrm>
            <a:off x="6650893" y="2106802"/>
            <a:ext cx="1290738" cy="861774"/>
          </a:xfrm>
          <a:prstGeom prst="rect">
            <a:avLst/>
          </a:prstGeom>
          <a:noFill/>
        </p:spPr>
        <p:txBody>
          <a:bodyPr wrap="none" rtlCol="0" anchor="ctr">
            <a:spAutoFit/>
          </a:bodyPr>
          <a:lstStyle/>
          <a:p>
            <a:pPr algn="ctr" defTabSz="544230"/>
            <a:r>
              <a:rPr lang="en-US" sz="2500" b="1" dirty="0">
                <a:solidFill>
                  <a:srgbClr val="0C86AE"/>
                </a:solidFill>
                <a:latin typeface="Arial"/>
              </a:rPr>
              <a:t>Mobile </a:t>
            </a:r>
          </a:p>
          <a:p>
            <a:pPr algn="ctr" defTabSz="544230"/>
            <a:r>
              <a:rPr lang="en-US" sz="2500" b="1" dirty="0">
                <a:solidFill>
                  <a:srgbClr val="0C86AE"/>
                </a:solidFill>
                <a:latin typeface="Arial"/>
              </a:rPr>
              <a:t>App</a:t>
            </a:r>
            <a:endParaRPr lang="en-US" sz="2500" dirty="0">
              <a:solidFill>
                <a:srgbClr val="0C86AE"/>
              </a:solidFill>
              <a:latin typeface="Arial"/>
            </a:endParaRPr>
          </a:p>
        </p:txBody>
      </p:sp>
      <p:pic>
        <p:nvPicPr>
          <p:cNvPr id="48" name="Picture 47">
            <a:extLst>
              <a:ext uri="{FF2B5EF4-FFF2-40B4-BE49-F238E27FC236}">
                <a16:creationId xmlns:a16="http://schemas.microsoft.com/office/drawing/2014/main" id="{2504DE26-2752-E001-EA8A-D050142A493B}"/>
              </a:ext>
            </a:extLst>
          </p:cNvPr>
          <p:cNvPicPr>
            <a:picLocks noChangeAspect="1"/>
          </p:cNvPicPr>
          <p:nvPr/>
        </p:nvPicPr>
        <p:blipFill>
          <a:blip r:embed="rId4"/>
          <a:stretch>
            <a:fillRect/>
          </a:stretch>
        </p:blipFill>
        <p:spPr>
          <a:xfrm>
            <a:off x="6650678" y="3477491"/>
            <a:ext cx="1291167" cy="419629"/>
          </a:xfrm>
          <a:prstGeom prst="rect">
            <a:avLst/>
          </a:prstGeom>
        </p:spPr>
      </p:pic>
      <p:pic>
        <p:nvPicPr>
          <p:cNvPr id="49" name="Picture 48">
            <a:extLst>
              <a:ext uri="{FF2B5EF4-FFF2-40B4-BE49-F238E27FC236}">
                <a16:creationId xmlns:a16="http://schemas.microsoft.com/office/drawing/2014/main" id="{5ADE64C8-2A8F-9FD4-66CF-E34454320800}"/>
              </a:ext>
            </a:extLst>
          </p:cNvPr>
          <p:cNvPicPr>
            <a:picLocks noChangeAspect="1"/>
          </p:cNvPicPr>
          <p:nvPr/>
        </p:nvPicPr>
        <p:blipFill>
          <a:blip r:embed="rId5"/>
          <a:stretch>
            <a:fillRect/>
          </a:stretch>
        </p:blipFill>
        <p:spPr>
          <a:xfrm>
            <a:off x="6586120" y="4559489"/>
            <a:ext cx="1420283" cy="436738"/>
          </a:xfrm>
          <a:prstGeom prst="rect">
            <a:avLst/>
          </a:prstGeom>
        </p:spPr>
      </p:pic>
      <p:sp>
        <p:nvSpPr>
          <p:cNvPr id="50" name="TextBox 49">
            <a:extLst>
              <a:ext uri="{FF2B5EF4-FFF2-40B4-BE49-F238E27FC236}">
                <a16:creationId xmlns:a16="http://schemas.microsoft.com/office/drawing/2014/main" id="{2077A8F4-47F1-38CF-1378-035747D6AA9B}"/>
              </a:ext>
            </a:extLst>
          </p:cNvPr>
          <p:cNvSpPr txBox="1"/>
          <p:nvPr/>
        </p:nvSpPr>
        <p:spPr>
          <a:xfrm>
            <a:off x="6473761" y="5657103"/>
            <a:ext cx="1645002" cy="477054"/>
          </a:xfrm>
          <a:prstGeom prst="rect">
            <a:avLst/>
          </a:prstGeom>
          <a:noFill/>
        </p:spPr>
        <p:txBody>
          <a:bodyPr wrap="none" rtlCol="0" anchor="ctr">
            <a:spAutoFit/>
          </a:bodyPr>
          <a:lstStyle/>
          <a:p>
            <a:pPr algn="ctr" defTabSz="544230"/>
            <a:r>
              <a:rPr lang="en-US" sz="2500" b="1" dirty="0">
                <a:solidFill>
                  <a:srgbClr val="0C86AE"/>
                </a:solidFill>
                <a:latin typeface="Arial"/>
              </a:rPr>
              <a:t>AXON 2.0</a:t>
            </a:r>
            <a:endParaRPr lang="en-US" sz="2500" dirty="0">
              <a:solidFill>
                <a:srgbClr val="0C86AE"/>
              </a:solidFill>
              <a:latin typeface="Arial"/>
            </a:endParaRPr>
          </a:p>
        </p:txBody>
      </p:sp>
      <p:sp>
        <p:nvSpPr>
          <p:cNvPr id="51" name="Rectangle 50">
            <a:extLst>
              <a:ext uri="{FF2B5EF4-FFF2-40B4-BE49-F238E27FC236}">
                <a16:creationId xmlns:a16="http://schemas.microsoft.com/office/drawing/2014/main" id="{958AF462-ED17-2BD4-CDFF-09CAD555FC8F}"/>
              </a:ext>
            </a:extLst>
          </p:cNvPr>
          <p:cNvSpPr/>
          <p:nvPr/>
        </p:nvSpPr>
        <p:spPr>
          <a:xfrm>
            <a:off x="8412002" y="973667"/>
            <a:ext cx="914400" cy="914400"/>
          </a:xfrm>
          <a:prstGeom prst="rect">
            <a:avLst/>
          </a:prstGeom>
          <a:solidFill>
            <a:schemeClr val="bg1"/>
          </a:solidFill>
          <a:ln w="38100">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52" name="Rectangle 51">
            <a:extLst>
              <a:ext uri="{FF2B5EF4-FFF2-40B4-BE49-F238E27FC236}">
                <a16:creationId xmlns:a16="http://schemas.microsoft.com/office/drawing/2014/main" id="{A7B74CC5-89A2-9CDA-F2B3-A83E8D389239}"/>
              </a:ext>
            </a:extLst>
          </p:cNvPr>
          <p:cNvSpPr/>
          <p:nvPr/>
        </p:nvSpPr>
        <p:spPr>
          <a:xfrm>
            <a:off x="8412002" y="2097263"/>
            <a:ext cx="914400" cy="914400"/>
          </a:xfrm>
          <a:prstGeom prst="rect">
            <a:avLst/>
          </a:prstGeom>
          <a:solidFill>
            <a:schemeClr val="bg1"/>
          </a:solidFill>
          <a:ln w="38100">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53" name="Rectangle 52">
            <a:extLst>
              <a:ext uri="{FF2B5EF4-FFF2-40B4-BE49-F238E27FC236}">
                <a16:creationId xmlns:a16="http://schemas.microsoft.com/office/drawing/2014/main" id="{D35FDE3D-FCD3-9112-31B5-DFBD28C73D4A}"/>
              </a:ext>
            </a:extLst>
          </p:cNvPr>
          <p:cNvSpPr/>
          <p:nvPr/>
        </p:nvSpPr>
        <p:spPr>
          <a:xfrm>
            <a:off x="8412002" y="3220860"/>
            <a:ext cx="914400" cy="914400"/>
          </a:xfrm>
          <a:prstGeom prst="rect">
            <a:avLst/>
          </a:prstGeom>
          <a:solidFill>
            <a:schemeClr val="bg1"/>
          </a:solidFill>
          <a:ln w="38100">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54" name="Rectangle 53">
            <a:extLst>
              <a:ext uri="{FF2B5EF4-FFF2-40B4-BE49-F238E27FC236}">
                <a16:creationId xmlns:a16="http://schemas.microsoft.com/office/drawing/2014/main" id="{FA079D2F-8726-16A3-E1B7-27941D07E9F0}"/>
              </a:ext>
            </a:extLst>
          </p:cNvPr>
          <p:cNvSpPr/>
          <p:nvPr/>
        </p:nvSpPr>
        <p:spPr>
          <a:xfrm>
            <a:off x="8412002" y="4344457"/>
            <a:ext cx="914400" cy="914400"/>
          </a:xfrm>
          <a:prstGeom prst="rect">
            <a:avLst/>
          </a:prstGeom>
          <a:solidFill>
            <a:schemeClr val="bg1"/>
          </a:solidFill>
          <a:ln w="38100">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55" name="Rectangle 54">
            <a:extLst>
              <a:ext uri="{FF2B5EF4-FFF2-40B4-BE49-F238E27FC236}">
                <a16:creationId xmlns:a16="http://schemas.microsoft.com/office/drawing/2014/main" id="{0B967E90-FF46-D4CB-CC33-563704FFA8CD}"/>
              </a:ext>
            </a:extLst>
          </p:cNvPr>
          <p:cNvSpPr/>
          <p:nvPr/>
        </p:nvSpPr>
        <p:spPr>
          <a:xfrm>
            <a:off x="8412002" y="5468055"/>
            <a:ext cx="914400" cy="914400"/>
          </a:xfrm>
          <a:prstGeom prst="rect">
            <a:avLst/>
          </a:prstGeom>
          <a:solidFill>
            <a:schemeClr val="bg1"/>
          </a:solidFill>
          <a:ln w="38100">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pic>
        <p:nvPicPr>
          <p:cNvPr id="56" name="Picture 2" descr="Green Tick Check Mark on Transparent Background 17177781 PNG">
            <a:extLst>
              <a:ext uri="{FF2B5EF4-FFF2-40B4-BE49-F238E27FC236}">
                <a16:creationId xmlns:a16="http://schemas.microsoft.com/office/drawing/2014/main" id="{77FF3B32-861E-ABE1-0A02-830A638D551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01616" y="865293"/>
            <a:ext cx="1019398" cy="1019398"/>
          </a:xfrm>
          <a:prstGeom prst="rect">
            <a:avLst/>
          </a:prstGeom>
          <a:noFill/>
          <a:extLst>
            <a:ext uri="{909E8E84-426E-40DD-AFC4-6F175D3DCCD1}">
              <a14:hiddenFill xmlns:a14="http://schemas.microsoft.com/office/drawing/2010/main">
                <a:solidFill>
                  <a:srgbClr val="FFFFFF"/>
                </a:solidFill>
              </a14:hiddenFill>
            </a:ext>
          </a:extLst>
        </p:spPr>
      </p:pic>
      <p:pic>
        <p:nvPicPr>
          <p:cNvPr id="57" name="Picture 2" descr="Green Tick Check Mark on Transparent Background 17177781 PNG">
            <a:extLst>
              <a:ext uri="{FF2B5EF4-FFF2-40B4-BE49-F238E27FC236}">
                <a16:creationId xmlns:a16="http://schemas.microsoft.com/office/drawing/2014/main" id="{7F1A7616-9892-1BB3-7055-8C1D4448F25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01616" y="1905858"/>
            <a:ext cx="1019398" cy="1019398"/>
          </a:xfrm>
          <a:prstGeom prst="rect">
            <a:avLst/>
          </a:prstGeom>
          <a:noFill/>
          <a:extLst>
            <a:ext uri="{909E8E84-426E-40DD-AFC4-6F175D3DCCD1}">
              <a14:hiddenFill xmlns:a14="http://schemas.microsoft.com/office/drawing/2010/main">
                <a:solidFill>
                  <a:srgbClr val="FFFFFF"/>
                </a:solidFill>
              </a14:hiddenFill>
            </a:ext>
          </a:extLst>
        </p:spPr>
      </p:pic>
      <p:pic>
        <p:nvPicPr>
          <p:cNvPr id="58" name="Picture 2" descr="Green Tick Check Mark on Transparent Background 17177781 PNG">
            <a:extLst>
              <a:ext uri="{FF2B5EF4-FFF2-40B4-BE49-F238E27FC236}">
                <a16:creationId xmlns:a16="http://schemas.microsoft.com/office/drawing/2014/main" id="{29CE293F-D41C-06E2-5BAC-936C34EE3A0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01616" y="3052256"/>
            <a:ext cx="1019398" cy="1019398"/>
          </a:xfrm>
          <a:prstGeom prst="rect">
            <a:avLst/>
          </a:prstGeom>
          <a:noFill/>
          <a:extLst>
            <a:ext uri="{909E8E84-426E-40DD-AFC4-6F175D3DCCD1}">
              <a14:hiddenFill xmlns:a14="http://schemas.microsoft.com/office/drawing/2010/main">
                <a:solidFill>
                  <a:srgbClr val="FFFFFF"/>
                </a:solidFill>
              </a14:hiddenFill>
            </a:ext>
          </a:extLst>
        </p:spPr>
      </p:pic>
      <p:pic>
        <p:nvPicPr>
          <p:cNvPr id="59" name="Picture 2" descr="Green Tick Check Mark on Transparent Background 17177781 PNG">
            <a:extLst>
              <a:ext uri="{FF2B5EF4-FFF2-40B4-BE49-F238E27FC236}">
                <a16:creationId xmlns:a16="http://schemas.microsoft.com/office/drawing/2014/main" id="{A69D7716-8AD6-B87A-207B-B9B38C8DF67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01616" y="4192184"/>
            <a:ext cx="1019398" cy="1019398"/>
          </a:xfrm>
          <a:prstGeom prst="rect">
            <a:avLst/>
          </a:prstGeom>
          <a:noFill/>
          <a:extLst>
            <a:ext uri="{909E8E84-426E-40DD-AFC4-6F175D3DCCD1}">
              <a14:hiddenFill xmlns:a14="http://schemas.microsoft.com/office/drawing/2010/main">
                <a:solidFill>
                  <a:srgbClr val="FFFFFF"/>
                </a:solidFill>
              </a14:hiddenFill>
            </a:ext>
          </a:extLst>
        </p:spPr>
      </p:pic>
      <p:pic>
        <p:nvPicPr>
          <p:cNvPr id="60" name="Picture 2" descr="Green Tick Check Mark on Transparent Background 17177781 PNG">
            <a:extLst>
              <a:ext uri="{FF2B5EF4-FFF2-40B4-BE49-F238E27FC236}">
                <a16:creationId xmlns:a16="http://schemas.microsoft.com/office/drawing/2014/main" id="{753C5192-3EC7-E392-EB70-8339897F8C0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01616" y="5268507"/>
            <a:ext cx="1019398" cy="1019398"/>
          </a:xfrm>
          <a:prstGeom prst="rect">
            <a:avLst/>
          </a:prstGeom>
          <a:noFill/>
          <a:extLst>
            <a:ext uri="{909E8E84-426E-40DD-AFC4-6F175D3DCCD1}">
              <a14:hiddenFill xmlns:a14="http://schemas.microsoft.com/office/drawing/2010/main">
                <a:solidFill>
                  <a:srgbClr val="FFFFFF"/>
                </a:solidFill>
              </a14:hiddenFill>
            </a:ext>
          </a:extLst>
        </p:spPr>
      </p:pic>
      <p:sp>
        <p:nvSpPr>
          <p:cNvPr id="61" name="Left Brace 60">
            <a:extLst>
              <a:ext uri="{FF2B5EF4-FFF2-40B4-BE49-F238E27FC236}">
                <a16:creationId xmlns:a16="http://schemas.microsoft.com/office/drawing/2014/main" id="{00770125-8173-202F-30E8-072F90D6A3EF}"/>
              </a:ext>
            </a:extLst>
          </p:cNvPr>
          <p:cNvSpPr/>
          <p:nvPr/>
        </p:nvSpPr>
        <p:spPr>
          <a:xfrm rot="10800000">
            <a:off x="9554934" y="1415949"/>
            <a:ext cx="421168" cy="4494388"/>
          </a:xfrm>
          <a:prstGeom prst="leftBrace">
            <a:avLst/>
          </a:prstGeom>
          <a:ln w="38100">
            <a:solidFill>
              <a:srgbClr val="0C86AE"/>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defTabSz="544230"/>
            <a:endParaRPr lang="en-US" sz="2167">
              <a:solidFill>
                <a:srgbClr val="3F3F3F"/>
              </a:solidFill>
              <a:latin typeface="Arial"/>
            </a:endParaRPr>
          </a:p>
        </p:txBody>
      </p:sp>
      <p:sp>
        <p:nvSpPr>
          <p:cNvPr id="62" name="TextBox 61">
            <a:extLst>
              <a:ext uri="{FF2B5EF4-FFF2-40B4-BE49-F238E27FC236}">
                <a16:creationId xmlns:a16="http://schemas.microsoft.com/office/drawing/2014/main" id="{965BF3C5-F35B-0692-0414-5D6EC25F4C87}"/>
              </a:ext>
            </a:extLst>
          </p:cNvPr>
          <p:cNvSpPr txBox="1"/>
          <p:nvPr/>
        </p:nvSpPr>
        <p:spPr>
          <a:xfrm>
            <a:off x="10211225" y="1935411"/>
            <a:ext cx="1645002" cy="887487"/>
          </a:xfrm>
          <a:prstGeom prst="rect">
            <a:avLst/>
          </a:prstGeom>
          <a:noFill/>
        </p:spPr>
        <p:txBody>
          <a:bodyPr wrap="none" rtlCol="0">
            <a:spAutoFit/>
          </a:bodyPr>
          <a:lstStyle/>
          <a:p>
            <a:pPr algn="ctr" defTabSz="544230"/>
            <a:r>
              <a:rPr lang="en-US" sz="3500" b="1" dirty="0">
                <a:solidFill>
                  <a:srgbClr val="0C86AE"/>
                </a:solidFill>
                <a:latin typeface="Arial"/>
              </a:rPr>
              <a:t>+350%</a:t>
            </a:r>
          </a:p>
          <a:p>
            <a:pPr algn="ctr" defTabSz="544230"/>
            <a:r>
              <a:rPr lang="en-US" sz="1667" dirty="0">
                <a:solidFill>
                  <a:srgbClr val="0C86AE"/>
                </a:solidFill>
                <a:latin typeface="Arial"/>
              </a:rPr>
              <a:t>Last 12 Months</a:t>
            </a:r>
          </a:p>
        </p:txBody>
      </p:sp>
      <p:cxnSp>
        <p:nvCxnSpPr>
          <p:cNvPr id="64" name="Straight Connector 63">
            <a:extLst>
              <a:ext uri="{FF2B5EF4-FFF2-40B4-BE49-F238E27FC236}">
                <a16:creationId xmlns:a16="http://schemas.microsoft.com/office/drawing/2014/main" id="{650B2616-832A-D0E2-A7F6-DE75AE29AF7A}"/>
              </a:ext>
            </a:extLst>
          </p:cNvPr>
          <p:cNvCxnSpPr>
            <a:cxnSpLocks/>
          </p:cNvCxnSpPr>
          <p:nvPr/>
        </p:nvCxnSpPr>
        <p:spPr>
          <a:xfrm>
            <a:off x="10411759" y="2936735"/>
            <a:ext cx="1243936" cy="0"/>
          </a:xfrm>
          <a:prstGeom prst="line">
            <a:avLst/>
          </a:prstGeom>
          <a:ln>
            <a:solidFill>
              <a:srgbClr val="0C86AE"/>
            </a:solidFill>
          </a:ln>
        </p:spPr>
        <p:style>
          <a:lnRef idx="2">
            <a:schemeClr val="accent1"/>
          </a:lnRef>
          <a:fillRef idx="0">
            <a:schemeClr val="accent1"/>
          </a:fillRef>
          <a:effectRef idx="1">
            <a:schemeClr val="accent1"/>
          </a:effectRef>
          <a:fontRef idx="minor">
            <a:schemeClr val="tx1"/>
          </a:fontRef>
        </p:style>
      </p:cxnSp>
      <p:sp>
        <p:nvSpPr>
          <p:cNvPr id="65" name="TextBox 64">
            <a:extLst>
              <a:ext uri="{FF2B5EF4-FFF2-40B4-BE49-F238E27FC236}">
                <a16:creationId xmlns:a16="http://schemas.microsoft.com/office/drawing/2014/main" id="{F473A85C-2478-1D84-6753-FB6E5FFD9042}"/>
              </a:ext>
            </a:extLst>
          </p:cNvPr>
          <p:cNvSpPr txBox="1"/>
          <p:nvPr/>
        </p:nvSpPr>
        <p:spPr>
          <a:xfrm>
            <a:off x="10144361" y="3274872"/>
            <a:ext cx="1733167" cy="887487"/>
          </a:xfrm>
          <a:prstGeom prst="rect">
            <a:avLst/>
          </a:prstGeom>
          <a:noFill/>
        </p:spPr>
        <p:txBody>
          <a:bodyPr wrap="none" rtlCol="0">
            <a:spAutoFit/>
          </a:bodyPr>
          <a:lstStyle/>
          <a:p>
            <a:pPr algn="ctr" defTabSz="544230"/>
            <a:r>
              <a:rPr lang="en-US" sz="3500" b="1" dirty="0">
                <a:solidFill>
                  <a:srgbClr val="0C86AE"/>
                </a:solidFill>
                <a:latin typeface="Arial"/>
              </a:rPr>
              <a:t>$128bn</a:t>
            </a:r>
          </a:p>
          <a:p>
            <a:pPr algn="ctr" defTabSz="544230"/>
            <a:r>
              <a:rPr lang="en-US" sz="1667" dirty="0">
                <a:solidFill>
                  <a:srgbClr val="0C86AE"/>
                </a:solidFill>
                <a:latin typeface="Arial"/>
              </a:rPr>
              <a:t>Market Cap</a:t>
            </a:r>
          </a:p>
        </p:txBody>
      </p:sp>
      <p:cxnSp>
        <p:nvCxnSpPr>
          <p:cNvPr id="68" name="Straight Connector 67">
            <a:extLst>
              <a:ext uri="{FF2B5EF4-FFF2-40B4-BE49-F238E27FC236}">
                <a16:creationId xmlns:a16="http://schemas.microsoft.com/office/drawing/2014/main" id="{11FB2DD7-D01A-3754-188E-69C1F6087955}"/>
              </a:ext>
            </a:extLst>
          </p:cNvPr>
          <p:cNvCxnSpPr>
            <a:cxnSpLocks/>
          </p:cNvCxnSpPr>
          <p:nvPr/>
        </p:nvCxnSpPr>
        <p:spPr>
          <a:xfrm>
            <a:off x="10410505" y="4385229"/>
            <a:ext cx="1243936" cy="0"/>
          </a:xfrm>
          <a:prstGeom prst="line">
            <a:avLst/>
          </a:prstGeom>
          <a:ln>
            <a:solidFill>
              <a:srgbClr val="0C86AE"/>
            </a:solidFill>
          </a:ln>
        </p:spPr>
        <p:style>
          <a:lnRef idx="2">
            <a:schemeClr val="accent1"/>
          </a:lnRef>
          <a:fillRef idx="0">
            <a:schemeClr val="accent1"/>
          </a:fillRef>
          <a:effectRef idx="1">
            <a:schemeClr val="accent1"/>
          </a:effectRef>
          <a:fontRef idx="minor">
            <a:schemeClr val="tx1"/>
          </a:fontRef>
        </p:style>
      </p:cxnSp>
      <p:sp>
        <p:nvSpPr>
          <p:cNvPr id="69" name="TextBox 68">
            <a:extLst>
              <a:ext uri="{FF2B5EF4-FFF2-40B4-BE49-F238E27FC236}">
                <a16:creationId xmlns:a16="http://schemas.microsoft.com/office/drawing/2014/main" id="{449EB5B8-79FA-2C43-E78C-B8CCBB2327B5}"/>
              </a:ext>
            </a:extLst>
          </p:cNvPr>
          <p:cNvSpPr txBox="1"/>
          <p:nvPr/>
        </p:nvSpPr>
        <p:spPr>
          <a:xfrm>
            <a:off x="10444920" y="4621856"/>
            <a:ext cx="1241045" cy="1144031"/>
          </a:xfrm>
          <a:prstGeom prst="rect">
            <a:avLst/>
          </a:prstGeom>
          <a:noFill/>
        </p:spPr>
        <p:txBody>
          <a:bodyPr wrap="none" rtlCol="0">
            <a:spAutoFit/>
          </a:bodyPr>
          <a:lstStyle/>
          <a:p>
            <a:pPr algn="ctr" defTabSz="544230"/>
            <a:r>
              <a:rPr lang="en-US" sz="3500" b="1" dirty="0">
                <a:solidFill>
                  <a:srgbClr val="0C86AE"/>
                </a:solidFill>
                <a:latin typeface="Arial"/>
              </a:rPr>
              <a:t>28x</a:t>
            </a:r>
          </a:p>
          <a:p>
            <a:pPr algn="ctr" defTabSz="544230"/>
            <a:r>
              <a:rPr lang="en-US" sz="1667" dirty="0">
                <a:solidFill>
                  <a:srgbClr val="0C86AE"/>
                </a:solidFill>
                <a:latin typeface="Arial"/>
              </a:rPr>
              <a:t>EV / CY25 </a:t>
            </a:r>
          </a:p>
          <a:p>
            <a:pPr algn="ctr" defTabSz="544230"/>
            <a:r>
              <a:rPr lang="en-US" sz="1667" dirty="0">
                <a:solidFill>
                  <a:srgbClr val="0C86AE"/>
                </a:solidFill>
                <a:latin typeface="Arial"/>
              </a:rPr>
              <a:t>Revenue</a:t>
            </a:r>
          </a:p>
        </p:txBody>
      </p:sp>
      <p:sp>
        <p:nvSpPr>
          <p:cNvPr id="3" name="TextBox 2">
            <a:extLst>
              <a:ext uri="{FF2B5EF4-FFF2-40B4-BE49-F238E27FC236}">
                <a16:creationId xmlns:a16="http://schemas.microsoft.com/office/drawing/2014/main" id="{92E6C105-DC1F-926E-59E0-85DFA6D39CF9}"/>
              </a:ext>
            </a:extLst>
          </p:cNvPr>
          <p:cNvSpPr txBox="1"/>
          <p:nvPr/>
        </p:nvSpPr>
        <p:spPr>
          <a:xfrm>
            <a:off x="711128" y="6610534"/>
            <a:ext cx="11303000" cy="102657"/>
          </a:xfrm>
          <a:prstGeom prst="rect">
            <a:avLst/>
          </a:prstGeom>
          <a:noFill/>
        </p:spPr>
        <p:txBody>
          <a:bodyPr wrap="square" lIns="0" tIns="0" rIns="0" bIns="0" rtlCol="0" anchor="ctr">
            <a:spAutoFit/>
          </a:bodyPr>
          <a:lstStyle>
            <a:defPPr>
              <a:defRPr lang="en-US"/>
            </a:defPPr>
            <a:lvl1pPr>
              <a:defRPr sz="800" b="1">
                <a:solidFill>
                  <a:schemeClr val="tx1">
                    <a:lumMod val="75000"/>
                    <a:lumOff val="25000"/>
                  </a:schemeClr>
                </a:solidFill>
              </a:defRPr>
            </a:lvl1pPr>
          </a:lstStyle>
          <a:p>
            <a:pPr defTabSz="544208">
              <a:defRPr/>
            </a:pPr>
            <a:r>
              <a:rPr lang="en-US" sz="667" dirty="0">
                <a:solidFill>
                  <a:prstClr val="black">
                    <a:lumMod val="75000"/>
                    <a:lumOff val="25000"/>
                  </a:prstClr>
                </a:solidFill>
                <a:latin typeface="Arial"/>
              </a:rPr>
              <a:t>Source: </a:t>
            </a:r>
            <a:r>
              <a:rPr lang="en-US" sz="667" b="0" dirty="0">
                <a:solidFill>
                  <a:prstClr val="black">
                    <a:lumMod val="75000"/>
                    <a:lumOff val="25000"/>
                  </a:prstClr>
                </a:solidFill>
                <a:latin typeface="Arial"/>
              </a:rPr>
              <a:t>FactSet Market Data as </a:t>
            </a:r>
            <a:r>
              <a:rPr lang="en-US" sz="667" b="0">
                <a:solidFill>
                  <a:prstClr val="black">
                    <a:lumMod val="75000"/>
                    <a:lumOff val="25000"/>
                  </a:prstClr>
                </a:solidFill>
                <a:latin typeface="Arial"/>
              </a:rPr>
              <a:t>of 5/1</a:t>
            </a:r>
            <a:r>
              <a:rPr lang="en-US" sz="667" b="0" dirty="0">
                <a:solidFill>
                  <a:prstClr val="black">
                    <a:lumMod val="75000"/>
                    <a:lumOff val="25000"/>
                  </a:prstClr>
                </a:solidFill>
                <a:latin typeface="Arial"/>
              </a:rPr>
              <a:t>9</a:t>
            </a:r>
            <a:r>
              <a:rPr lang="en-US" sz="667" b="0">
                <a:solidFill>
                  <a:prstClr val="black">
                    <a:lumMod val="75000"/>
                    <a:lumOff val="25000"/>
                  </a:prstClr>
                </a:solidFill>
                <a:latin typeface="Arial"/>
              </a:rPr>
              <a:t>/2025</a:t>
            </a:r>
            <a:r>
              <a:rPr lang="en-US" sz="667" b="0" dirty="0">
                <a:solidFill>
                  <a:prstClr val="black">
                    <a:lumMod val="75000"/>
                    <a:lumOff val="25000"/>
                  </a:prstClr>
                </a:solidFill>
                <a:latin typeface="Arial"/>
              </a:rPr>
              <a:t>. Company Filings &amp; Press Releases.</a:t>
            </a:r>
          </a:p>
        </p:txBody>
      </p:sp>
    </p:spTree>
    <p:extLst>
      <p:ext uri="{BB962C8B-B14F-4D97-AF65-F5344CB8AC3E}">
        <p14:creationId xmlns:p14="http://schemas.microsoft.com/office/powerpoint/2010/main" val="40904324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05DD19-C543-5FDE-EC5E-E6CF75D2418C}"/>
            </a:ext>
          </a:extLst>
        </p:cNvPr>
        <p:cNvGrpSpPr/>
        <p:nvPr/>
      </p:nvGrpSpPr>
      <p:grpSpPr>
        <a:xfrm>
          <a:off x="0" y="0"/>
          <a:ext cx="0" cy="0"/>
          <a:chOff x="0" y="0"/>
          <a:chExt cx="0" cy="0"/>
        </a:xfrm>
      </p:grpSpPr>
      <p:sp>
        <p:nvSpPr>
          <p:cNvPr id="22" name="Title Placeholder 1">
            <a:extLst>
              <a:ext uri="{FF2B5EF4-FFF2-40B4-BE49-F238E27FC236}">
                <a16:creationId xmlns:a16="http://schemas.microsoft.com/office/drawing/2014/main" id="{5A18E731-771D-F7BF-3259-C75C98AEFC7F}"/>
              </a:ext>
            </a:extLst>
          </p:cNvPr>
          <p:cNvSpPr txBox="1">
            <a:spLocks/>
          </p:cNvSpPr>
          <p:nvPr/>
        </p:nvSpPr>
        <p:spPr bwMode="auto">
          <a:xfrm>
            <a:off x="0" y="-1"/>
            <a:ext cx="12192000" cy="822960"/>
          </a:xfrm>
          <a:prstGeom prst="rect">
            <a:avLst/>
          </a:prstGeom>
          <a:solidFill>
            <a:srgbClr val="1B3F6B"/>
          </a:solid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457200" tIns="34255" rIns="68498" bIns="34255" numCol="1" anchor="ctr" anchorCtr="0" compatLnSpc="1">
            <a:prstTxWarp prst="textNoShape">
              <a:avLst/>
            </a:prstTxWarp>
          </a:bodyPr>
          <a:lstStyle>
            <a:lvl1pPr algn="l" defTabSz="411010" rtl="0" fontAlgn="base">
              <a:spcBef>
                <a:spcPct val="0"/>
              </a:spcBef>
              <a:spcAft>
                <a:spcPct val="0"/>
              </a:spcAft>
              <a:defRPr sz="2800" b="1" kern="1200">
                <a:solidFill>
                  <a:srgbClr val="FFFFFF"/>
                </a:solidFill>
                <a:latin typeface="Arial"/>
                <a:ea typeface="ＭＳ Ｐゴシック" charset="0"/>
                <a:cs typeface="Arial"/>
              </a:defRPr>
            </a:lvl1pPr>
            <a:lvl2pPr algn="ctr" defTabSz="411010" rtl="0" fontAlgn="base">
              <a:spcBef>
                <a:spcPct val="0"/>
              </a:spcBef>
              <a:spcAft>
                <a:spcPct val="0"/>
              </a:spcAft>
              <a:defRPr sz="4000">
                <a:solidFill>
                  <a:schemeClr val="bg1"/>
                </a:solidFill>
                <a:latin typeface="Arial" charset="0"/>
                <a:ea typeface="ＭＳ Ｐゴシック" charset="0"/>
              </a:defRPr>
            </a:lvl2pPr>
            <a:lvl3pPr algn="ctr" defTabSz="411010" rtl="0" fontAlgn="base">
              <a:spcBef>
                <a:spcPct val="0"/>
              </a:spcBef>
              <a:spcAft>
                <a:spcPct val="0"/>
              </a:spcAft>
              <a:defRPr sz="4000">
                <a:solidFill>
                  <a:schemeClr val="bg1"/>
                </a:solidFill>
                <a:latin typeface="Arial" charset="0"/>
                <a:ea typeface="ＭＳ Ｐゴシック" charset="0"/>
              </a:defRPr>
            </a:lvl3pPr>
            <a:lvl4pPr algn="ctr" defTabSz="411010" rtl="0" fontAlgn="base">
              <a:spcBef>
                <a:spcPct val="0"/>
              </a:spcBef>
              <a:spcAft>
                <a:spcPct val="0"/>
              </a:spcAft>
              <a:defRPr sz="4000">
                <a:solidFill>
                  <a:schemeClr val="bg1"/>
                </a:solidFill>
                <a:latin typeface="Arial" charset="0"/>
                <a:ea typeface="ＭＳ Ｐゴシック" charset="0"/>
              </a:defRPr>
            </a:lvl4pPr>
            <a:lvl5pPr algn="ctr" defTabSz="411010" rtl="0" fontAlgn="base">
              <a:spcBef>
                <a:spcPct val="0"/>
              </a:spcBef>
              <a:spcAft>
                <a:spcPct val="0"/>
              </a:spcAft>
              <a:defRPr sz="4000">
                <a:solidFill>
                  <a:schemeClr val="bg1"/>
                </a:solidFill>
                <a:latin typeface="Arial" charset="0"/>
                <a:ea typeface="ＭＳ Ｐゴシック" charset="0"/>
              </a:defRPr>
            </a:lvl5pPr>
            <a:lvl6pPr marL="411010" algn="ctr" defTabSz="411010" rtl="0" fontAlgn="base">
              <a:spcBef>
                <a:spcPct val="0"/>
              </a:spcBef>
              <a:spcAft>
                <a:spcPct val="0"/>
              </a:spcAft>
              <a:defRPr sz="4000">
                <a:solidFill>
                  <a:schemeClr val="bg1"/>
                </a:solidFill>
                <a:latin typeface="Arial" charset="0"/>
                <a:ea typeface="ＭＳ Ｐゴシック" charset="0"/>
              </a:defRPr>
            </a:lvl6pPr>
            <a:lvl7pPr marL="822022" algn="ctr" defTabSz="411010" rtl="0" fontAlgn="base">
              <a:spcBef>
                <a:spcPct val="0"/>
              </a:spcBef>
              <a:spcAft>
                <a:spcPct val="0"/>
              </a:spcAft>
              <a:defRPr sz="4000">
                <a:solidFill>
                  <a:schemeClr val="bg1"/>
                </a:solidFill>
                <a:latin typeface="Arial" charset="0"/>
                <a:ea typeface="ＭＳ Ｐゴシック" charset="0"/>
              </a:defRPr>
            </a:lvl7pPr>
            <a:lvl8pPr marL="1233037" algn="ctr" defTabSz="411010" rtl="0" fontAlgn="base">
              <a:spcBef>
                <a:spcPct val="0"/>
              </a:spcBef>
              <a:spcAft>
                <a:spcPct val="0"/>
              </a:spcAft>
              <a:defRPr sz="4000">
                <a:solidFill>
                  <a:schemeClr val="bg1"/>
                </a:solidFill>
                <a:latin typeface="Arial" charset="0"/>
                <a:ea typeface="ＭＳ Ｐゴシック" charset="0"/>
              </a:defRPr>
            </a:lvl8pPr>
            <a:lvl9pPr marL="1644043" algn="ctr" defTabSz="411010" rtl="0" fontAlgn="base">
              <a:spcBef>
                <a:spcPct val="0"/>
              </a:spcBef>
              <a:spcAft>
                <a:spcPct val="0"/>
              </a:spcAft>
              <a:defRPr sz="4000">
                <a:solidFill>
                  <a:schemeClr val="bg1"/>
                </a:solidFill>
                <a:latin typeface="Arial" charset="0"/>
                <a:ea typeface="ＭＳ Ｐゴシック" charset="0"/>
              </a:defRPr>
            </a:lvl9pPr>
          </a:lstStyle>
          <a:p>
            <a:pPr defTabSz="342495">
              <a:defRPr/>
            </a:pPr>
            <a:r>
              <a:rPr lang="en-US" sz="2500" dirty="0">
                <a:solidFill>
                  <a:prstClr val="white"/>
                </a:solidFill>
              </a:rPr>
              <a:t>The Digital Ad Ecosystem is Large, Growing, and Increasingly Programmatic</a:t>
            </a:r>
            <a:endParaRPr lang="en-US" sz="2500" b="0" dirty="0">
              <a:solidFill>
                <a:prstClr val="white"/>
              </a:solidFill>
            </a:endParaRPr>
          </a:p>
        </p:txBody>
      </p:sp>
      <p:sp>
        <p:nvSpPr>
          <p:cNvPr id="16" name="Slide Number Placeholder 5">
            <a:extLst>
              <a:ext uri="{FF2B5EF4-FFF2-40B4-BE49-F238E27FC236}">
                <a16:creationId xmlns:a16="http://schemas.microsoft.com/office/drawing/2014/main" id="{3183F0FC-997F-A0A0-E954-5BD8C304D2A6}"/>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vert="horz" lIns="0" tIns="0" rIns="0" bIns="0" rtlCol="0" anchor="ctr"/>
          <a:lstStyle>
            <a:lvl1pPr>
              <a:defRPr lang="en-US" sz="917" b="1" smtClean="0">
                <a:solidFill>
                  <a:schemeClr val="tx1">
                    <a:lumMod val="75000"/>
                    <a:lumOff val="25000"/>
                  </a:schemeClr>
                </a:solidFill>
                <a:latin typeface="+mj-lt"/>
                <a:ea typeface="ＭＳ Ｐゴシック" charset="0"/>
              </a:defRPr>
            </a:lvl1pPr>
          </a:lstStyle>
          <a:p>
            <a:pPr algn="ctr" defTabSz="542265" fontAlgn="base">
              <a:spcBef>
                <a:spcPct val="0"/>
              </a:spcBef>
              <a:spcAft>
                <a:spcPct val="0"/>
              </a:spcAft>
              <a:defRPr/>
            </a:pPr>
            <a:fld id="{6CFBF153-8302-EE4C-A3C5-81920F175C08}" type="slidenum">
              <a:rPr lang="en-US">
                <a:solidFill>
                  <a:srgbClr val="3F3F3F"/>
                </a:solidFill>
                <a:latin typeface="Arial"/>
              </a:rPr>
              <a:pPr algn="ctr" defTabSz="542265" fontAlgn="base">
                <a:spcBef>
                  <a:spcPct val="0"/>
                </a:spcBef>
                <a:spcAft>
                  <a:spcPct val="0"/>
                </a:spcAft>
                <a:defRPr/>
              </a:pPr>
              <a:t>24</a:t>
            </a:fld>
            <a:endParaRPr lang="en-US" dirty="0">
              <a:solidFill>
                <a:srgbClr val="3F3F3F"/>
              </a:solidFill>
              <a:latin typeface="Arial"/>
            </a:endParaRPr>
          </a:p>
        </p:txBody>
      </p:sp>
      <p:graphicFrame>
        <p:nvGraphicFramePr>
          <p:cNvPr id="4" name="Table 3">
            <a:extLst>
              <a:ext uri="{FF2B5EF4-FFF2-40B4-BE49-F238E27FC236}">
                <a16:creationId xmlns:a16="http://schemas.microsoft.com/office/drawing/2014/main" id="{1B7D4C1A-26AE-8645-5872-859A3AD0635C}"/>
              </a:ext>
            </a:extLst>
          </p:cNvPr>
          <p:cNvGraphicFramePr>
            <a:graphicFrameLocks noGrp="1"/>
          </p:cNvGraphicFramePr>
          <p:nvPr>
            <p:custDataLst>
              <p:tags r:id="rId1"/>
            </p:custDataLst>
          </p:nvPr>
        </p:nvGraphicFramePr>
        <p:xfrm>
          <a:off x="317500" y="952500"/>
          <a:ext cx="11557000" cy="381000"/>
        </p:xfrm>
        <a:graphic>
          <a:graphicData uri="http://schemas.openxmlformats.org/drawingml/2006/table">
            <a:tbl>
              <a:tblPr firstRow="1" bandRow="1">
                <a:tableStyleId>{5C22544A-7EE6-4342-B048-85BDC9FD1C3A}</a:tableStyleId>
              </a:tblPr>
              <a:tblGrid>
                <a:gridCol w="11557000">
                  <a:extLst>
                    <a:ext uri="{9D8B030D-6E8A-4147-A177-3AD203B41FA5}">
                      <a16:colId xmlns:a16="http://schemas.microsoft.com/office/drawing/2014/main" val="2733426439"/>
                    </a:ext>
                  </a:extLst>
                </a:gridCol>
              </a:tblGrid>
              <a:tr h="381000">
                <a:tc>
                  <a:txBody>
                    <a:bodyPr/>
                    <a:lstStyle/>
                    <a:p>
                      <a:pPr algn="ctr"/>
                      <a:r>
                        <a:rPr lang="en-US" sz="2000" dirty="0">
                          <a:solidFill>
                            <a:schemeClr val="tx2"/>
                          </a:solidFill>
                        </a:rPr>
                        <a:t>Global Digital Display Ad Spend ($bn)</a:t>
                      </a:r>
                    </a:p>
                  </a:txBody>
                  <a:tcPr marL="76200" marR="76200" marT="38100" marB="38100" anchor="ctr">
                    <a:lnB w="38100" cap="flat" cmpd="sng" algn="ctr">
                      <a:solidFill>
                        <a:schemeClr val="tx2"/>
                      </a:solidFill>
                      <a:prstDash val="solid"/>
                      <a:round/>
                      <a:headEnd type="none" w="med" len="med"/>
                      <a:tailEnd type="none" w="med" len="med"/>
                    </a:lnB>
                    <a:noFill/>
                  </a:tcPr>
                </a:tc>
                <a:extLst>
                  <a:ext uri="{0D108BD9-81ED-4DB2-BD59-A6C34878D82A}">
                    <a16:rowId xmlns:a16="http://schemas.microsoft.com/office/drawing/2014/main" val="2599154534"/>
                  </a:ext>
                </a:extLst>
              </a:tr>
            </a:tbl>
          </a:graphicData>
        </a:graphic>
      </p:graphicFrame>
      <p:graphicFrame>
        <p:nvGraphicFramePr>
          <p:cNvPr id="6" name="Chart 5">
            <a:extLst>
              <a:ext uri="{FF2B5EF4-FFF2-40B4-BE49-F238E27FC236}">
                <a16:creationId xmlns:a16="http://schemas.microsoft.com/office/drawing/2014/main" id="{42292110-04C5-7556-9CE5-E2F043CF3CC7}"/>
              </a:ext>
            </a:extLst>
          </p:cNvPr>
          <p:cNvGraphicFramePr>
            <a:graphicFrameLocks/>
          </p:cNvGraphicFramePr>
          <p:nvPr/>
        </p:nvGraphicFramePr>
        <p:xfrm>
          <a:off x="317500" y="1333500"/>
          <a:ext cx="11557000" cy="5078149"/>
        </p:xfrm>
        <a:graphic>
          <a:graphicData uri="http://schemas.openxmlformats.org/drawingml/2006/chart">
            <c:chart xmlns:c="http://schemas.openxmlformats.org/drawingml/2006/chart" xmlns:r="http://schemas.openxmlformats.org/officeDocument/2006/relationships" r:id="rId4"/>
          </a:graphicData>
        </a:graphic>
      </p:graphicFrame>
      <p:sp>
        <p:nvSpPr>
          <p:cNvPr id="5" name="TextBox 4">
            <a:extLst>
              <a:ext uri="{FF2B5EF4-FFF2-40B4-BE49-F238E27FC236}">
                <a16:creationId xmlns:a16="http://schemas.microsoft.com/office/drawing/2014/main" id="{B129C416-ABF9-EF84-325B-4F050026D47D}"/>
              </a:ext>
            </a:extLst>
          </p:cNvPr>
          <p:cNvSpPr txBox="1"/>
          <p:nvPr/>
        </p:nvSpPr>
        <p:spPr>
          <a:xfrm>
            <a:off x="11031695" y="3429000"/>
            <a:ext cx="797014" cy="553998"/>
          </a:xfrm>
          <a:prstGeom prst="rect">
            <a:avLst/>
          </a:prstGeom>
          <a:solidFill>
            <a:schemeClr val="tx2"/>
          </a:solidFill>
          <a:ln>
            <a:solidFill>
              <a:schemeClr val="bg1">
                <a:lumMod val="75000"/>
              </a:schemeClr>
            </a:solidFill>
          </a:ln>
        </p:spPr>
        <p:txBody>
          <a:bodyPr wrap="none" rtlCol="0">
            <a:spAutoFit/>
          </a:bodyPr>
          <a:lstStyle/>
          <a:p>
            <a:pPr algn="ctr" defTabSz="544230"/>
            <a:r>
              <a:rPr lang="en-US" sz="1667" b="1" dirty="0">
                <a:solidFill>
                  <a:prstClr val="white"/>
                </a:solidFill>
                <a:latin typeface="Arial"/>
              </a:rPr>
              <a:t>+26% </a:t>
            </a:r>
          </a:p>
          <a:p>
            <a:pPr algn="ctr" defTabSz="544230"/>
            <a:r>
              <a:rPr lang="en-US" sz="1333" dirty="0">
                <a:solidFill>
                  <a:prstClr val="white"/>
                </a:solidFill>
                <a:latin typeface="Arial"/>
              </a:rPr>
              <a:t>CAGR</a:t>
            </a:r>
          </a:p>
        </p:txBody>
      </p:sp>
      <p:sp>
        <p:nvSpPr>
          <p:cNvPr id="7" name="TextBox 6">
            <a:extLst>
              <a:ext uri="{FF2B5EF4-FFF2-40B4-BE49-F238E27FC236}">
                <a16:creationId xmlns:a16="http://schemas.microsoft.com/office/drawing/2014/main" id="{5CF7C8D6-6474-0D8B-083E-8FBD1B160D54}"/>
              </a:ext>
            </a:extLst>
          </p:cNvPr>
          <p:cNvSpPr txBox="1"/>
          <p:nvPr/>
        </p:nvSpPr>
        <p:spPr>
          <a:xfrm>
            <a:off x="11023623" y="1384490"/>
            <a:ext cx="797014" cy="553998"/>
          </a:xfrm>
          <a:prstGeom prst="rect">
            <a:avLst/>
          </a:prstGeom>
          <a:solidFill>
            <a:schemeClr val="tx1"/>
          </a:solidFill>
          <a:ln>
            <a:solidFill>
              <a:schemeClr val="bg1">
                <a:lumMod val="75000"/>
              </a:schemeClr>
            </a:solidFill>
          </a:ln>
        </p:spPr>
        <p:txBody>
          <a:bodyPr wrap="none" rtlCol="0">
            <a:spAutoFit/>
          </a:bodyPr>
          <a:lstStyle/>
          <a:p>
            <a:pPr algn="ctr" defTabSz="544230"/>
            <a:r>
              <a:rPr lang="en-US" sz="1667" b="1" dirty="0">
                <a:solidFill>
                  <a:prstClr val="white"/>
                </a:solidFill>
                <a:latin typeface="Arial"/>
              </a:rPr>
              <a:t>+21% </a:t>
            </a:r>
          </a:p>
          <a:p>
            <a:pPr algn="ctr" defTabSz="544230"/>
            <a:r>
              <a:rPr lang="en-US" sz="1333" dirty="0">
                <a:solidFill>
                  <a:prstClr val="white"/>
                </a:solidFill>
                <a:latin typeface="Arial"/>
              </a:rPr>
              <a:t>CAGR</a:t>
            </a:r>
          </a:p>
        </p:txBody>
      </p:sp>
      <p:sp>
        <p:nvSpPr>
          <p:cNvPr id="8" name="TextBox 7">
            <a:extLst>
              <a:ext uri="{FF2B5EF4-FFF2-40B4-BE49-F238E27FC236}">
                <a16:creationId xmlns:a16="http://schemas.microsoft.com/office/drawing/2014/main" id="{8B01787F-77A2-B0F0-F349-43A1A587D06E}"/>
              </a:ext>
            </a:extLst>
          </p:cNvPr>
          <p:cNvSpPr txBox="1"/>
          <p:nvPr/>
        </p:nvSpPr>
        <p:spPr>
          <a:xfrm>
            <a:off x="11039947" y="1979543"/>
            <a:ext cx="764366" cy="553998"/>
          </a:xfrm>
          <a:prstGeom prst="rect">
            <a:avLst/>
          </a:prstGeom>
          <a:solidFill>
            <a:schemeClr val="tx2">
              <a:lumMod val="20000"/>
              <a:lumOff val="80000"/>
            </a:schemeClr>
          </a:solidFill>
          <a:ln>
            <a:solidFill>
              <a:schemeClr val="bg1">
                <a:lumMod val="75000"/>
              </a:schemeClr>
            </a:solidFill>
          </a:ln>
        </p:spPr>
        <p:txBody>
          <a:bodyPr wrap="square" rtlCol="0">
            <a:spAutoFit/>
          </a:bodyPr>
          <a:lstStyle/>
          <a:p>
            <a:pPr algn="ctr" defTabSz="544230"/>
            <a:r>
              <a:rPr lang="en-US" sz="1667" b="1" dirty="0">
                <a:solidFill>
                  <a:srgbClr val="3F3F3F"/>
                </a:solidFill>
                <a:latin typeface="Arial"/>
              </a:rPr>
              <a:t>+6% </a:t>
            </a:r>
          </a:p>
          <a:p>
            <a:pPr algn="ctr" defTabSz="544230"/>
            <a:r>
              <a:rPr lang="en-US" sz="1333" dirty="0">
                <a:solidFill>
                  <a:srgbClr val="3F3F3F"/>
                </a:solidFill>
                <a:latin typeface="Arial"/>
              </a:rPr>
              <a:t>CAGR</a:t>
            </a:r>
          </a:p>
        </p:txBody>
      </p:sp>
      <p:sp>
        <p:nvSpPr>
          <p:cNvPr id="9" name="TextBox 8">
            <a:extLst>
              <a:ext uri="{FF2B5EF4-FFF2-40B4-BE49-F238E27FC236}">
                <a16:creationId xmlns:a16="http://schemas.microsoft.com/office/drawing/2014/main" id="{1797C052-5B0D-8CF5-1D34-ADB692006667}"/>
              </a:ext>
            </a:extLst>
          </p:cNvPr>
          <p:cNvSpPr txBox="1"/>
          <p:nvPr/>
        </p:nvSpPr>
        <p:spPr>
          <a:xfrm>
            <a:off x="711128" y="6610534"/>
            <a:ext cx="11303000" cy="102657"/>
          </a:xfrm>
          <a:prstGeom prst="rect">
            <a:avLst/>
          </a:prstGeom>
          <a:noFill/>
        </p:spPr>
        <p:txBody>
          <a:bodyPr wrap="square" lIns="0" tIns="0" rIns="0" bIns="0" rtlCol="0" anchor="ctr">
            <a:spAutoFit/>
          </a:bodyPr>
          <a:lstStyle>
            <a:defPPr>
              <a:defRPr lang="en-US"/>
            </a:defPPr>
            <a:lvl1pPr>
              <a:defRPr sz="800" b="1">
                <a:solidFill>
                  <a:schemeClr val="tx1">
                    <a:lumMod val="75000"/>
                    <a:lumOff val="25000"/>
                  </a:schemeClr>
                </a:solidFill>
              </a:defRPr>
            </a:lvl1pPr>
          </a:lstStyle>
          <a:p>
            <a:pPr defTabSz="544208">
              <a:defRPr/>
            </a:pPr>
            <a:r>
              <a:rPr lang="en-US" sz="667" dirty="0">
                <a:solidFill>
                  <a:prstClr val="black">
                    <a:lumMod val="75000"/>
                    <a:lumOff val="25000"/>
                  </a:prstClr>
                </a:solidFill>
                <a:latin typeface="Arial"/>
              </a:rPr>
              <a:t>Sources: </a:t>
            </a:r>
            <a:r>
              <a:rPr lang="en-US" sz="667" b="0" dirty="0">
                <a:solidFill>
                  <a:prstClr val="black">
                    <a:lumMod val="75000"/>
                    <a:lumOff val="25000"/>
                  </a:prstClr>
                </a:solidFill>
                <a:latin typeface="Arial"/>
              </a:rPr>
              <a:t>eMarketer. </a:t>
            </a:r>
            <a:endParaRPr lang="en-US" sz="667" dirty="0">
              <a:solidFill>
                <a:prstClr val="black">
                  <a:lumMod val="75000"/>
                  <a:lumOff val="25000"/>
                </a:prstClr>
              </a:solidFill>
              <a:latin typeface="Arial"/>
            </a:endParaRPr>
          </a:p>
        </p:txBody>
      </p:sp>
    </p:spTree>
    <p:extLst>
      <p:ext uri="{BB962C8B-B14F-4D97-AF65-F5344CB8AC3E}">
        <p14:creationId xmlns:p14="http://schemas.microsoft.com/office/powerpoint/2010/main" val="30626470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DFD46E-A799-ED5B-9F01-5FB0022F4C1B}"/>
            </a:ext>
          </a:extLst>
        </p:cNvPr>
        <p:cNvGrpSpPr/>
        <p:nvPr/>
      </p:nvGrpSpPr>
      <p:grpSpPr>
        <a:xfrm>
          <a:off x="0" y="0"/>
          <a:ext cx="0" cy="0"/>
          <a:chOff x="0" y="0"/>
          <a:chExt cx="0" cy="0"/>
        </a:xfrm>
      </p:grpSpPr>
      <p:sp>
        <p:nvSpPr>
          <p:cNvPr id="11" name="Title Placeholder 1">
            <a:extLst>
              <a:ext uri="{FF2B5EF4-FFF2-40B4-BE49-F238E27FC236}">
                <a16:creationId xmlns:a16="http://schemas.microsoft.com/office/drawing/2014/main" id="{4BDE8818-0AA5-674F-B479-97E2C5C09EFB}"/>
              </a:ext>
            </a:extLst>
          </p:cNvPr>
          <p:cNvSpPr txBox="1">
            <a:spLocks/>
          </p:cNvSpPr>
          <p:nvPr/>
        </p:nvSpPr>
        <p:spPr bwMode="auto">
          <a:xfrm>
            <a:off x="0" y="-1"/>
            <a:ext cx="12192000" cy="822960"/>
          </a:xfrm>
          <a:prstGeom prst="rect">
            <a:avLst/>
          </a:prstGeom>
          <a:solidFill>
            <a:srgbClr val="1B3F6B"/>
          </a:solid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457200" tIns="34255" rIns="68498" bIns="34255" numCol="1" anchor="ctr" anchorCtr="0" compatLnSpc="1">
            <a:prstTxWarp prst="textNoShape">
              <a:avLst/>
            </a:prstTxWarp>
          </a:bodyPr>
          <a:lstStyle>
            <a:defPPr>
              <a:defRPr lang="en-US"/>
            </a:defPPr>
            <a:lvl1pPr defTabSz="411010" fontAlgn="base">
              <a:spcBef>
                <a:spcPct val="0"/>
              </a:spcBef>
              <a:spcAft>
                <a:spcPct val="0"/>
              </a:spcAft>
              <a:defRPr sz="3200" b="1">
                <a:solidFill>
                  <a:srgbClr val="FFFFFF"/>
                </a:solidFill>
                <a:latin typeface="Arial"/>
                <a:ea typeface="ＭＳ Ｐゴシック" charset="0"/>
                <a:cs typeface="Arial"/>
              </a:defRPr>
            </a:lvl1pPr>
            <a:lvl2pPr algn="ctr" defTabSz="411010" fontAlgn="base">
              <a:spcBef>
                <a:spcPct val="0"/>
              </a:spcBef>
              <a:spcAft>
                <a:spcPct val="0"/>
              </a:spcAft>
              <a:defRPr sz="4000">
                <a:solidFill>
                  <a:schemeClr val="bg1"/>
                </a:solidFill>
                <a:latin typeface="Arial" charset="0"/>
                <a:ea typeface="ＭＳ Ｐゴシック" charset="0"/>
              </a:defRPr>
            </a:lvl2pPr>
            <a:lvl3pPr algn="ctr" defTabSz="411010" fontAlgn="base">
              <a:spcBef>
                <a:spcPct val="0"/>
              </a:spcBef>
              <a:spcAft>
                <a:spcPct val="0"/>
              </a:spcAft>
              <a:defRPr sz="4000">
                <a:solidFill>
                  <a:schemeClr val="bg1"/>
                </a:solidFill>
                <a:latin typeface="Arial" charset="0"/>
                <a:ea typeface="ＭＳ Ｐゴシック" charset="0"/>
              </a:defRPr>
            </a:lvl3pPr>
            <a:lvl4pPr algn="ctr" defTabSz="411010" fontAlgn="base">
              <a:spcBef>
                <a:spcPct val="0"/>
              </a:spcBef>
              <a:spcAft>
                <a:spcPct val="0"/>
              </a:spcAft>
              <a:defRPr sz="4000">
                <a:solidFill>
                  <a:schemeClr val="bg1"/>
                </a:solidFill>
                <a:latin typeface="Arial" charset="0"/>
                <a:ea typeface="ＭＳ Ｐゴシック" charset="0"/>
              </a:defRPr>
            </a:lvl4pPr>
            <a:lvl5pPr algn="ctr" defTabSz="411010" fontAlgn="base">
              <a:spcBef>
                <a:spcPct val="0"/>
              </a:spcBef>
              <a:spcAft>
                <a:spcPct val="0"/>
              </a:spcAft>
              <a:defRPr sz="4000">
                <a:solidFill>
                  <a:schemeClr val="bg1"/>
                </a:solidFill>
                <a:latin typeface="Arial" charset="0"/>
                <a:ea typeface="ＭＳ Ｐゴシック" charset="0"/>
              </a:defRPr>
            </a:lvl5pPr>
            <a:lvl6pPr marL="411010" algn="ctr" defTabSz="411010" fontAlgn="base">
              <a:spcBef>
                <a:spcPct val="0"/>
              </a:spcBef>
              <a:spcAft>
                <a:spcPct val="0"/>
              </a:spcAft>
              <a:defRPr sz="4000">
                <a:solidFill>
                  <a:schemeClr val="bg1"/>
                </a:solidFill>
                <a:latin typeface="Arial" charset="0"/>
                <a:ea typeface="ＭＳ Ｐゴシック" charset="0"/>
              </a:defRPr>
            </a:lvl6pPr>
            <a:lvl7pPr marL="822022" algn="ctr" defTabSz="411010" fontAlgn="base">
              <a:spcBef>
                <a:spcPct val="0"/>
              </a:spcBef>
              <a:spcAft>
                <a:spcPct val="0"/>
              </a:spcAft>
              <a:defRPr sz="4000">
                <a:solidFill>
                  <a:schemeClr val="bg1"/>
                </a:solidFill>
                <a:latin typeface="Arial" charset="0"/>
                <a:ea typeface="ＭＳ Ｐゴシック" charset="0"/>
              </a:defRPr>
            </a:lvl7pPr>
            <a:lvl8pPr marL="1233037" algn="ctr" defTabSz="411010" fontAlgn="base">
              <a:spcBef>
                <a:spcPct val="0"/>
              </a:spcBef>
              <a:spcAft>
                <a:spcPct val="0"/>
              </a:spcAft>
              <a:defRPr sz="4000">
                <a:solidFill>
                  <a:schemeClr val="bg1"/>
                </a:solidFill>
                <a:latin typeface="Arial" charset="0"/>
                <a:ea typeface="ＭＳ Ｐゴシック" charset="0"/>
              </a:defRPr>
            </a:lvl8pPr>
            <a:lvl9pPr marL="1644043" algn="ctr" defTabSz="411010" fontAlgn="base">
              <a:spcBef>
                <a:spcPct val="0"/>
              </a:spcBef>
              <a:spcAft>
                <a:spcPct val="0"/>
              </a:spcAft>
              <a:defRPr sz="4000">
                <a:solidFill>
                  <a:schemeClr val="bg1"/>
                </a:solidFill>
                <a:latin typeface="Arial" charset="0"/>
                <a:ea typeface="ＭＳ Ｐゴシック" charset="0"/>
              </a:defRPr>
            </a:lvl9pPr>
          </a:lstStyle>
          <a:p>
            <a:pPr defTabSz="342495"/>
            <a:r>
              <a:rPr lang="en-US" sz="2667" dirty="0"/>
              <a:t>Fragmented Landscape of Intermediaries is Highly Inefficient</a:t>
            </a:r>
          </a:p>
        </p:txBody>
      </p:sp>
      <p:pic>
        <p:nvPicPr>
          <p:cNvPr id="2" name="Picture 1">
            <a:extLst>
              <a:ext uri="{FF2B5EF4-FFF2-40B4-BE49-F238E27FC236}">
                <a16:creationId xmlns:a16="http://schemas.microsoft.com/office/drawing/2014/main" id="{26348590-2FB4-AF2E-6105-47796450DF4B}"/>
              </a:ext>
            </a:extLst>
          </p:cNvPr>
          <p:cNvPicPr>
            <a:picLocks noChangeAspect="1"/>
          </p:cNvPicPr>
          <p:nvPr/>
        </p:nvPicPr>
        <p:blipFill>
          <a:blip r:embed="rId3"/>
          <a:srcRect t="1851" b="6374"/>
          <a:stretch/>
        </p:blipFill>
        <p:spPr>
          <a:xfrm>
            <a:off x="1822205" y="865056"/>
            <a:ext cx="8547591" cy="5536826"/>
          </a:xfrm>
          <a:prstGeom prst="rect">
            <a:avLst/>
          </a:prstGeom>
        </p:spPr>
      </p:pic>
      <p:sp>
        <p:nvSpPr>
          <p:cNvPr id="5" name="Slide Number Placeholder 5">
            <a:extLst>
              <a:ext uri="{FF2B5EF4-FFF2-40B4-BE49-F238E27FC236}">
                <a16:creationId xmlns:a16="http://schemas.microsoft.com/office/drawing/2014/main" id="{0B9D25AA-F89A-8904-8AF7-2112312CA5B6}"/>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defPPr>
              <a:defRPr lang="en-US"/>
            </a:defPPr>
            <a:lvl1pPr marL="0" algn="l" defTabSz="544230" rtl="0" eaLnBrk="1" latinLnBrk="0" hangingPunct="1">
              <a:defRPr lang="en-US" sz="917" b="1" kern="1200" smtClean="0">
                <a:solidFill>
                  <a:schemeClr val="tx1">
                    <a:lumMod val="75000"/>
                    <a:lumOff val="25000"/>
                  </a:schemeClr>
                </a:solidFill>
                <a:latin typeface="+mj-lt"/>
                <a:ea typeface="ＭＳ Ｐゴシック" charset="0"/>
                <a:cs typeface="+mn-cs"/>
              </a:defRPr>
            </a:lvl1pPr>
            <a:lvl2pPr marL="544230" algn="l" defTabSz="544230" rtl="0" eaLnBrk="1" latinLnBrk="0" hangingPunct="1">
              <a:defRPr sz="2167" kern="1200">
                <a:solidFill>
                  <a:schemeClr val="tx1"/>
                </a:solidFill>
                <a:latin typeface="+mn-lt"/>
                <a:ea typeface="+mn-ea"/>
                <a:cs typeface="+mn-cs"/>
              </a:defRPr>
            </a:lvl2pPr>
            <a:lvl3pPr marL="1088461" algn="l" defTabSz="544230" rtl="0" eaLnBrk="1" latinLnBrk="0" hangingPunct="1">
              <a:defRPr sz="2167" kern="1200">
                <a:solidFill>
                  <a:schemeClr val="tx1"/>
                </a:solidFill>
                <a:latin typeface="+mn-lt"/>
                <a:ea typeface="+mn-ea"/>
                <a:cs typeface="+mn-cs"/>
              </a:defRPr>
            </a:lvl3pPr>
            <a:lvl4pPr marL="1632691" algn="l" defTabSz="544230" rtl="0" eaLnBrk="1" latinLnBrk="0" hangingPunct="1">
              <a:defRPr sz="2167" kern="1200">
                <a:solidFill>
                  <a:schemeClr val="tx1"/>
                </a:solidFill>
                <a:latin typeface="+mn-lt"/>
                <a:ea typeface="+mn-ea"/>
                <a:cs typeface="+mn-cs"/>
              </a:defRPr>
            </a:lvl4pPr>
            <a:lvl5pPr marL="2176921" algn="l" defTabSz="544230" rtl="0" eaLnBrk="1" latinLnBrk="0" hangingPunct="1">
              <a:defRPr sz="2167" kern="1200">
                <a:solidFill>
                  <a:schemeClr val="tx1"/>
                </a:solidFill>
                <a:latin typeface="+mn-lt"/>
                <a:ea typeface="+mn-ea"/>
                <a:cs typeface="+mn-cs"/>
              </a:defRPr>
            </a:lvl5pPr>
            <a:lvl6pPr marL="2721151" algn="l" defTabSz="544230" rtl="0" eaLnBrk="1" latinLnBrk="0" hangingPunct="1">
              <a:defRPr sz="2167" kern="1200">
                <a:solidFill>
                  <a:schemeClr val="tx1"/>
                </a:solidFill>
                <a:latin typeface="+mn-lt"/>
                <a:ea typeface="+mn-ea"/>
                <a:cs typeface="+mn-cs"/>
              </a:defRPr>
            </a:lvl6pPr>
            <a:lvl7pPr marL="3265381" algn="l" defTabSz="544230" rtl="0" eaLnBrk="1" latinLnBrk="0" hangingPunct="1">
              <a:defRPr sz="2167" kern="1200">
                <a:solidFill>
                  <a:schemeClr val="tx1"/>
                </a:solidFill>
                <a:latin typeface="+mn-lt"/>
                <a:ea typeface="+mn-ea"/>
                <a:cs typeface="+mn-cs"/>
              </a:defRPr>
            </a:lvl7pPr>
            <a:lvl8pPr marL="3809612" algn="l" defTabSz="544230" rtl="0" eaLnBrk="1" latinLnBrk="0" hangingPunct="1">
              <a:defRPr sz="2167" kern="1200">
                <a:solidFill>
                  <a:schemeClr val="tx1"/>
                </a:solidFill>
                <a:latin typeface="+mn-lt"/>
                <a:ea typeface="+mn-ea"/>
                <a:cs typeface="+mn-cs"/>
              </a:defRPr>
            </a:lvl8pPr>
            <a:lvl9pPr marL="4353842" algn="l" defTabSz="544230" rtl="0" eaLnBrk="1" latinLnBrk="0" hangingPunct="1">
              <a:defRPr sz="2167" kern="1200">
                <a:solidFill>
                  <a:schemeClr val="tx1"/>
                </a:solidFill>
                <a:latin typeface="+mn-lt"/>
                <a:ea typeface="+mn-ea"/>
                <a:cs typeface="+mn-cs"/>
              </a:defRPr>
            </a:lvl9pPr>
          </a:lstStyle>
          <a:p>
            <a:pPr algn="ctr" defTabSz="542287" fontAlgn="base">
              <a:spcBef>
                <a:spcPct val="0"/>
              </a:spcBef>
              <a:spcAft>
                <a:spcPct val="0"/>
              </a:spcAft>
            </a:pPr>
            <a:fld id="{6CFBF153-8302-EE4C-A3C5-81920F175C08}" type="slidenum">
              <a:rPr lang="en-US">
                <a:solidFill>
                  <a:srgbClr val="3F3F3F"/>
                </a:solidFill>
                <a:latin typeface="Arial"/>
              </a:rPr>
              <a:pPr algn="ctr" defTabSz="542287" fontAlgn="base">
                <a:spcBef>
                  <a:spcPct val="0"/>
                </a:spcBef>
                <a:spcAft>
                  <a:spcPct val="0"/>
                </a:spcAft>
              </a:pPr>
              <a:t>25</a:t>
            </a:fld>
            <a:endParaRPr lang="en-US" dirty="0">
              <a:solidFill>
                <a:srgbClr val="3F3F3F"/>
              </a:solidFill>
              <a:latin typeface="Arial"/>
            </a:endParaRPr>
          </a:p>
        </p:txBody>
      </p:sp>
    </p:spTree>
    <p:extLst>
      <p:ext uri="{BB962C8B-B14F-4D97-AF65-F5344CB8AC3E}">
        <p14:creationId xmlns:p14="http://schemas.microsoft.com/office/powerpoint/2010/main" val="31829514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736FDD-56E7-4A19-F83A-C8DBA7DFC9D4}"/>
            </a:ext>
          </a:extLst>
        </p:cNvPr>
        <p:cNvGrpSpPr/>
        <p:nvPr/>
      </p:nvGrpSpPr>
      <p:grpSpPr>
        <a:xfrm>
          <a:off x="0" y="0"/>
          <a:ext cx="0" cy="0"/>
          <a:chOff x="0" y="0"/>
          <a:chExt cx="0" cy="0"/>
        </a:xfrm>
      </p:grpSpPr>
      <p:sp>
        <p:nvSpPr>
          <p:cNvPr id="22" name="Title Placeholder 1">
            <a:extLst>
              <a:ext uri="{FF2B5EF4-FFF2-40B4-BE49-F238E27FC236}">
                <a16:creationId xmlns:a16="http://schemas.microsoft.com/office/drawing/2014/main" id="{E7EA3E8B-E926-4ABC-330A-2DD9BF044B16}"/>
              </a:ext>
            </a:extLst>
          </p:cNvPr>
          <p:cNvSpPr txBox="1">
            <a:spLocks/>
          </p:cNvSpPr>
          <p:nvPr/>
        </p:nvSpPr>
        <p:spPr bwMode="auto">
          <a:xfrm>
            <a:off x="0" y="-1"/>
            <a:ext cx="12192000" cy="822960"/>
          </a:xfrm>
          <a:prstGeom prst="rect">
            <a:avLst/>
          </a:prstGeom>
          <a:solidFill>
            <a:srgbClr val="1B3F6B"/>
          </a:solid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457200" tIns="34255" rIns="68498" bIns="34255" numCol="1" anchor="ctr" anchorCtr="0" compatLnSpc="1">
            <a:prstTxWarp prst="textNoShape">
              <a:avLst/>
            </a:prstTxWarp>
          </a:bodyPr>
          <a:lstStyle>
            <a:lvl1pPr algn="l" defTabSz="411010" rtl="0" fontAlgn="base">
              <a:spcBef>
                <a:spcPct val="0"/>
              </a:spcBef>
              <a:spcAft>
                <a:spcPct val="0"/>
              </a:spcAft>
              <a:defRPr sz="2800" b="1" kern="1200">
                <a:solidFill>
                  <a:srgbClr val="FFFFFF"/>
                </a:solidFill>
                <a:latin typeface="Arial"/>
                <a:ea typeface="ＭＳ Ｐゴシック" charset="0"/>
                <a:cs typeface="Arial"/>
              </a:defRPr>
            </a:lvl1pPr>
            <a:lvl2pPr algn="ctr" defTabSz="411010" rtl="0" fontAlgn="base">
              <a:spcBef>
                <a:spcPct val="0"/>
              </a:spcBef>
              <a:spcAft>
                <a:spcPct val="0"/>
              </a:spcAft>
              <a:defRPr sz="4000">
                <a:solidFill>
                  <a:schemeClr val="bg1"/>
                </a:solidFill>
                <a:latin typeface="Arial" charset="0"/>
                <a:ea typeface="ＭＳ Ｐゴシック" charset="0"/>
              </a:defRPr>
            </a:lvl2pPr>
            <a:lvl3pPr algn="ctr" defTabSz="411010" rtl="0" fontAlgn="base">
              <a:spcBef>
                <a:spcPct val="0"/>
              </a:spcBef>
              <a:spcAft>
                <a:spcPct val="0"/>
              </a:spcAft>
              <a:defRPr sz="4000">
                <a:solidFill>
                  <a:schemeClr val="bg1"/>
                </a:solidFill>
                <a:latin typeface="Arial" charset="0"/>
                <a:ea typeface="ＭＳ Ｐゴシック" charset="0"/>
              </a:defRPr>
            </a:lvl3pPr>
            <a:lvl4pPr algn="ctr" defTabSz="411010" rtl="0" fontAlgn="base">
              <a:spcBef>
                <a:spcPct val="0"/>
              </a:spcBef>
              <a:spcAft>
                <a:spcPct val="0"/>
              </a:spcAft>
              <a:defRPr sz="4000">
                <a:solidFill>
                  <a:schemeClr val="bg1"/>
                </a:solidFill>
                <a:latin typeface="Arial" charset="0"/>
                <a:ea typeface="ＭＳ Ｐゴシック" charset="0"/>
              </a:defRPr>
            </a:lvl4pPr>
            <a:lvl5pPr algn="ctr" defTabSz="411010" rtl="0" fontAlgn="base">
              <a:spcBef>
                <a:spcPct val="0"/>
              </a:spcBef>
              <a:spcAft>
                <a:spcPct val="0"/>
              </a:spcAft>
              <a:defRPr sz="4000">
                <a:solidFill>
                  <a:schemeClr val="bg1"/>
                </a:solidFill>
                <a:latin typeface="Arial" charset="0"/>
                <a:ea typeface="ＭＳ Ｐゴシック" charset="0"/>
              </a:defRPr>
            </a:lvl5pPr>
            <a:lvl6pPr marL="411010" algn="ctr" defTabSz="411010" rtl="0" fontAlgn="base">
              <a:spcBef>
                <a:spcPct val="0"/>
              </a:spcBef>
              <a:spcAft>
                <a:spcPct val="0"/>
              </a:spcAft>
              <a:defRPr sz="4000">
                <a:solidFill>
                  <a:schemeClr val="bg1"/>
                </a:solidFill>
                <a:latin typeface="Arial" charset="0"/>
                <a:ea typeface="ＭＳ Ｐゴシック" charset="0"/>
              </a:defRPr>
            </a:lvl6pPr>
            <a:lvl7pPr marL="822022" algn="ctr" defTabSz="411010" rtl="0" fontAlgn="base">
              <a:spcBef>
                <a:spcPct val="0"/>
              </a:spcBef>
              <a:spcAft>
                <a:spcPct val="0"/>
              </a:spcAft>
              <a:defRPr sz="4000">
                <a:solidFill>
                  <a:schemeClr val="bg1"/>
                </a:solidFill>
                <a:latin typeface="Arial" charset="0"/>
                <a:ea typeface="ＭＳ Ｐゴシック" charset="0"/>
              </a:defRPr>
            </a:lvl7pPr>
            <a:lvl8pPr marL="1233037" algn="ctr" defTabSz="411010" rtl="0" fontAlgn="base">
              <a:spcBef>
                <a:spcPct val="0"/>
              </a:spcBef>
              <a:spcAft>
                <a:spcPct val="0"/>
              </a:spcAft>
              <a:defRPr sz="4000">
                <a:solidFill>
                  <a:schemeClr val="bg1"/>
                </a:solidFill>
                <a:latin typeface="Arial" charset="0"/>
                <a:ea typeface="ＭＳ Ｐゴシック" charset="0"/>
              </a:defRPr>
            </a:lvl8pPr>
            <a:lvl9pPr marL="1644043" algn="ctr" defTabSz="411010" rtl="0" fontAlgn="base">
              <a:spcBef>
                <a:spcPct val="0"/>
              </a:spcBef>
              <a:spcAft>
                <a:spcPct val="0"/>
              </a:spcAft>
              <a:defRPr sz="4000">
                <a:solidFill>
                  <a:schemeClr val="bg1"/>
                </a:solidFill>
                <a:latin typeface="Arial" charset="0"/>
                <a:ea typeface="ＭＳ Ｐゴシック" charset="0"/>
              </a:defRPr>
            </a:lvl9pPr>
          </a:lstStyle>
          <a:p>
            <a:pPr defTabSz="342495">
              <a:defRPr/>
            </a:pPr>
            <a:r>
              <a:rPr lang="en-US" sz="2667" dirty="0">
                <a:solidFill>
                  <a:prstClr val="white"/>
                </a:solidFill>
              </a:rPr>
              <a:t>Horizontal Strategies Emerged via M&amp;A and Product Launches</a:t>
            </a:r>
          </a:p>
        </p:txBody>
      </p:sp>
      <p:sp>
        <p:nvSpPr>
          <p:cNvPr id="16" name="Slide Number Placeholder 5">
            <a:extLst>
              <a:ext uri="{FF2B5EF4-FFF2-40B4-BE49-F238E27FC236}">
                <a16:creationId xmlns:a16="http://schemas.microsoft.com/office/drawing/2014/main" id="{E9F5EED4-8E76-B2EA-0933-A9D42B499E72}"/>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vert="horz" lIns="0" tIns="0" rIns="0" bIns="0" rtlCol="0" anchor="ctr"/>
          <a:lstStyle>
            <a:lvl1pPr>
              <a:defRPr lang="en-US" sz="917" b="1" smtClean="0">
                <a:solidFill>
                  <a:schemeClr val="tx1">
                    <a:lumMod val="75000"/>
                    <a:lumOff val="25000"/>
                  </a:schemeClr>
                </a:solidFill>
                <a:latin typeface="+mj-lt"/>
                <a:ea typeface="ＭＳ Ｐゴシック" charset="0"/>
              </a:defRPr>
            </a:lvl1pPr>
          </a:lstStyle>
          <a:p>
            <a:pPr algn="ctr" defTabSz="542265" fontAlgn="base">
              <a:spcBef>
                <a:spcPct val="0"/>
              </a:spcBef>
              <a:spcAft>
                <a:spcPct val="0"/>
              </a:spcAft>
              <a:defRPr/>
            </a:pPr>
            <a:fld id="{6CFBF153-8302-EE4C-A3C5-81920F175C08}" type="slidenum">
              <a:rPr lang="en-US">
                <a:solidFill>
                  <a:prstClr val="black">
                    <a:lumMod val="75000"/>
                    <a:lumOff val="25000"/>
                  </a:prstClr>
                </a:solidFill>
                <a:latin typeface="Arial"/>
              </a:rPr>
              <a:pPr algn="ctr" defTabSz="542265" fontAlgn="base">
                <a:spcBef>
                  <a:spcPct val="0"/>
                </a:spcBef>
                <a:spcAft>
                  <a:spcPct val="0"/>
                </a:spcAft>
                <a:defRPr/>
              </a:pPr>
              <a:t>26</a:t>
            </a:fld>
            <a:endParaRPr lang="en-US" dirty="0">
              <a:solidFill>
                <a:prstClr val="black">
                  <a:lumMod val="75000"/>
                  <a:lumOff val="25000"/>
                </a:prstClr>
              </a:solidFill>
              <a:latin typeface="Arial"/>
            </a:endParaRPr>
          </a:p>
        </p:txBody>
      </p:sp>
      <p:sp>
        <p:nvSpPr>
          <p:cNvPr id="17" name="Rectangle 16">
            <a:extLst>
              <a:ext uri="{FF2B5EF4-FFF2-40B4-BE49-F238E27FC236}">
                <a16:creationId xmlns:a16="http://schemas.microsoft.com/office/drawing/2014/main" id="{E70C1CC8-7460-887E-B0B7-D62E11E32679}"/>
              </a:ext>
            </a:extLst>
          </p:cNvPr>
          <p:cNvSpPr/>
          <p:nvPr/>
        </p:nvSpPr>
        <p:spPr>
          <a:xfrm>
            <a:off x="11268128" y="3206751"/>
            <a:ext cx="849538" cy="118680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2" name="Rounded Rectangle 20">
            <a:extLst>
              <a:ext uri="{FF2B5EF4-FFF2-40B4-BE49-F238E27FC236}">
                <a16:creationId xmlns:a16="http://schemas.microsoft.com/office/drawing/2014/main" id="{25081790-9C9D-0D0A-28A5-5EBB75569A79}"/>
              </a:ext>
            </a:extLst>
          </p:cNvPr>
          <p:cNvSpPr/>
          <p:nvPr/>
        </p:nvSpPr>
        <p:spPr>
          <a:xfrm>
            <a:off x="524764" y="962194"/>
            <a:ext cx="509455" cy="5334000"/>
          </a:xfrm>
          <a:prstGeom prst="roundRect">
            <a:avLst/>
          </a:prstGeom>
          <a:solidFill>
            <a:srgbClr val="359357"/>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r>
              <a:rPr lang="en-US" sz="2667" b="1" dirty="0">
                <a:solidFill>
                  <a:prstClr val="white"/>
                </a:solidFill>
                <a:latin typeface="Arial"/>
              </a:rPr>
              <a:t>D</a:t>
            </a:r>
          </a:p>
          <a:p>
            <a:pPr algn="ctr" defTabSz="914143"/>
            <a:r>
              <a:rPr lang="en-US" sz="2667" b="1" dirty="0">
                <a:solidFill>
                  <a:prstClr val="white"/>
                </a:solidFill>
                <a:latin typeface="Arial"/>
              </a:rPr>
              <a:t>E</a:t>
            </a:r>
          </a:p>
          <a:p>
            <a:pPr algn="ctr" defTabSz="914143"/>
            <a:r>
              <a:rPr lang="en-US" sz="2667" b="1" dirty="0">
                <a:solidFill>
                  <a:prstClr val="white"/>
                </a:solidFill>
                <a:latin typeface="Arial"/>
              </a:rPr>
              <a:t>M</a:t>
            </a:r>
          </a:p>
          <a:p>
            <a:pPr algn="ctr" defTabSz="914143"/>
            <a:r>
              <a:rPr lang="en-US" sz="2667" b="1" dirty="0">
                <a:solidFill>
                  <a:prstClr val="white"/>
                </a:solidFill>
                <a:latin typeface="Arial"/>
              </a:rPr>
              <a:t>A</a:t>
            </a:r>
          </a:p>
          <a:p>
            <a:pPr algn="ctr" defTabSz="914143"/>
            <a:r>
              <a:rPr lang="en-US" sz="2667" b="1" dirty="0">
                <a:solidFill>
                  <a:prstClr val="white"/>
                </a:solidFill>
                <a:latin typeface="Arial"/>
              </a:rPr>
              <a:t>N</a:t>
            </a:r>
          </a:p>
          <a:p>
            <a:pPr algn="ctr" defTabSz="914143"/>
            <a:r>
              <a:rPr lang="en-US" sz="2667" b="1" dirty="0">
                <a:solidFill>
                  <a:prstClr val="white"/>
                </a:solidFill>
                <a:latin typeface="Arial"/>
              </a:rPr>
              <a:t>D</a:t>
            </a:r>
          </a:p>
        </p:txBody>
      </p:sp>
      <p:sp>
        <p:nvSpPr>
          <p:cNvPr id="3" name="Rounded Rectangle 21">
            <a:extLst>
              <a:ext uri="{FF2B5EF4-FFF2-40B4-BE49-F238E27FC236}">
                <a16:creationId xmlns:a16="http://schemas.microsoft.com/office/drawing/2014/main" id="{5524B076-7610-77AD-C944-97AF504022EE}"/>
              </a:ext>
            </a:extLst>
          </p:cNvPr>
          <p:cNvSpPr/>
          <p:nvPr/>
        </p:nvSpPr>
        <p:spPr>
          <a:xfrm>
            <a:off x="7698895" y="952500"/>
            <a:ext cx="510540" cy="5334000"/>
          </a:xfrm>
          <a:prstGeom prst="roundRect">
            <a:avLst/>
          </a:prstGeom>
          <a:solidFill>
            <a:schemeClr val="tx2"/>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r>
              <a:rPr lang="en-US" sz="2667" b="1" dirty="0">
                <a:solidFill>
                  <a:prstClr val="white"/>
                </a:solidFill>
                <a:latin typeface="Arial"/>
              </a:rPr>
              <a:t>S</a:t>
            </a:r>
          </a:p>
          <a:p>
            <a:pPr algn="ctr" defTabSz="914143"/>
            <a:r>
              <a:rPr lang="en-US" sz="2667" b="1" dirty="0">
                <a:solidFill>
                  <a:prstClr val="white"/>
                </a:solidFill>
                <a:latin typeface="Arial"/>
              </a:rPr>
              <a:t>U</a:t>
            </a:r>
          </a:p>
          <a:p>
            <a:pPr algn="ctr" defTabSz="914143"/>
            <a:r>
              <a:rPr lang="en-US" sz="2667" b="1" dirty="0">
                <a:solidFill>
                  <a:prstClr val="white"/>
                </a:solidFill>
                <a:latin typeface="Arial"/>
              </a:rPr>
              <a:t>P</a:t>
            </a:r>
          </a:p>
          <a:p>
            <a:pPr algn="ctr" defTabSz="914143"/>
            <a:r>
              <a:rPr lang="en-US" sz="2667" b="1" dirty="0">
                <a:solidFill>
                  <a:prstClr val="white"/>
                </a:solidFill>
                <a:latin typeface="Arial"/>
              </a:rPr>
              <a:t>P</a:t>
            </a:r>
          </a:p>
          <a:p>
            <a:pPr algn="ctr" defTabSz="914143"/>
            <a:r>
              <a:rPr lang="en-US" sz="2667" b="1" dirty="0">
                <a:solidFill>
                  <a:prstClr val="white"/>
                </a:solidFill>
                <a:latin typeface="Arial"/>
              </a:rPr>
              <a:t>L</a:t>
            </a:r>
          </a:p>
          <a:p>
            <a:pPr algn="ctr" defTabSz="914143"/>
            <a:r>
              <a:rPr lang="en-US" sz="2667" b="1" dirty="0">
                <a:solidFill>
                  <a:prstClr val="white"/>
                </a:solidFill>
                <a:latin typeface="Arial"/>
              </a:rPr>
              <a:t>Y</a:t>
            </a:r>
          </a:p>
        </p:txBody>
      </p:sp>
      <p:grpSp>
        <p:nvGrpSpPr>
          <p:cNvPr id="4" name="Group 3">
            <a:extLst>
              <a:ext uri="{FF2B5EF4-FFF2-40B4-BE49-F238E27FC236}">
                <a16:creationId xmlns:a16="http://schemas.microsoft.com/office/drawing/2014/main" id="{E2AE973E-8B52-07B7-2619-D2146BB4A26D}"/>
              </a:ext>
            </a:extLst>
          </p:cNvPr>
          <p:cNvGrpSpPr/>
          <p:nvPr/>
        </p:nvGrpSpPr>
        <p:grpSpPr>
          <a:xfrm>
            <a:off x="1229305" y="2531702"/>
            <a:ext cx="6391983" cy="548640"/>
            <a:chOff x="1523056" y="3182668"/>
            <a:chExt cx="5289920" cy="533002"/>
          </a:xfrm>
        </p:grpSpPr>
        <p:sp>
          <p:nvSpPr>
            <p:cNvPr id="5" name="Left Arrow 40">
              <a:extLst>
                <a:ext uri="{FF2B5EF4-FFF2-40B4-BE49-F238E27FC236}">
                  <a16:creationId xmlns:a16="http://schemas.microsoft.com/office/drawing/2014/main" id="{DEF5660C-92A0-8189-6C6C-3C182E62F849}"/>
                </a:ext>
              </a:extLst>
            </p:cNvPr>
            <p:cNvSpPr/>
            <p:nvPr/>
          </p:nvSpPr>
          <p:spPr>
            <a:xfrm>
              <a:off x="1523056" y="3186678"/>
              <a:ext cx="2644959" cy="528992"/>
            </a:xfrm>
            <a:prstGeom prst="leftArrow">
              <a:avLst/>
            </a:prstGeom>
            <a:solidFill>
              <a:srgbClr val="3593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endParaRPr lang="en-US" sz="1500" dirty="0">
                <a:solidFill>
                  <a:prstClr val="white"/>
                </a:solidFill>
                <a:latin typeface="Arial"/>
              </a:endParaRPr>
            </a:p>
          </p:txBody>
        </p:sp>
        <p:sp>
          <p:nvSpPr>
            <p:cNvPr id="6" name="Left Arrow 43">
              <a:extLst>
                <a:ext uri="{FF2B5EF4-FFF2-40B4-BE49-F238E27FC236}">
                  <a16:creationId xmlns:a16="http://schemas.microsoft.com/office/drawing/2014/main" id="{585302EA-B6B3-27F0-E63A-DC316D15D10B}"/>
                </a:ext>
              </a:extLst>
            </p:cNvPr>
            <p:cNvSpPr/>
            <p:nvPr/>
          </p:nvSpPr>
          <p:spPr>
            <a:xfrm rot="10800000">
              <a:off x="4168016" y="3182668"/>
              <a:ext cx="2644960" cy="528992"/>
            </a:xfrm>
            <a:prstGeom prst="leftArrow">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endParaRPr lang="en-US" sz="1500" dirty="0">
                <a:solidFill>
                  <a:prstClr val="white"/>
                </a:solidFill>
                <a:latin typeface="Arial"/>
              </a:endParaRPr>
            </a:p>
          </p:txBody>
        </p:sp>
      </p:grpSp>
      <p:pic>
        <p:nvPicPr>
          <p:cNvPr id="7" name="Picture 6">
            <a:extLst>
              <a:ext uri="{FF2B5EF4-FFF2-40B4-BE49-F238E27FC236}">
                <a16:creationId xmlns:a16="http://schemas.microsoft.com/office/drawing/2014/main" id="{DD0CDCCF-60C7-7123-1119-E162331C98DD}"/>
              </a:ext>
            </a:extLst>
          </p:cNvPr>
          <p:cNvPicPr>
            <a:picLocks noChangeAspect="1"/>
          </p:cNvPicPr>
          <p:nvPr/>
        </p:nvPicPr>
        <p:blipFill>
          <a:blip r:embed="rId3">
            <a:lum bright="70000" contrast="-70000"/>
            <a:extLst>
              <a:ext uri="{BEBA8EAE-BF5A-486C-A8C5-ECC9F3942E4B}">
                <a14:imgProps xmlns:a14="http://schemas.microsoft.com/office/drawing/2010/main">
                  <a14:imgLayer r:embed="rId4">
                    <a14:imgEffect>
                      <a14:artisticPhotocopy/>
                    </a14:imgEffect>
                  </a14:imgLayer>
                </a14:imgProps>
              </a:ext>
            </a:extLst>
          </a:blip>
          <a:stretch>
            <a:fillRect/>
          </a:stretch>
        </p:blipFill>
        <p:spPr>
          <a:xfrm>
            <a:off x="2013945" y="2726614"/>
            <a:ext cx="1259459" cy="157433"/>
          </a:xfrm>
          <a:prstGeom prst="rect">
            <a:avLst/>
          </a:prstGeom>
        </p:spPr>
      </p:pic>
      <p:pic>
        <p:nvPicPr>
          <p:cNvPr id="8" name="Picture 2">
            <a:extLst>
              <a:ext uri="{FF2B5EF4-FFF2-40B4-BE49-F238E27FC236}">
                <a16:creationId xmlns:a16="http://schemas.microsoft.com/office/drawing/2014/main" id="{1105E481-97B5-4ACE-41E5-B108ACB902EE}"/>
              </a:ext>
            </a:extLst>
          </p:cNvPr>
          <p:cNvPicPr>
            <a:picLocks noChangeAspect="1" noChangeArrowheads="1"/>
          </p:cNvPicPr>
          <p:nvPr/>
        </p:nvPicPr>
        <p:blipFill rotWithShape="1">
          <a:blip r:embed="rId5">
            <a:lum bright="70000" contrast="-70000"/>
            <a:extLst>
              <a:ext uri="{BEBA8EAE-BF5A-486C-A8C5-ECC9F3942E4B}">
                <a14:imgProps xmlns:a14="http://schemas.microsoft.com/office/drawing/2010/main">
                  <a14:imgLayer r:embed="rId6">
                    <a14:imgEffect>
                      <a14:artisticPhotocopy/>
                    </a14:imgEffect>
                  </a14:imgLayer>
                </a14:imgProps>
              </a:ext>
              <a:ext uri="{28A0092B-C50C-407E-A947-70E740481C1C}">
                <a14:useLocalDpi xmlns:a14="http://schemas.microsoft.com/office/drawing/2010/main" val="0"/>
              </a:ext>
            </a:extLst>
          </a:blip>
          <a:srcRect t="39252" b="39280"/>
          <a:stretch/>
        </p:blipFill>
        <p:spPr bwMode="auto">
          <a:xfrm>
            <a:off x="5478964" y="2733627"/>
            <a:ext cx="988734" cy="159103"/>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oup 8">
            <a:extLst>
              <a:ext uri="{FF2B5EF4-FFF2-40B4-BE49-F238E27FC236}">
                <a16:creationId xmlns:a16="http://schemas.microsoft.com/office/drawing/2014/main" id="{A4438873-6CAB-893F-64AC-C81645C7B974}"/>
              </a:ext>
            </a:extLst>
          </p:cNvPr>
          <p:cNvGrpSpPr/>
          <p:nvPr/>
        </p:nvGrpSpPr>
        <p:grpSpPr>
          <a:xfrm>
            <a:off x="1232254" y="3633127"/>
            <a:ext cx="6391983" cy="548640"/>
            <a:chOff x="1526595" y="4451815"/>
            <a:chExt cx="5289918" cy="530576"/>
          </a:xfrm>
        </p:grpSpPr>
        <p:sp>
          <p:nvSpPr>
            <p:cNvPr id="10" name="Left Arrow 31">
              <a:extLst>
                <a:ext uri="{FF2B5EF4-FFF2-40B4-BE49-F238E27FC236}">
                  <a16:creationId xmlns:a16="http://schemas.microsoft.com/office/drawing/2014/main" id="{1DAA2CE5-A4EB-DBCD-E929-A4A22D3DF344}"/>
                </a:ext>
              </a:extLst>
            </p:cNvPr>
            <p:cNvSpPr/>
            <p:nvPr/>
          </p:nvSpPr>
          <p:spPr>
            <a:xfrm>
              <a:off x="1526595" y="4451815"/>
              <a:ext cx="2644959" cy="528992"/>
            </a:xfrm>
            <a:prstGeom prst="leftArrow">
              <a:avLst/>
            </a:prstGeom>
            <a:solidFill>
              <a:srgbClr val="3593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endParaRPr lang="en-US" sz="1500" dirty="0">
                <a:solidFill>
                  <a:prstClr val="white"/>
                </a:solidFill>
                <a:latin typeface="Arial"/>
              </a:endParaRPr>
            </a:p>
          </p:txBody>
        </p:sp>
        <p:sp>
          <p:nvSpPr>
            <p:cNvPr id="11" name="Left Arrow 37">
              <a:extLst>
                <a:ext uri="{FF2B5EF4-FFF2-40B4-BE49-F238E27FC236}">
                  <a16:creationId xmlns:a16="http://schemas.microsoft.com/office/drawing/2014/main" id="{CB636CFA-9042-DEF9-E457-203407A388B0}"/>
                </a:ext>
              </a:extLst>
            </p:cNvPr>
            <p:cNvSpPr/>
            <p:nvPr/>
          </p:nvSpPr>
          <p:spPr>
            <a:xfrm rot="10800000">
              <a:off x="4171554" y="4453399"/>
              <a:ext cx="2644959" cy="528992"/>
            </a:xfrm>
            <a:prstGeom prst="leftArrow">
              <a:avLst>
                <a:gd name="adj1" fmla="val 50000"/>
                <a:gd name="adj2" fmla="val 5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endParaRPr lang="en-US" sz="1500" dirty="0">
                <a:solidFill>
                  <a:prstClr val="white"/>
                </a:solidFill>
                <a:latin typeface="Arial"/>
              </a:endParaRPr>
            </a:p>
          </p:txBody>
        </p:sp>
      </p:grpSp>
      <p:pic>
        <p:nvPicPr>
          <p:cNvPr id="12" name="Picture 11">
            <a:extLst>
              <a:ext uri="{FF2B5EF4-FFF2-40B4-BE49-F238E27FC236}">
                <a16:creationId xmlns:a16="http://schemas.microsoft.com/office/drawing/2014/main" id="{6A1AB25D-5DBD-C0B8-2D8B-F3140D9D283C}"/>
              </a:ext>
            </a:extLst>
          </p:cNvPr>
          <p:cNvPicPr>
            <a:picLocks noChangeAspect="1"/>
          </p:cNvPicPr>
          <p:nvPr/>
        </p:nvPicPr>
        <p:blipFill>
          <a:blip r:embed="rId7">
            <a:lum bright="70000" contrast="-70000"/>
            <a:extLst>
              <a:ext uri="{BEBA8EAE-BF5A-486C-A8C5-ECC9F3942E4B}">
                <a14:imgProps xmlns:a14="http://schemas.microsoft.com/office/drawing/2010/main">
                  <a14:imgLayer r:embed="rId8">
                    <a14:imgEffect>
                      <a14:artisticPhotocopy/>
                    </a14:imgEffect>
                  </a14:imgLayer>
                </a14:imgProps>
              </a:ext>
            </a:extLst>
          </a:blip>
          <a:stretch>
            <a:fillRect/>
          </a:stretch>
        </p:blipFill>
        <p:spPr>
          <a:xfrm>
            <a:off x="2194606" y="3819144"/>
            <a:ext cx="898135" cy="161663"/>
          </a:xfrm>
          <a:prstGeom prst="rect">
            <a:avLst/>
          </a:prstGeom>
        </p:spPr>
      </p:pic>
      <p:sp>
        <p:nvSpPr>
          <p:cNvPr id="14" name="Right Arrow 12">
            <a:extLst>
              <a:ext uri="{FF2B5EF4-FFF2-40B4-BE49-F238E27FC236}">
                <a16:creationId xmlns:a16="http://schemas.microsoft.com/office/drawing/2014/main" id="{7BEA768D-7574-F777-D785-4C6D2DF22036}"/>
              </a:ext>
            </a:extLst>
          </p:cNvPr>
          <p:cNvSpPr/>
          <p:nvPr/>
        </p:nvSpPr>
        <p:spPr>
          <a:xfrm flipH="1">
            <a:off x="3856903" y="3759582"/>
            <a:ext cx="914400" cy="304800"/>
          </a:xfrm>
          <a:prstGeom prst="rightArrow">
            <a:avLst/>
          </a:prstGeom>
          <a:solidFill>
            <a:schemeClr val="bg1"/>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defTabSz="544230"/>
            <a:r>
              <a:rPr lang="en-US" sz="1000" b="1" dirty="0">
                <a:solidFill>
                  <a:srgbClr val="3F3F3F"/>
                </a:solidFill>
                <a:latin typeface="Arial"/>
              </a:rPr>
              <a:t>M&amp;A</a:t>
            </a:r>
          </a:p>
        </p:txBody>
      </p:sp>
      <p:grpSp>
        <p:nvGrpSpPr>
          <p:cNvPr id="15" name="Group 14">
            <a:extLst>
              <a:ext uri="{FF2B5EF4-FFF2-40B4-BE49-F238E27FC236}">
                <a16:creationId xmlns:a16="http://schemas.microsoft.com/office/drawing/2014/main" id="{3D10C1B2-8C8A-CB06-DA5C-AC8AF81B5A9E}"/>
              </a:ext>
            </a:extLst>
          </p:cNvPr>
          <p:cNvGrpSpPr/>
          <p:nvPr/>
        </p:nvGrpSpPr>
        <p:grpSpPr>
          <a:xfrm>
            <a:off x="1230824" y="4183839"/>
            <a:ext cx="6391983" cy="548640"/>
            <a:chOff x="1524878" y="5084047"/>
            <a:chExt cx="5289918" cy="529259"/>
          </a:xfrm>
        </p:grpSpPr>
        <p:sp>
          <p:nvSpPr>
            <p:cNvPr id="18" name="Left Arrow 31">
              <a:extLst>
                <a:ext uri="{FF2B5EF4-FFF2-40B4-BE49-F238E27FC236}">
                  <a16:creationId xmlns:a16="http://schemas.microsoft.com/office/drawing/2014/main" id="{BC48AEA2-733A-E5AA-2B72-18E531ECA031}"/>
                </a:ext>
              </a:extLst>
            </p:cNvPr>
            <p:cNvSpPr/>
            <p:nvPr/>
          </p:nvSpPr>
          <p:spPr>
            <a:xfrm>
              <a:off x="1524878" y="5084047"/>
              <a:ext cx="2644959" cy="528992"/>
            </a:xfrm>
            <a:prstGeom prst="leftArrow">
              <a:avLst/>
            </a:prstGeom>
            <a:solidFill>
              <a:srgbClr val="3593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endParaRPr lang="en-US" sz="1500" dirty="0">
                <a:solidFill>
                  <a:prstClr val="white"/>
                </a:solidFill>
                <a:latin typeface="Arial"/>
              </a:endParaRPr>
            </a:p>
          </p:txBody>
        </p:sp>
        <p:sp>
          <p:nvSpPr>
            <p:cNvPr id="19" name="Left Arrow 37">
              <a:extLst>
                <a:ext uri="{FF2B5EF4-FFF2-40B4-BE49-F238E27FC236}">
                  <a16:creationId xmlns:a16="http://schemas.microsoft.com/office/drawing/2014/main" id="{E15E04AD-F58F-26FA-24B6-247558601D71}"/>
                </a:ext>
              </a:extLst>
            </p:cNvPr>
            <p:cNvSpPr/>
            <p:nvPr/>
          </p:nvSpPr>
          <p:spPr>
            <a:xfrm rot="10800000">
              <a:off x="4169837" y="5084314"/>
              <a:ext cx="2644959" cy="528992"/>
            </a:xfrm>
            <a:prstGeom prst="leftArrow">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endParaRPr lang="en-US" sz="1500" dirty="0">
                <a:solidFill>
                  <a:prstClr val="white"/>
                </a:solidFill>
                <a:latin typeface="Arial"/>
              </a:endParaRPr>
            </a:p>
          </p:txBody>
        </p:sp>
      </p:grpSp>
      <p:pic>
        <p:nvPicPr>
          <p:cNvPr id="20" name="Picture 19">
            <a:extLst>
              <a:ext uri="{FF2B5EF4-FFF2-40B4-BE49-F238E27FC236}">
                <a16:creationId xmlns:a16="http://schemas.microsoft.com/office/drawing/2014/main" id="{C04803B8-4AFA-283C-8A3B-D36FC6B46120}"/>
              </a:ext>
            </a:extLst>
          </p:cNvPr>
          <p:cNvPicPr>
            <a:picLocks noChangeAspect="1"/>
          </p:cNvPicPr>
          <p:nvPr/>
        </p:nvPicPr>
        <p:blipFill>
          <a:blip r:embed="rId9">
            <a:lum bright="70000" contrast="-70000"/>
            <a:extLst>
              <a:ext uri="{BEBA8EAE-BF5A-486C-A8C5-ECC9F3942E4B}">
                <a14:imgProps xmlns:a14="http://schemas.microsoft.com/office/drawing/2010/main">
                  <a14:imgLayer r:embed="rId10">
                    <a14:imgEffect>
                      <a14:artisticPhotocopy/>
                    </a14:imgEffect>
                  </a14:imgLayer>
                </a14:imgProps>
              </a:ext>
            </a:extLst>
          </a:blip>
          <a:stretch>
            <a:fillRect/>
          </a:stretch>
        </p:blipFill>
        <p:spPr>
          <a:xfrm>
            <a:off x="2232062" y="4345823"/>
            <a:ext cx="823223" cy="197576"/>
          </a:xfrm>
          <a:prstGeom prst="rect">
            <a:avLst/>
          </a:prstGeom>
        </p:spPr>
      </p:pic>
      <p:pic>
        <p:nvPicPr>
          <p:cNvPr id="21" name="Picture 4" descr="PubMatic Digital Marketing Case Study | Titan Growth">
            <a:extLst>
              <a:ext uri="{FF2B5EF4-FFF2-40B4-BE49-F238E27FC236}">
                <a16:creationId xmlns:a16="http://schemas.microsoft.com/office/drawing/2014/main" id="{C478E2C9-5BD2-49BE-107A-F3697076F36B}"/>
              </a:ext>
            </a:extLst>
          </p:cNvPr>
          <p:cNvPicPr>
            <a:picLocks noChangeAspect="1" noChangeArrowheads="1"/>
          </p:cNvPicPr>
          <p:nvPr/>
        </p:nvPicPr>
        <p:blipFill>
          <a:blip r:embed="rId11">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519631" y="4383020"/>
            <a:ext cx="907399" cy="132231"/>
          </a:xfrm>
          <a:prstGeom prst="rect">
            <a:avLst/>
          </a:prstGeom>
          <a:noFill/>
          <a:extLst>
            <a:ext uri="{909E8E84-426E-40DD-AFC4-6F175D3DCCD1}">
              <a14:hiddenFill xmlns:a14="http://schemas.microsoft.com/office/drawing/2010/main">
                <a:solidFill>
                  <a:srgbClr val="FFFFFF"/>
                </a:solidFill>
              </a14:hiddenFill>
            </a:ext>
          </a:extLst>
        </p:spPr>
      </p:pic>
      <p:sp>
        <p:nvSpPr>
          <p:cNvPr id="23" name="Right Arrow 12">
            <a:extLst>
              <a:ext uri="{FF2B5EF4-FFF2-40B4-BE49-F238E27FC236}">
                <a16:creationId xmlns:a16="http://schemas.microsoft.com/office/drawing/2014/main" id="{A759A379-D874-C16A-A625-6D3186E02039}"/>
              </a:ext>
            </a:extLst>
          </p:cNvPr>
          <p:cNvSpPr/>
          <p:nvPr/>
        </p:nvSpPr>
        <p:spPr>
          <a:xfrm flipH="1">
            <a:off x="3856903" y="4306620"/>
            <a:ext cx="914400" cy="304800"/>
          </a:xfrm>
          <a:prstGeom prst="rightArrow">
            <a:avLst/>
          </a:prstGeom>
          <a:solidFill>
            <a:srgbClr val="FADDC5"/>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defTabSz="544230"/>
            <a:r>
              <a:rPr lang="en-US" sz="1000" b="1" dirty="0">
                <a:solidFill>
                  <a:srgbClr val="3F3F3F"/>
                </a:solidFill>
                <a:latin typeface="Arial"/>
              </a:rPr>
              <a:t>M&amp;A</a:t>
            </a:r>
          </a:p>
        </p:txBody>
      </p:sp>
      <p:grpSp>
        <p:nvGrpSpPr>
          <p:cNvPr id="24" name="Group 23">
            <a:extLst>
              <a:ext uri="{FF2B5EF4-FFF2-40B4-BE49-F238E27FC236}">
                <a16:creationId xmlns:a16="http://schemas.microsoft.com/office/drawing/2014/main" id="{6CCAB2FC-914D-E4DA-2475-E15FE2CB5401}"/>
              </a:ext>
            </a:extLst>
          </p:cNvPr>
          <p:cNvGrpSpPr/>
          <p:nvPr/>
        </p:nvGrpSpPr>
        <p:grpSpPr>
          <a:xfrm>
            <a:off x="1203192" y="4734552"/>
            <a:ext cx="6391983" cy="548640"/>
            <a:chOff x="1491720" y="5851039"/>
            <a:chExt cx="5289918" cy="528994"/>
          </a:xfrm>
        </p:grpSpPr>
        <p:sp>
          <p:nvSpPr>
            <p:cNvPr id="25" name="Left Arrow 40">
              <a:extLst>
                <a:ext uri="{FF2B5EF4-FFF2-40B4-BE49-F238E27FC236}">
                  <a16:creationId xmlns:a16="http://schemas.microsoft.com/office/drawing/2014/main" id="{B57D4F11-01AD-E7C9-AF55-9F1AB81B384F}"/>
                </a:ext>
              </a:extLst>
            </p:cNvPr>
            <p:cNvSpPr/>
            <p:nvPr/>
          </p:nvSpPr>
          <p:spPr>
            <a:xfrm>
              <a:off x="1491720" y="5851039"/>
              <a:ext cx="2644959" cy="528992"/>
            </a:xfrm>
            <a:prstGeom prst="leftArrow">
              <a:avLst/>
            </a:prstGeom>
            <a:solidFill>
              <a:srgbClr val="3593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endParaRPr lang="en-US" sz="1500" dirty="0">
                <a:solidFill>
                  <a:prstClr val="white"/>
                </a:solidFill>
                <a:latin typeface="Arial"/>
              </a:endParaRPr>
            </a:p>
          </p:txBody>
        </p:sp>
        <p:sp>
          <p:nvSpPr>
            <p:cNvPr id="26" name="Left Arrow 43">
              <a:extLst>
                <a:ext uri="{FF2B5EF4-FFF2-40B4-BE49-F238E27FC236}">
                  <a16:creationId xmlns:a16="http://schemas.microsoft.com/office/drawing/2014/main" id="{1F869267-4C08-B8CB-7D99-FD5B92314BAA}"/>
                </a:ext>
              </a:extLst>
            </p:cNvPr>
            <p:cNvSpPr/>
            <p:nvPr/>
          </p:nvSpPr>
          <p:spPr>
            <a:xfrm rot="10800000">
              <a:off x="4136679" y="5851041"/>
              <a:ext cx="2644959" cy="528992"/>
            </a:xfrm>
            <a:prstGeom prst="leftArrow">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endParaRPr lang="en-US" sz="1500" dirty="0">
                <a:solidFill>
                  <a:prstClr val="white"/>
                </a:solidFill>
                <a:latin typeface="Arial"/>
              </a:endParaRPr>
            </a:p>
          </p:txBody>
        </p:sp>
      </p:grpSp>
      <p:pic>
        <p:nvPicPr>
          <p:cNvPr id="27" name="Picture 26">
            <a:extLst>
              <a:ext uri="{FF2B5EF4-FFF2-40B4-BE49-F238E27FC236}">
                <a16:creationId xmlns:a16="http://schemas.microsoft.com/office/drawing/2014/main" id="{C676D26C-CBBC-1881-FFB0-58AA9281DEC6}"/>
              </a:ext>
            </a:extLst>
          </p:cNvPr>
          <p:cNvPicPr>
            <a:picLocks noChangeAspect="1"/>
          </p:cNvPicPr>
          <p:nvPr/>
        </p:nvPicPr>
        <p:blipFill>
          <a:blip r:embed="rId12">
            <a:lum bright="70000" contrast="-70000"/>
            <a:extLst>
              <a:ext uri="{BEBA8EAE-BF5A-486C-A8C5-ECC9F3942E4B}">
                <a14:imgProps xmlns:a14="http://schemas.microsoft.com/office/drawing/2010/main">
                  <a14:imgLayer r:embed="rId13">
                    <a14:imgEffect>
                      <a14:artisticPhotocopy/>
                    </a14:imgEffect>
                  </a14:imgLayer>
                </a14:imgProps>
              </a:ext>
            </a:extLst>
          </a:blip>
          <a:stretch>
            <a:fillRect/>
          </a:stretch>
        </p:blipFill>
        <p:spPr>
          <a:xfrm>
            <a:off x="5647580" y="4912730"/>
            <a:ext cx="651500" cy="211739"/>
          </a:xfrm>
          <a:prstGeom prst="rect">
            <a:avLst/>
          </a:prstGeom>
        </p:spPr>
      </p:pic>
      <p:sp>
        <p:nvSpPr>
          <p:cNvPr id="28" name="TextBox 27">
            <a:extLst>
              <a:ext uri="{FF2B5EF4-FFF2-40B4-BE49-F238E27FC236}">
                <a16:creationId xmlns:a16="http://schemas.microsoft.com/office/drawing/2014/main" id="{D533998A-DC4E-01C4-3E57-F0BB2A88BEDF}"/>
              </a:ext>
            </a:extLst>
          </p:cNvPr>
          <p:cNvSpPr txBox="1"/>
          <p:nvPr/>
        </p:nvSpPr>
        <p:spPr>
          <a:xfrm>
            <a:off x="2210703" y="4859696"/>
            <a:ext cx="865943" cy="271934"/>
          </a:xfrm>
          <a:prstGeom prst="rect">
            <a:avLst/>
          </a:prstGeom>
          <a:noFill/>
        </p:spPr>
        <p:txBody>
          <a:bodyPr wrap="none" rtlCol="0" anchor="ctr">
            <a:spAutoFit/>
          </a:bodyPr>
          <a:lstStyle/>
          <a:p>
            <a:pPr algn="ctr" defTabSz="544230"/>
            <a:r>
              <a:rPr lang="en-US" sz="1167" b="1" i="1" dirty="0" err="1">
                <a:solidFill>
                  <a:prstClr val="white"/>
                </a:solidFill>
                <a:latin typeface="Arial"/>
              </a:rPr>
              <a:t>ClearLine</a:t>
            </a:r>
            <a:endParaRPr lang="en-US" sz="1167" b="1" i="1" dirty="0">
              <a:solidFill>
                <a:prstClr val="white"/>
              </a:solidFill>
              <a:latin typeface="Arial"/>
            </a:endParaRPr>
          </a:p>
        </p:txBody>
      </p:sp>
      <p:sp>
        <p:nvSpPr>
          <p:cNvPr id="29" name="Right Arrow 12">
            <a:extLst>
              <a:ext uri="{FF2B5EF4-FFF2-40B4-BE49-F238E27FC236}">
                <a16:creationId xmlns:a16="http://schemas.microsoft.com/office/drawing/2014/main" id="{E24B6F17-9459-E7AA-4B4C-2DE5E7DFD118}"/>
              </a:ext>
            </a:extLst>
          </p:cNvPr>
          <p:cNvSpPr/>
          <p:nvPr/>
        </p:nvSpPr>
        <p:spPr>
          <a:xfrm flipH="1">
            <a:off x="3856903" y="4840431"/>
            <a:ext cx="914400" cy="304800"/>
          </a:xfrm>
          <a:prstGeom prst="rightArrow">
            <a:avLst/>
          </a:prstGeom>
          <a:solidFill>
            <a:schemeClr val="bg1"/>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defTabSz="544230"/>
            <a:r>
              <a:rPr lang="en-US" sz="1000" b="1" dirty="0">
                <a:solidFill>
                  <a:srgbClr val="3F3F3F"/>
                </a:solidFill>
                <a:latin typeface="Arial"/>
              </a:rPr>
              <a:t>Organic</a:t>
            </a:r>
          </a:p>
        </p:txBody>
      </p:sp>
      <p:grpSp>
        <p:nvGrpSpPr>
          <p:cNvPr id="30" name="Group 29">
            <a:extLst>
              <a:ext uri="{FF2B5EF4-FFF2-40B4-BE49-F238E27FC236}">
                <a16:creationId xmlns:a16="http://schemas.microsoft.com/office/drawing/2014/main" id="{7B8789BF-18F5-CDDD-DB9E-7BAC3DED4C0D}"/>
              </a:ext>
            </a:extLst>
          </p:cNvPr>
          <p:cNvGrpSpPr/>
          <p:nvPr/>
        </p:nvGrpSpPr>
        <p:grpSpPr>
          <a:xfrm>
            <a:off x="1172870" y="883012"/>
            <a:ext cx="6394038" cy="545192"/>
            <a:chOff x="1497642" y="1250656"/>
            <a:chExt cx="5289918" cy="530865"/>
          </a:xfrm>
        </p:grpSpPr>
        <p:sp>
          <p:nvSpPr>
            <p:cNvPr id="31" name="Left Arrow 14">
              <a:extLst>
                <a:ext uri="{FF2B5EF4-FFF2-40B4-BE49-F238E27FC236}">
                  <a16:creationId xmlns:a16="http://schemas.microsoft.com/office/drawing/2014/main" id="{F004D4C6-6EE5-4AA4-3842-42DB5F35B744}"/>
                </a:ext>
              </a:extLst>
            </p:cNvPr>
            <p:cNvSpPr/>
            <p:nvPr/>
          </p:nvSpPr>
          <p:spPr>
            <a:xfrm>
              <a:off x="1497642" y="1250656"/>
              <a:ext cx="2644959" cy="528991"/>
            </a:xfrm>
            <a:prstGeom prst="leftArrow">
              <a:avLst/>
            </a:prstGeom>
            <a:solidFill>
              <a:srgbClr val="3593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endParaRPr lang="en-US" sz="1500" dirty="0">
                <a:solidFill>
                  <a:prstClr val="white"/>
                </a:solidFill>
                <a:latin typeface="Arial"/>
              </a:endParaRPr>
            </a:p>
          </p:txBody>
        </p:sp>
        <p:sp>
          <p:nvSpPr>
            <p:cNvPr id="32" name="Left Arrow 17">
              <a:extLst>
                <a:ext uri="{FF2B5EF4-FFF2-40B4-BE49-F238E27FC236}">
                  <a16:creationId xmlns:a16="http://schemas.microsoft.com/office/drawing/2014/main" id="{965375FA-48E0-2831-F4C1-41032555CDA0}"/>
                </a:ext>
              </a:extLst>
            </p:cNvPr>
            <p:cNvSpPr/>
            <p:nvPr/>
          </p:nvSpPr>
          <p:spPr>
            <a:xfrm rot="10800000">
              <a:off x="4142601" y="1252530"/>
              <a:ext cx="2644959" cy="528991"/>
            </a:xfrm>
            <a:prstGeom prst="leftArrow">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endParaRPr lang="en-US" sz="1500" dirty="0">
                <a:solidFill>
                  <a:prstClr val="white"/>
                </a:solidFill>
                <a:latin typeface="Arial"/>
              </a:endParaRPr>
            </a:p>
          </p:txBody>
        </p:sp>
      </p:grpSp>
      <p:pic>
        <p:nvPicPr>
          <p:cNvPr id="33" name="Picture 32">
            <a:extLst>
              <a:ext uri="{FF2B5EF4-FFF2-40B4-BE49-F238E27FC236}">
                <a16:creationId xmlns:a16="http://schemas.microsoft.com/office/drawing/2014/main" id="{58CACBD2-5171-0FB7-9200-8FE9E301E143}"/>
              </a:ext>
            </a:extLst>
          </p:cNvPr>
          <p:cNvPicPr>
            <a:picLocks noChangeAspect="1"/>
          </p:cNvPicPr>
          <p:nvPr/>
        </p:nvPicPr>
        <p:blipFill>
          <a:blip r:embed="rId14">
            <a:lum bright="70000" contrast="-70000"/>
            <a:extLst>
              <a:ext uri="{BEBA8EAE-BF5A-486C-A8C5-ECC9F3942E4B}">
                <a14:imgProps xmlns:a14="http://schemas.microsoft.com/office/drawing/2010/main">
                  <a14:imgLayer r:embed="rId15">
                    <a14:imgEffect>
                      <a14:artisticPhotocopy/>
                    </a14:imgEffect>
                  </a14:imgLayer>
                </a14:imgProps>
              </a:ext>
            </a:extLst>
          </a:blip>
          <a:stretch>
            <a:fillRect/>
          </a:stretch>
        </p:blipFill>
        <p:spPr>
          <a:xfrm>
            <a:off x="2221664" y="1077914"/>
            <a:ext cx="844021" cy="151923"/>
          </a:xfrm>
          <a:prstGeom prst="rect">
            <a:avLst/>
          </a:prstGeom>
        </p:spPr>
      </p:pic>
      <p:pic>
        <p:nvPicPr>
          <p:cNvPr id="34" name="Picture 33">
            <a:extLst>
              <a:ext uri="{FF2B5EF4-FFF2-40B4-BE49-F238E27FC236}">
                <a16:creationId xmlns:a16="http://schemas.microsoft.com/office/drawing/2014/main" id="{39E9EDDF-6B81-BED3-CBBA-DBFAA7086224}"/>
              </a:ext>
            </a:extLst>
          </p:cNvPr>
          <p:cNvPicPr>
            <a:picLocks noChangeAspect="1"/>
          </p:cNvPicPr>
          <p:nvPr/>
        </p:nvPicPr>
        <p:blipFill rotWithShape="1">
          <a:blip r:embed="rId16">
            <a:lum bright="70000" contrast="-70000"/>
            <a:extLst>
              <a:ext uri="{BEBA8EAE-BF5A-486C-A8C5-ECC9F3942E4B}">
                <a14:imgProps xmlns:a14="http://schemas.microsoft.com/office/drawing/2010/main">
                  <a14:imgLayer r:embed="rId17">
                    <a14:imgEffect>
                      <a14:artisticPhotocopy/>
                    </a14:imgEffect>
                  </a14:imgLayer>
                </a14:imgProps>
              </a:ext>
            </a:extLst>
          </a:blip>
          <a:srcRect b="26452"/>
          <a:stretch/>
        </p:blipFill>
        <p:spPr>
          <a:xfrm>
            <a:off x="5413266" y="1096082"/>
            <a:ext cx="1120129" cy="162707"/>
          </a:xfrm>
          <a:prstGeom prst="rect">
            <a:avLst/>
          </a:prstGeom>
        </p:spPr>
      </p:pic>
      <p:sp>
        <p:nvSpPr>
          <p:cNvPr id="36" name="Right Arrow 12">
            <a:extLst>
              <a:ext uri="{FF2B5EF4-FFF2-40B4-BE49-F238E27FC236}">
                <a16:creationId xmlns:a16="http://schemas.microsoft.com/office/drawing/2014/main" id="{A1FB1E37-915E-1D99-D070-B5040CF066F6}"/>
              </a:ext>
            </a:extLst>
          </p:cNvPr>
          <p:cNvSpPr/>
          <p:nvPr/>
        </p:nvSpPr>
        <p:spPr>
          <a:xfrm flipH="1">
            <a:off x="3856903" y="1005788"/>
            <a:ext cx="914400" cy="304800"/>
          </a:xfrm>
          <a:prstGeom prst="rightArrow">
            <a:avLst/>
          </a:prstGeom>
          <a:solidFill>
            <a:srgbClr val="FADDC5"/>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defTabSz="544230"/>
            <a:r>
              <a:rPr lang="en-US" sz="1000" b="1" dirty="0">
                <a:solidFill>
                  <a:srgbClr val="3F3F3F"/>
                </a:solidFill>
                <a:latin typeface="Arial"/>
              </a:rPr>
              <a:t>M&amp;A</a:t>
            </a:r>
          </a:p>
        </p:txBody>
      </p:sp>
      <p:grpSp>
        <p:nvGrpSpPr>
          <p:cNvPr id="37" name="Group 36">
            <a:extLst>
              <a:ext uri="{FF2B5EF4-FFF2-40B4-BE49-F238E27FC236}">
                <a16:creationId xmlns:a16="http://schemas.microsoft.com/office/drawing/2014/main" id="{C79A2513-0D16-D192-3BF4-2347F1024794}"/>
              </a:ext>
            </a:extLst>
          </p:cNvPr>
          <p:cNvGrpSpPr/>
          <p:nvPr/>
        </p:nvGrpSpPr>
        <p:grpSpPr>
          <a:xfrm>
            <a:off x="1208127" y="1980989"/>
            <a:ext cx="6391983" cy="548640"/>
            <a:chOff x="1497642" y="2457049"/>
            <a:chExt cx="5289918" cy="530330"/>
          </a:xfrm>
        </p:grpSpPr>
        <p:sp>
          <p:nvSpPr>
            <p:cNvPr id="38" name="Left Arrow 31">
              <a:extLst>
                <a:ext uri="{FF2B5EF4-FFF2-40B4-BE49-F238E27FC236}">
                  <a16:creationId xmlns:a16="http://schemas.microsoft.com/office/drawing/2014/main" id="{8C888048-6F97-F520-F5E6-0302C1A838FA}"/>
                </a:ext>
              </a:extLst>
            </p:cNvPr>
            <p:cNvSpPr/>
            <p:nvPr/>
          </p:nvSpPr>
          <p:spPr>
            <a:xfrm>
              <a:off x="1497642" y="2457049"/>
              <a:ext cx="2644959" cy="528992"/>
            </a:xfrm>
            <a:prstGeom prst="leftArrow">
              <a:avLst>
                <a:gd name="adj1" fmla="val 50000"/>
                <a:gd name="adj2" fmla="val 50000"/>
              </a:avLst>
            </a:prstGeom>
            <a:solidFill>
              <a:srgbClr val="3593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endParaRPr lang="en-US" sz="1500" dirty="0">
                <a:solidFill>
                  <a:prstClr val="white"/>
                </a:solidFill>
                <a:latin typeface="Arial"/>
              </a:endParaRPr>
            </a:p>
          </p:txBody>
        </p:sp>
        <p:sp>
          <p:nvSpPr>
            <p:cNvPr id="39" name="Left Arrow 37">
              <a:extLst>
                <a:ext uri="{FF2B5EF4-FFF2-40B4-BE49-F238E27FC236}">
                  <a16:creationId xmlns:a16="http://schemas.microsoft.com/office/drawing/2014/main" id="{863FA926-ED6C-0737-1082-4617C798B403}"/>
                </a:ext>
              </a:extLst>
            </p:cNvPr>
            <p:cNvSpPr/>
            <p:nvPr/>
          </p:nvSpPr>
          <p:spPr>
            <a:xfrm rot="10800000">
              <a:off x="4142601" y="2458387"/>
              <a:ext cx="2644959" cy="528992"/>
            </a:xfrm>
            <a:prstGeom prst="leftArrow">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endParaRPr lang="en-US" sz="1500" dirty="0">
                <a:solidFill>
                  <a:prstClr val="white"/>
                </a:solidFill>
                <a:latin typeface="Arial"/>
              </a:endParaRPr>
            </a:p>
          </p:txBody>
        </p:sp>
      </p:grpSp>
      <p:pic>
        <p:nvPicPr>
          <p:cNvPr id="40" name="Picture 39">
            <a:extLst>
              <a:ext uri="{FF2B5EF4-FFF2-40B4-BE49-F238E27FC236}">
                <a16:creationId xmlns:a16="http://schemas.microsoft.com/office/drawing/2014/main" id="{4FAF913A-E0C6-B905-1478-005B24982769}"/>
              </a:ext>
            </a:extLst>
          </p:cNvPr>
          <p:cNvPicPr>
            <a:picLocks noChangeAspect="1"/>
          </p:cNvPicPr>
          <p:nvPr/>
        </p:nvPicPr>
        <p:blipFill>
          <a:blip r:embed="rId18">
            <a:lum bright="70000" contrast="-70000"/>
            <a:extLst>
              <a:ext uri="{BEBA8EAE-BF5A-486C-A8C5-ECC9F3942E4B}">
                <a14:imgProps xmlns:a14="http://schemas.microsoft.com/office/drawing/2010/main">
                  <a14:imgLayer r:embed="rId19">
                    <a14:imgEffect>
                      <a14:artisticPhotocopy/>
                    </a14:imgEffect>
                  </a14:imgLayer>
                </a14:imgProps>
              </a:ext>
            </a:extLst>
          </a:blip>
          <a:stretch>
            <a:fillRect/>
          </a:stretch>
        </p:blipFill>
        <p:spPr>
          <a:xfrm>
            <a:off x="2288231" y="2131478"/>
            <a:ext cx="710886" cy="255919"/>
          </a:xfrm>
          <a:prstGeom prst="rect">
            <a:avLst/>
          </a:prstGeom>
        </p:spPr>
      </p:pic>
      <p:pic>
        <p:nvPicPr>
          <p:cNvPr id="41" name="Picture 40">
            <a:extLst>
              <a:ext uri="{FF2B5EF4-FFF2-40B4-BE49-F238E27FC236}">
                <a16:creationId xmlns:a16="http://schemas.microsoft.com/office/drawing/2014/main" id="{F8D8B589-EA54-A3A9-10B4-E4E6A94EFB78}"/>
              </a:ext>
            </a:extLst>
          </p:cNvPr>
          <p:cNvPicPr>
            <a:picLocks noChangeAspect="1"/>
          </p:cNvPicPr>
          <p:nvPr/>
        </p:nvPicPr>
        <p:blipFill rotWithShape="1">
          <a:blip r:embed="rId20">
            <a:biLevel thresh="25000"/>
          </a:blip>
          <a:srcRect l="41453" t="30597" b="7838"/>
          <a:stretch/>
        </p:blipFill>
        <p:spPr>
          <a:xfrm>
            <a:off x="5624254" y="2125116"/>
            <a:ext cx="698153" cy="280809"/>
          </a:xfrm>
          <a:prstGeom prst="rect">
            <a:avLst/>
          </a:prstGeom>
        </p:spPr>
      </p:pic>
      <p:sp>
        <p:nvSpPr>
          <p:cNvPr id="42" name="Arrow: Left-Right 41">
            <a:extLst>
              <a:ext uri="{FF2B5EF4-FFF2-40B4-BE49-F238E27FC236}">
                <a16:creationId xmlns:a16="http://schemas.microsoft.com/office/drawing/2014/main" id="{72C35E13-FBE8-E501-A992-E078368E461C}"/>
              </a:ext>
            </a:extLst>
          </p:cNvPr>
          <p:cNvSpPr/>
          <p:nvPr/>
        </p:nvSpPr>
        <p:spPr>
          <a:xfrm>
            <a:off x="3856903" y="2100239"/>
            <a:ext cx="914400" cy="304800"/>
          </a:xfrm>
          <a:prstGeom prst="leftRightArrow">
            <a:avLst/>
          </a:prstGeom>
          <a:solidFill>
            <a:srgbClr val="FADDC5"/>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r>
              <a:rPr lang="en-US" sz="1167" b="1" dirty="0">
                <a:solidFill>
                  <a:srgbClr val="3F3F3F"/>
                </a:solidFill>
                <a:latin typeface="Arial"/>
              </a:rPr>
              <a:t>M&amp;A</a:t>
            </a:r>
          </a:p>
        </p:txBody>
      </p:sp>
      <p:grpSp>
        <p:nvGrpSpPr>
          <p:cNvPr id="43" name="Group 42">
            <a:extLst>
              <a:ext uri="{FF2B5EF4-FFF2-40B4-BE49-F238E27FC236}">
                <a16:creationId xmlns:a16="http://schemas.microsoft.com/office/drawing/2014/main" id="{0E428F93-D256-282E-C5EF-A8A9120571A7}"/>
              </a:ext>
            </a:extLst>
          </p:cNvPr>
          <p:cNvGrpSpPr/>
          <p:nvPr/>
        </p:nvGrpSpPr>
        <p:grpSpPr>
          <a:xfrm>
            <a:off x="1184239" y="1430277"/>
            <a:ext cx="6391983" cy="548640"/>
            <a:chOff x="1501705" y="1839701"/>
            <a:chExt cx="5289918" cy="531585"/>
          </a:xfrm>
        </p:grpSpPr>
        <p:sp>
          <p:nvSpPr>
            <p:cNvPr id="44" name="Left Arrow 31">
              <a:extLst>
                <a:ext uri="{FF2B5EF4-FFF2-40B4-BE49-F238E27FC236}">
                  <a16:creationId xmlns:a16="http://schemas.microsoft.com/office/drawing/2014/main" id="{16D6A90E-D98D-F406-FA6C-2369E2B011BB}"/>
                </a:ext>
              </a:extLst>
            </p:cNvPr>
            <p:cNvSpPr/>
            <p:nvPr/>
          </p:nvSpPr>
          <p:spPr>
            <a:xfrm>
              <a:off x="1501705" y="1842294"/>
              <a:ext cx="2644959" cy="528992"/>
            </a:xfrm>
            <a:prstGeom prst="leftArrow">
              <a:avLst/>
            </a:prstGeom>
            <a:solidFill>
              <a:srgbClr val="3593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endParaRPr lang="en-US" sz="1500" dirty="0">
                <a:solidFill>
                  <a:prstClr val="white"/>
                </a:solidFill>
                <a:latin typeface="Arial"/>
              </a:endParaRPr>
            </a:p>
          </p:txBody>
        </p:sp>
        <p:sp>
          <p:nvSpPr>
            <p:cNvPr id="45" name="Left Arrow 37">
              <a:extLst>
                <a:ext uri="{FF2B5EF4-FFF2-40B4-BE49-F238E27FC236}">
                  <a16:creationId xmlns:a16="http://schemas.microsoft.com/office/drawing/2014/main" id="{7DD3931F-E7FB-71B0-E782-7A624C21C84D}"/>
                </a:ext>
              </a:extLst>
            </p:cNvPr>
            <p:cNvSpPr/>
            <p:nvPr/>
          </p:nvSpPr>
          <p:spPr>
            <a:xfrm rot="10800000">
              <a:off x="4146664" y="1839701"/>
              <a:ext cx="2644959" cy="528992"/>
            </a:xfrm>
            <a:prstGeom prst="leftArrow">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endParaRPr lang="en-US" sz="1500" dirty="0">
                <a:solidFill>
                  <a:prstClr val="white"/>
                </a:solidFill>
                <a:latin typeface="Arial"/>
              </a:endParaRPr>
            </a:p>
          </p:txBody>
        </p:sp>
      </p:grpSp>
      <p:pic>
        <p:nvPicPr>
          <p:cNvPr id="46" name="Picture 45">
            <a:extLst>
              <a:ext uri="{FF2B5EF4-FFF2-40B4-BE49-F238E27FC236}">
                <a16:creationId xmlns:a16="http://schemas.microsoft.com/office/drawing/2014/main" id="{3BCECB6A-AF58-EC66-B692-E1FE3C6DDB42}"/>
              </a:ext>
            </a:extLst>
          </p:cNvPr>
          <p:cNvPicPr>
            <a:picLocks noChangeAspect="1"/>
          </p:cNvPicPr>
          <p:nvPr/>
        </p:nvPicPr>
        <p:blipFill>
          <a:blip r:embed="rId21">
            <a:lum bright="70000" contrast="-70000"/>
            <a:extLst>
              <a:ext uri="{BEBA8EAE-BF5A-486C-A8C5-ECC9F3942E4B}">
                <a14:imgProps xmlns:a14="http://schemas.microsoft.com/office/drawing/2010/main">
                  <a14:imgLayer r:embed="rId22">
                    <a14:imgEffect>
                      <a14:artisticPhotocopy/>
                    </a14:imgEffect>
                  </a14:imgLayer>
                </a14:imgProps>
              </a:ext>
            </a:extLst>
          </a:blip>
          <a:stretch>
            <a:fillRect/>
          </a:stretch>
        </p:blipFill>
        <p:spPr>
          <a:xfrm>
            <a:off x="5508582" y="1627576"/>
            <a:ext cx="929498" cy="151043"/>
          </a:xfrm>
          <a:prstGeom prst="rect">
            <a:avLst/>
          </a:prstGeom>
        </p:spPr>
      </p:pic>
      <p:sp>
        <p:nvSpPr>
          <p:cNvPr id="47" name="Right Arrow 12">
            <a:extLst>
              <a:ext uri="{FF2B5EF4-FFF2-40B4-BE49-F238E27FC236}">
                <a16:creationId xmlns:a16="http://schemas.microsoft.com/office/drawing/2014/main" id="{00DAF63A-D952-B0FE-4D38-9CE44AC2AAE1}"/>
              </a:ext>
            </a:extLst>
          </p:cNvPr>
          <p:cNvSpPr/>
          <p:nvPr/>
        </p:nvSpPr>
        <p:spPr>
          <a:xfrm>
            <a:off x="3856903" y="1546844"/>
            <a:ext cx="914400" cy="304800"/>
          </a:xfrm>
          <a:prstGeom prst="rightArrow">
            <a:avLst/>
          </a:prstGeom>
          <a:solidFill>
            <a:schemeClr val="bg1"/>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defTabSz="544230"/>
            <a:r>
              <a:rPr lang="en-US" sz="1000" b="1" dirty="0">
                <a:solidFill>
                  <a:srgbClr val="3F3F3F"/>
                </a:solidFill>
                <a:latin typeface="Arial"/>
              </a:rPr>
              <a:t>M&amp;A</a:t>
            </a:r>
          </a:p>
        </p:txBody>
      </p:sp>
      <p:pic>
        <p:nvPicPr>
          <p:cNvPr id="48" name="Picture 47">
            <a:extLst>
              <a:ext uri="{FF2B5EF4-FFF2-40B4-BE49-F238E27FC236}">
                <a16:creationId xmlns:a16="http://schemas.microsoft.com/office/drawing/2014/main" id="{CFD8FB4F-A654-22E5-6BB4-96F9B8C8AE50}"/>
              </a:ext>
            </a:extLst>
          </p:cNvPr>
          <p:cNvPicPr>
            <a:picLocks noChangeAspect="1"/>
          </p:cNvPicPr>
          <p:nvPr/>
        </p:nvPicPr>
        <p:blipFill>
          <a:blip r:embed="rId23">
            <a:lum bright="70000" contrast="-70000"/>
            <a:extLst>
              <a:ext uri="{BEBA8EAE-BF5A-486C-A8C5-ECC9F3942E4B}">
                <a14:imgProps xmlns:a14="http://schemas.microsoft.com/office/drawing/2010/main">
                  <a14:imgLayer r:embed="rId24">
                    <a14:imgEffect>
                      <a14:artisticPhotocopy/>
                    </a14:imgEffect>
                  </a14:imgLayer>
                </a14:imgProps>
              </a:ext>
            </a:extLst>
          </a:blip>
          <a:stretch>
            <a:fillRect/>
          </a:stretch>
        </p:blipFill>
        <p:spPr>
          <a:xfrm>
            <a:off x="2474463" y="1566200"/>
            <a:ext cx="338423" cy="314734"/>
          </a:xfrm>
          <a:prstGeom prst="rect">
            <a:avLst/>
          </a:prstGeom>
        </p:spPr>
      </p:pic>
      <p:grpSp>
        <p:nvGrpSpPr>
          <p:cNvPr id="49" name="Group 48">
            <a:extLst>
              <a:ext uri="{FF2B5EF4-FFF2-40B4-BE49-F238E27FC236}">
                <a16:creationId xmlns:a16="http://schemas.microsoft.com/office/drawing/2014/main" id="{20968E10-60CA-9BB2-9415-65C1929C034A}"/>
              </a:ext>
            </a:extLst>
          </p:cNvPr>
          <p:cNvGrpSpPr/>
          <p:nvPr/>
        </p:nvGrpSpPr>
        <p:grpSpPr>
          <a:xfrm>
            <a:off x="1229305" y="3082414"/>
            <a:ext cx="6391983" cy="548640"/>
            <a:chOff x="1523056" y="3822114"/>
            <a:chExt cx="5289918" cy="529795"/>
          </a:xfrm>
        </p:grpSpPr>
        <p:sp>
          <p:nvSpPr>
            <p:cNvPr id="50" name="Left Arrow 40">
              <a:extLst>
                <a:ext uri="{FF2B5EF4-FFF2-40B4-BE49-F238E27FC236}">
                  <a16:creationId xmlns:a16="http://schemas.microsoft.com/office/drawing/2014/main" id="{987E62CC-A3B7-001E-7C79-C2EA7B6FC6EA}"/>
                </a:ext>
              </a:extLst>
            </p:cNvPr>
            <p:cNvSpPr/>
            <p:nvPr/>
          </p:nvSpPr>
          <p:spPr>
            <a:xfrm>
              <a:off x="1523056" y="3822114"/>
              <a:ext cx="2644959" cy="528993"/>
            </a:xfrm>
            <a:prstGeom prst="leftArrow">
              <a:avLst/>
            </a:prstGeom>
            <a:solidFill>
              <a:srgbClr val="3593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endParaRPr lang="en-US" sz="1500" dirty="0">
                <a:solidFill>
                  <a:prstClr val="white"/>
                </a:solidFill>
                <a:latin typeface="Arial"/>
              </a:endParaRPr>
            </a:p>
          </p:txBody>
        </p:sp>
        <p:sp>
          <p:nvSpPr>
            <p:cNvPr id="51" name="Left Arrow 43">
              <a:extLst>
                <a:ext uri="{FF2B5EF4-FFF2-40B4-BE49-F238E27FC236}">
                  <a16:creationId xmlns:a16="http://schemas.microsoft.com/office/drawing/2014/main" id="{B4E0FFDC-2CB7-0EE2-DEF5-679C67EC5501}"/>
                </a:ext>
              </a:extLst>
            </p:cNvPr>
            <p:cNvSpPr/>
            <p:nvPr/>
          </p:nvSpPr>
          <p:spPr>
            <a:xfrm rot="10800000">
              <a:off x="4168015" y="3822916"/>
              <a:ext cx="2644959" cy="528993"/>
            </a:xfrm>
            <a:prstGeom prst="leftArrow">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endParaRPr lang="en-US" sz="1500" dirty="0">
                <a:solidFill>
                  <a:prstClr val="white"/>
                </a:solidFill>
                <a:latin typeface="Arial"/>
              </a:endParaRPr>
            </a:p>
          </p:txBody>
        </p:sp>
      </p:grpSp>
      <p:pic>
        <p:nvPicPr>
          <p:cNvPr id="52" name="Picture 51">
            <a:extLst>
              <a:ext uri="{FF2B5EF4-FFF2-40B4-BE49-F238E27FC236}">
                <a16:creationId xmlns:a16="http://schemas.microsoft.com/office/drawing/2014/main" id="{2A7D56DC-91A1-0099-0D9C-FF5D750FBF8D}"/>
              </a:ext>
            </a:extLst>
          </p:cNvPr>
          <p:cNvPicPr>
            <a:picLocks noChangeAspect="1"/>
          </p:cNvPicPr>
          <p:nvPr/>
        </p:nvPicPr>
        <p:blipFill>
          <a:blip r:embed="rId25">
            <a:biLevel thresh="25000"/>
          </a:blip>
          <a:stretch>
            <a:fillRect/>
          </a:stretch>
        </p:blipFill>
        <p:spPr>
          <a:xfrm>
            <a:off x="2249230" y="3302331"/>
            <a:ext cx="788889" cy="157778"/>
          </a:xfrm>
          <a:prstGeom prst="rect">
            <a:avLst/>
          </a:prstGeom>
        </p:spPr>
      </p:pic>
      <p:pic>
        <p:nvPicPr>
          <p:cNvPr id="53" name="Picture 52">
            <a:extLst>
              <a:ext uri="{FF2B5EF4-FFF2-40B4-BE49-F238E27FC236}">
                <a16:creationId xmlns:a16="http://schemas.microsoft.com/office/drawing/2014/main" id="{2C0CF2EB-912E-AE3F-DE46-33B9D133FC16}"/>
              </a:ext>
            </a:extLst>
          </p:cNvPr>
          <p:cNvPicPr>
            <a:picLocks noChangeAspect="1"/>
          </p:cNvPicPr>
          <p:nvPr/>
        </p:nvPicPr>
        <p:blipFill>
          <a:blip r:embed="rId26">
            <a:lum bright="70000" contrast="-70000"/>
            <a:extLst>
              <a:ext uri="{BEBA8EAE-BF5A-486C-A8C5-ECC9F3942E4B}">
                <a14:imgProps xmlns:a14="http://schemas.microsoft.com/office/drawing/2010/main">
                  <a14:imgLayer r:embed="rId27">
                    <a14:imgEffect>
                      <a14:artisticPhotocopy/>
                    </a14:imgEffect>
                  </a14:imgLayer>
                </a14:imgProps>
              </a:ext>
            </a:extLst>
          </a:blip>
          <a:stretch>
            <a:fillRect/>
          </a:stretch>
        </p:blipFill>
        <p:spPr>
          <a:xfrm>
            <a:off x="5524604" y="3322870"/>
            <a:ext cx="897452" cy="105451"/>
          </a:xfrm>
          <a:prstGeom prst="rect">
            <a:avLst/>
          </a:prstGeom>
        </p:spPr>
      </p:pic>
      <p:sp>
        <p:nvSpPr>
          <p:cNvPr id="54" name="Right Arrow 12">
            <a:extLst>
              <a:ext uri="{FF2B5EF4-FFF2-40B4-BE49-F238E27FC236}">
                <a16:creationId xmlns:a16="http://schemas.microsoft.com/office/drawing/2014/main" id="{A0371AEF-44A7-4C66-77AC-08CECBDD9C19}"/>
              </a:ext>
            </a:extLst>
          </p:cNvPr>
          <p:cNvSpPr/>
          <p:nvPr/>
        </p:nvSpPr>
        <p:spPr>
          <a:xfrm>
            <a:off x="3856903" y="3203825"/>
            <a:ext cx="914400" cy="304800"/>
          </a:xfrm>
          <a:prstGeom prst="rightArrow">
            <a:avLst/>
          </a:prstGeom>
          <a:solidFill>
            <a:schemeClr val="bg1"/>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defTabSz="544230"/>
            <a:r>
              <a:rPr lang="en-US" sz="1000" b="1" dirty="0">
                <a:solidFill>
                  <a:srgbClr val="3F3F3F"/>
                </a:solidFill>
                <a:latin typeface="Arial"/>
              </a:rPr>
              <a:t>M&amp;A</a:t>
            </a:r>
          </a:p>
        </p:txBody>
      </p:sp>
      <p:grpSp>
        <p:nvGrpSpPr>
          <p:cNvPr id="58" name="Group 57">
            <a:extLst>
              <a:ext uri="{FF2B5EF4-FFF2-40B4-BE49-F238E27FC236}">
                <a16:creationId xmlns:a16="http://schemas.microsoft.com/office/drawing/2014/main" id="{5C921B11-3F43-E213-26C6-7CC4C4699162}"/>
              </a:ext>
            </a:extLst>
          </p:cNvPr>
          <p:cNvGrpSpPr/>
          <p:nvPr/>
        </p:nvGrpSpPr>
        <p:grpSpPr>
          <a:xfrm>
            <a:off x="1229304" y="5285264"/>
            <a:ext cx="6391983" cy="548640"/>
            <a:chOff x="1523055" y="6472211"/>
            <a:chExt cx="5289918" cy="528992"/>
          </a:xfrm>
        </p:grpSpPr>
        <p:sp>
          <p:nvSpPr>
            <p:cNvPr id="59" name="Left Arrow 40">
              <a:extLst>
                <a:ext uri="{FF2B5EF4-FFF2-40B4-BE49-F238E27FC236}">
                  <a16:creationId xmlns:a16="http://schemas.microsoft.com/office/drawing/2014/main" id="{F5EA9626-B4C7-9B97-5DCF-A64E37F3BFFE}"/>
                </a:ext>
              </a:extLst>
            </p:cNvPr>
            <p:cNvSpPr/>
            <p:nvPr/>
          </p:nvSpPr>
          <p:spPr>
            <a:xfrm>
              <a:off x="1523055" y="6472211"/>
              <a:ext cx="2644959" cy="528992"/>
            </a:xfrm>
            <a:prstGeom prst="leftArrow">
              <a:avLst/>
            </a:prstGeom>
            <a:solidFill>
              <a:srgbClr val="3593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endParaRPr lang="en-US" sz="1500" dirty="0">
                <a:solidFill>
                  <a:prstClr val="white"/>
                </a:solidFill>
                <a:latin typeface="Arial"/>
              </a:endParaRPr>
            </a:p>
          </p:txBody>
        </p:sp>
        <p:sp>
          <p:nvSpPr>
            <p:cNvPr id="60" name="Left Arrow 43">
              <a:extLst>
                <a:ext uri="{FF2B5EF4-FFF2-40B4-BE49-F238E27FC236}">
                  <a16:creationId xmlns:a16="http://schemas.microsoft.com/office/drawing/2014/main" id="{115905D9-DE53-BEAE-99C9-F05E31DDE6E7}"/>
                </a:ext>
              </a:extLst>
            </p:cNvPr>
            <p:cNvSpPr/>
            <p:nvPr/>
          </p:nvSpPr>
          <p:spPr>
            <a:xfrm rot="10800000">
              <a:off x="4168014" y="6472211"/>
              <a:ext cx="2644959" cy="528992"/>
            </a:xfrm>
            <a:prstGeom prst="leftArrow">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endParaRPr lang="en-US" sz="1500" dirty="0">
                <a:solidFill>
                  <a:prstClr val="white"/>
                </a:solidFill>
                <a:latin typeface="Arial"/>
              </a:endParaRPr>
            </a:p>
          </p:txBody>
        </p:sp>
      </p:grpSp>
      <p:sp>
        <p:nvSpPr>
          <p:cNvPr id="61" name="TextBox 60">
            <a:extLst>
              <a:ext uri="{FF2B5EF4-FFF2-40B4-BE49-F238E27FC236}">
                <a16:creationId xmlns:a16="http://schemas.microsoft.com/office/drawing/2014/main" id="{8937D86C-ECA3-2AB2-F634-DAC872404AA5}"/>
              </a:ext>
            </a:extLst>
          </p:cNvPr>
          <p:cNvSpPr txBox="1"/>
          <p:nvPr/>
        </p:nvSpPr>
        <p:spPr>
          <a:xfrm>
            <a:off x="5506696" y="5413322"/>
            <a:ext cx="933269" cy="271934"/>
          </a:xfrm>
          <a:prstGeom prst="rect">
            <a:avLst/>
          </a:prstGeom>
          <a:noFill/>
        </p:spPr>
        <p:txBody>
          <a:bodyPr wrap="none" rtlCol="0" anchor="ctr">
            <a:spAutoFit/>
          </a:bodyPr>
          <a:lstStyle/>
          <a:p>
            <a:pPr algn="ctr" defTabSz="544230"/>
            <a:r>
              <a:rPr lang="en-US" sz="1167" b="1" i="1" dirty="0">
                <a:solidFill>
                  <a:prstClr val="white"/>
                </a:solidFill>
                <a:latin typeface="Arial"/>
              </a:rPr>
              <a:t>Backstage</a:t>
            </a:r>
          </a:p>
        </p:txBody>
      </p:sp>
      <p:sp>
        <p:nvSpPr>
          <p:cNvPr id="62" name="Right Arrow 12">
            <a:extLst>
              <a:ext uri="{FF2B5EF4-FFF2-40B4-BE49-F238E27FC236}">
                <a16:creationId xmlns:a16="http://schemas.microsoft.com/office/drawing/2014/main" id="{A08F964C-87A4-A4DE-96D6-60BAC65682A0}"/>
              </a:ext>
            </a:extLst>
          </p:cNvPr>
          <p:cNvSpPr/>
          <p:nvPr/>
        </p:nvSpPr>
        <p:spPr>
          <a:xfrm>
            <a:off x="3856903" y="5390736"/>
            <a:ext cx="914400" cy="304800"/>
          </a:xfrm>
          <a:prstGeom prst="rightArrow">
            <a:avLst/>
          </a:prstGeom>
          <a:solidFill>
            <a:schemeClr val="bg1"/>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defTabSz="544230"/>
            <a:r>
              <a:rPr lang="en-US" sz="1000" b="1" dirty="0">
                <a:solidFill>
                  <a:srgbClr val="3F3F3F"/>
                </a:solidFill>
                <a:latin typeface="Arial"/>
              </a:rPr>
              <a:t>Organic</a:t>
            </a:r>
          </a:p>
        </p:txBody>
      </p:sp>
      <p:pic>
        <p:nvPicPr>
          <p:cNvPr id="63" name="Picture 62">
            <a:extLst>
              <a:ext uri="{FF2B5EF4-FFF2-40B4-BE49-F238E27FC236}">
                <a16:creationId xmlns:a16="http://schemas.microsoft.com/office/drawing/2014/main" id="{38B1BAD0-3FB9-F39A-8A5B-413426B9A744}"/>
              </a:ext>
            </a:extLst>
          </p:cNvPr>
          <p:cNvPicPr>
            <a:picLocks noChangeAspect="1"/>
          </p:cNvPicPr>
          <p:nvPr/>
        </p:nvPicPr>
        <p:blipFill>
          <a:blip r:embed="rId28">
            <a:extLst>
              <a:ext uri="{BEBA8EAE-BF5A-486C-A8C5-ECC9F3942E4B}">
                <a14:imgProps xmlns:a14="http://schemas.microsoft.com/office/drawing/2010/main">
                  <a14:imgLayer r:embed="rId29">
                    <a14:imgEffect>
                      <a14:brightnessContrast bright="100000"/>
                    </a14:imgEffect>
                  </a14:imgLayer>
                </a14:imgProps>
              </a:ext>
            </a:extLst>
          </a:blip>
          <a:stretch>
            <a:fillRect/>
          </a:stretch>
        </p:blipFill>
        <p:spPr>
          <a:xfrm>
            <a:off x="2270542" y="5443708"/>
            <a:ext cx="746262" cy="207088"/>
          </a:xfrm>
          <a:prstGeom prst="rect">
            <a:avLst/>
          </a:prstGeom>
        </p:spPr>
      </p:pic>
      <p:sp>
        <p:nvSpPr>
          <p:cNvPr id="64" name="Right Arrow 12">
            <a:extLst>
              <a:ext uri="{FF2B5EF4-FFF2-40B4-BE49-F238E27FC236}">
                <a16:creationId xmlns:a16="http://schemas.microsoft.com/office/drawing/2014/main" id="{4C290458-0EDF-577A-9A4D-ED7576D75C92}"/>
              </a:ext>
            </a:extLst>
          </p:cNvPr>
          <p:cNvSpPr/>
          <p:nvPr/>
        </p:nvSpPr>
        <p:spPr>
          <a:xfrm>
            <a:off x="3856903" y="2656609"/>
            <a:ext cx="914400" cy="304800"/>
          </a:xfrm>
          <a:prstGeom prst="rightArrow">
            <a:avLst/>
          </a:prstGeom>
          <a:solidFill>
            <a:schemeClr val="bg1"/>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defTabSz="544230"/>
            <a:r>
              <a:rPr lang="en-US" sz="1000" b="1" dirty="0">
                <a:solidFill>
                  <a:srgbClr val="3F3F3F"/>
                </a:solidFill>
                <a:latin typeface="Arial"/>
              </a:rPr>
              <a:t>Organic</a:t>
            </a:r>
          </a:p>
        </p:txBody>
      </p:sp>
      <p:grpSp>
        <p:nvGrpSpPr>
          <p:cNvPr id="65" name="Group 64">
            <a:extLst>
              <a:ext uri="{FF2B5EF4-FFF2-40B4-BE49-F238E27FC236}">
                <a16:creationId xmlns:a16="http://schemas.microsoft.com/office/drawing/2014/main" id="{AAC990C6-7784-2C20-5307-88E1BBDBC213}"/>
              </a:ext>
            </a:extLst>
          </p:cNvPr>
          <p:cNvGrpSpPr/>
          <p:nvPr/>
        </p:nvGrpSpPr>
        <p:grpSpPr>
          <a:xfrm>
            <a:off x="1229304" y="5835973"/>
            <a:ext cx="6391983" cy="548640"/>
            <a:chOff x="1523055" y="6472211"/>
            <a:chExt cx="5289918" cy="528992"/>
          </a:xfrm>
        </p:grpSpPr>
        <p:sp>
          <p:nvSpPr>
            <p:cNvPr id="66" name="Left Arrow 40">
              <a:extLst>
                <a:ext uri="{FF2B5EF4-FFF2-40B4-BE49-F238E27FC236}">
                  <a16:creationId xmlns:a16="http://schemas.microsoft.com/office/drawing/2014/main" id="{A8547F13-2ACE-8DBC-E72C-3DEA0FDECA0C}"/>
                </a:ext>
              </a:extLst>
            </p:cNvPr>
            <p:cNvSpPr/>
            <p:nvPr/>
          </p:nvSpPr>
          <p:spPr>
            <a:xfrm>
              <a:off x="1523055" y="6472211"/>
              <a:ext cx="2644959" cy="528992"/>
            </a:xfrm>
            <a:prstGeom prst="leftArrow">
              <a:avLst/>
            </a:prstGeom>
            <a:solidFill>
              <a:srgbClr val="3593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endParaRPr lang="en-US" sz="1500" dirty="0">
                <a:solidFill>
                  <a:prstClr val="white"/>
                </a:solidFill>
                <a:latin typeface="Arial"/>
              </a:endParaRPr>
            </a:p>
          </p:txBody>
        </p:sp>
        <p:sp>
          <p:nvSpPr>
            <p:cNvPr id="67" name="Left Arrow 43">
              <a:extLst>
                <a:ext uri="{FF2B5EF4-FFF2-40B4-BE49-F238E27FC236}">
                  <a16:creationId xmlns:a16="http://schemas.microsoft.com/office/drawing/2014/main" id="{9203222F-8A34-6A07-144A-C1E7B7B3297D}"/>
                </a:ext>
              </a:extLst>
            </p:cNvPr>
            <p:cNvSpPr/>
            <p:nvPr/>
          </p:nvSpPr>
          <p:spPr>
            <a:xfrm rot="10800000">
              <a:off x="4168014" y="6472211"/>
              <a:ext cx="2644959" cy="528992"/>
            </a:xfrm>
            <a:prstGeom prst="leftArrow">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43"/>
              <a:endParaRPr lang="en-US" sz="1500" dirty="0">
                <a:solidFill>
                  <a:prstClr val="white"/>
                </a:solidFill>
                <a:latin typeface="Arial"/>
              </a:endParaRPr>
            </a:p>
          </p:txBody>
        </p:sp>
      </p:grpSp>
      <p:sp>
        <p:nvSpPr>
          <p:cNvPr id="68" name="Right Arrow 12">
            <a:extLst>
              <a:ext uri="{FF2B5EF4-FFF2-40B4-BE49-F238E27FC236}">
                <a16:creationId xmlns:a16="http://schemas.microsoft.com/office/drawing/2014/main" id="{013F342A-F125-347A-51DB-1189D7DB8052}"/>
              </a:ext>
            </a:extLst>
          </p:cNvPr>
          <p:cNvSpPr/>
          <p:nvPr/>
        </p:nvSpPr>
        <p:spPr>
          <a:xfrm flipH="1">
            <a:off x="3856903" y="5953946"/>
            <a:ext cx="914400" cy="304800"/>
          </a:xfrm>
          <a:prstGeom prst="rightArrow">
            <a:avLst/>
          </a:prstGeom>
          <a:solidFill>
            <a:schemeClr val="bg1"/>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defTabSz="544230"/>
            <a:r>
              <a:rPr lang="en-US" sz="1000" b="1" dirty="0">
                <a:solidFill>
                  <a:srgbClr val="3F3F3F"/>
                </a:solidFill>
                <a:latin typeface="Arial"/>
              </a:rPr>
              <a:t>M&amp;A</a:t>
            </a:r>
          </a:p>
        </p:txBody>
      </p:sp>
      <p:pic>
        <p:nvPicPr>
          <p:cNvPr id="69" name="Picture 68">
            <a:extLst>
              <a:ext uri="{FF2B5EF4-FFF2-40B4-BE49-F238E27FC236}">
                <a16:creationId xmlns:a16="http://schemas.microsoft.com/office/drawing/2014/main" id="{3A5103A2-34CC-1E10-417F-A297A79349F2}"/>
              </a:ext>
            </a:extLst>
          </p:cNvPr>
          <p:cNvPicPr>
            <a:picLocks noChangeAspect="1"/>
          </p:cNvPicPr>
          <p:nvPr/>
        </p:nvPicPr>
        <p:blipFill>
          <a:blip r:embed="rId30">
            <a:extLst>
              <a:ext uri="{BEBA8EAE-BF5A-486C-A8C5-ECC9F3942E4B}">
                <a14:imgProps xmlns:a14="http://schemas.microsoft.com/office/drawing/2010/main">
                  <a14:imgLayer r:embed="rId31">
                    <a14:imgEffect>
                      <a14:brightnessContrast bright="100000"/>
                    </a14:imgEffect>
                  </a14:imgLayer>
                </a14:imgProps>
              </a:ext>
            </a:extLst>
          </a:blip>
          <a:stretch>
            <a:fillRect/>
          </a:stretch>
        </p:blipFill>
        <p:spPr>
          <a:xfrm>
            <a:off x="5572261" y="6025564"/>
            <a:ext cx="802139" cy="150402"/>
          </a:xfrm>
          <a:prstGeom prst="rect">
            <a:avLst/>
          </a:prstGeom>
        </p:spPr>
      </p:pic>
      <p:pic>
        <p:nvPicPr>
          <p:cNvPr id="70" name="Picture 69">
            <a:extLst>
              <a:ext uri="{FF2B5EF4-FFF2-40B4-BE49-F238E27FC236}">
                <a16:creationId xmlns:a16="http://schemas.microsoft.com/office/drawing/2014/main" id="{D4D775D0-8465-E119-D3FA-AE8E6498B0ED}"/>
              </a:ext>
            </a:extLst>
          </p:cNvPr>
          <p:cNvPicPr>
            <a:picLocks noChangeAspect="1"/>
          </p:cNvPicPr>
          <p:nvPr/>
        </p:nvPicPr>
        <p:blipFill>
          <a:blip r:embed="rId32">
            <a:extLst>
              <a:ext uri="{BEBA8EAE-BF5A-486C-A8C5-ECC9F3942E4B}">
                <a14:imgProps xmlns:a14="http://schemas.microsoft.com/office/drawing/2010/main">
                  <a14:imgLayer r:embed="rId33">
                    <a14:imgEffect>
                      <a14:brightnessContrast bright="100000"/>
                    </a14:imgEffect>
                  </a14:imgLayer>
                </a14:imgProps>
              </a:ext>
            </a:extLst>
          </a:blip>
          <a:stretch>
            <a:fillRect/>
          </a:stretch>
        </p:blipFill>
        <p:spPr>
          <a:xfrm>
            <a:off x="2365786" y="5966523"/>
            <a:ext cx="555775" cy="245930"/>
          </a:xfrm>
          <a:prstGeom prst="rect">
            <a:avLst/>
          </a:prstGeom>
        </p:spPr>
      </p:pic>
      <p:sp>
        <p:nvSpPr>
          <p:cNvPr id="71" name="TextBox 70">
            <a:extLst>
              <a:ext uri="{FF2B5EF4-FFF2-40B4-BE49-F238E27FC236}">
                <a16:creationId xmlns:a16="http://schemas.microsoft.com/office/drawing/2014/main" id="{3D5BEDC8-23D8-C949-0663-7AB1972C5FAA}"/>
              </a:ext>
            </a:extLst>
          </p:cNvPr>
          <p:cNvSpPr txBox="1"/>
          <p:nvPr/>
        </p:nvSpPr>
        <p:spPr>
          <a:xfrm>
            <a:off x="8723376" y="2131478"/>
            <a:ext cx="3175252" cy="3733843"/>
          </a:xfrm>
          <a:prstGeom prst="rect">
            <a:avLst/>
          </a:prstGeom>
          <a:noFill/>
        </p:spPr>
        <p:txBody>
          <a:bodyPr wrap="square" rtlCol="0">
            <a:spAutoFit/>
          </a:bodyPr>
          <a:lstStyle/>
          <a:p>
            <a:pPr marL="285739" indent="-285739" defTabSz="544230">
              <a:spcBef>
                <a:spcPts val="1000"/>
              </a:spcBef>
              <a:spcAft>
                <a:spcPts val="1000"/>
              </a:spcAft>
              <a:buFont typeface="Wingdings" panose="05000000000000000000" pitchFamily="2" charset="2"/>
              <a:buChar char="§"/>
            </a:pPr>
            <a:r>
              <a:rPr lang="en-US" sz="2333" b="1" dirty="0">
                <a:solidFill>
                  <a:srgbClr val="123A69"/>
                </a:solidFill>
                <a:latin typeface="Arial"/>
              </a:rPr>
              <a:t>Tightens Supply Chain (SPO)</a:t>
            </a:r>
          </a:p>
          <a:p>
            <a:pPr marL="285739" indent="-285739" defTabSz="544230">
              <a:spcBef>
                <a:spcPts val="1000"/>
              </a:spcBef>
              <a:spcAft>
                <a:spcPts val="1000"/>
              </a:spcAft>
              <a:buFont typeface="Wingdings" panose="05000000000000000000" pitchFamily="2" charset="2"/>
              <a:buChar char="§"/>
            </a:pPr>
            <a:r>
              <a:rPr lang="en-US" sz="2333" b="1" dirty="0">
                <a:solidFill>
                  <a:srgbClr val="123A69"/>
                </a:solidFill>
                <a:latin typeface="Arial"/>
              </a:rPr>
              <a:t>Better Outcomes for Principals</a:t>
            </a:r>
          </a:p>
          <a:p>
            <a:pPr marL="285739" indent="-285739" defTabSz="544230">
              <a:spcBef>
                <a:spcPts val="1000"/>
              </a:spcBef>
              <a:spcAft>
                <a:spcPts val="1000"/>
              </a:spcAft>
              <a:buFont typeface="Wingdings" panose="05000000000000000000" pitchFamily="2" charset="2"/>
              <a:buChar char="§"/>
            </a:pPr>
            <a:r>
              <a:rPr lang="en-US" sz="2333" b="1" dirty="0">
                <a:solidFill>
                  <a:srgbClr val="123A69"/>
                </a:solidFill>
                <a:latin typeface="Arial"/>
              </a:rPr>
              <a:t>Greater Margin Capture</a:t>
            </a:r>
          </a:p>
          <a:p>
            <a:pPr marL="285739" indent="-285739" defTabSz="544230">
              <a:spcBef>
                <a:spcPts val="1000"/>
              </a:spcBef>
              <a:spcAft>
                <a:spcPts val="1000"/>
              </a:spcAft>
              <a:buFont typeface="Wingdings" panose="05000000000000000000" pitchFamily="2" charset="2"/>
              <a:buChar char="§"/>
            </a:pPr>
            <a:r>
              <a:rPr lang="en-US" sz="2333" b="1" dirty="0">
                <a:solidFill>
                  <a:srgbClr val="123A69"/>
                </a:solidFill>
                <a:latin typeface="Arial"/>
              </a:rPr>
              <a:t>Enhanced Data Husbandry</a:t>
            </a:r>
          </a:p>
        </p:txBody>
      </p:sp>
      <p:graphicFrame>
        <p:nvGraphicFramePr>
          <p:cNvPr id="72" name="Table 71">
            <a:extLst>
              <a:ext uri="{FF2B5EF4-FFF2-40B4-BE49-F238E27FC236}">
                <a16:creationId xmlns:a16="http://schemas.microsoft.com/office/drawing/2014/main" id="{00B25D2A-B25B-6BC2-F3F9-05080279884E}"/>
              </a:ext>
            </a:extLst>
          </p:cNvPr>
          <p:cNvGraphicFramePr>
            <a:graphicFrameLocks noGrp="1"/>
          </p:cNvGraphicFramePr>
          <p:nvPr/>
        </p:nvGraphicFramePr>
        <p:xfrm>
          <a:off x="8459611" y="1446896"/>
          <a:ext cx="3446639" cy="487680"/>
        </p:xfrm>
        <a:graphic>
          <a:graphicData uri="http://schemas.openxmlformats.org/drawingml/2006/table">
            <a:tbl>
              <a:tblPr firstRow="1" bandRow="1">
                <a:tableStyleId>{5C22544A-7EE6-4342-B048-85BDC9FD1C3A}</a:tableStyleId>
              </a:tblPr>
              <a:tblGrid>
                <a:gridCol w="3446639">
                  <a:extLst>
                    <a:ext uri="{9D8B030D-6E8A-4147-A177-3AD203B41FA5}">
                      <a16:colId xmlns:a16="http://schemas.microsoft.com/office/drawing/2014/main" val="2733426439"/>
                    </a:ext>
                  </a:extLst>
                </a:gridCol>
              </a:tblGrid>
              <a:tr h="482600">
                <a:tc>
                  <a:txBody>
                    <a:bodyPr/>
                    <a:lstStyle/>
                    <a:p>
                      <a:pPr algn="ctr"/>
                      <a:r>
                        <a:rPr lang="en-US" sz="2700" dirty="0">
                          <a:solidFill>
                            <a:schemeClr val="tx2"/>
                          </a:solidFill>
                        </a:rPr>
                        <a:t>Benefits</a:t>
                      </a:r>
                    </a:p>
                  </a:txBody>
                  <a:tcPr marL="76200" marR="76200" marT="38100" marB="38100" anchor="ctr">
                    <a:lnB w="38100" cap="flat" cmpd="sng" algn="ctr">
                      <a:solidFill>
                        <a:schemeClr val="tx2"/>
                      </a:solidFill>
                      <a:prstDash val="solid"/>
                      <a:round/>
                      <a:headEnd type="none" w="med" len="med"/>
                      <a:tailEnd type="none" w="med" len="med"/>
                    </a:lnB>
                    <a:noFill/>
                  </a:tcPr>
                </a:tc>
                <a:extLst>
                  <a:ext uri="{0D108BD9-81ED-4DB2-BD59-A6C34878D82A}">
                    <a16:rowId xmlns:a16="http://schemas.microsoft.com/office/drawing/2014/main" val="2599154534"/>
                  </a:ext>
                </a:extLst>
              </a:tr>
            </a:tbl>
          </a:graphicData>
        </a:graphic>
      </p:graphicFrame>
      <p:pic>
        <p:nvPicPr>
          <p:cNvPr id="73" name="Picture 72">
            <a:extLst>
              <a:ext uri="{FF2B5EF4-FFF2-40B4-BE49-F238E27FC236}">
                <a16:creationId xmlns:a16="http://schemas.microsoft.com/office/drawing/2014/main" id="{785971E0-8C7C-0C9C-605A-C69ED05EA756}"/>
              </a:ext>
            </a:extLst>
          </p:cNvPr>
          <p:cNvPicPr>
            <a:picLocks noChangeAspect="1"/>
          </p:cNvPicPr>
          <p:nvPr/>
        </p:nvPicPr>
        <p:blipFill>
          <a:blip r:embed="rId34">
            <a:extLst>
              <a:ext uri="{BEBA8EAE-BF5A-486C-A8C5-ECC9F3942E4B}">
                <a14:imgProps xmlns:a14="http://schemas.microsoft.com/office/drawing/2010/main">
                  <a14:imgLayer r:embed="rId35">
                    <a14:imgEffect>
                      <a14:brightnessContrast bright="100000"/>
                    </a14:imgEffect>
                  </a14:imgLayer>
                </a14:imgProps>
              </a:ext>
            </a:extLst>
          </a:blip>
          <a:stretch>
            <a:fillRect/>
          </a:stretch>
        </p:blipFill>
        <p:spPr>
          <a:xfrm>
            <a:off x="5657994" y="3832166"/>
            <a:ext cx="801713" cy="142304"/>
          </a:xfrm>
          <a:prstGeom prst="rect">
            <a:avLst/>
          </a:prstGeom>
        </p:spPr>
      </p:pic>
    </p:spTree>
    <p:extLst>
      <p:ext uri="{BB962C8B-B14F-4D97-AF65-F5344CB8AC3E}">
        <p14:creationId xmlns:p14="http://schemas.microsoft.com/office/powerpoint/2010/main" val="19575328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rapezoid 1">
            <a:extLst>
              <a:ext uri="{FF2B5EF4-FFF2-40B4-BE49-F238E27FC236}">
                <a16:creationId xmlns:a16="http://schemas.microsoft.com/office/drawing/2014/main" id="{06063C23-6B77-1526-F319-80AE51C5FAD8}"/>
              </a:ext>
            </a:extLst>
          </p:cNvPr>
          <p:cNvSpPr/>
          <p:nvPr/>
        </p:nvSpPr>
        <p:spPr>
          <a:xfrm rot="5400000">
            <a:off x="3256698" y="2540512"/>
            <a:ext cx="3374562" cy="1347046"/>
          </a:xfrm>
          <a:prstGeom prst="trapezoid">
            <a:avLst>
              <a:gd name="adj" fmla="val 51022"/>
            </a:avLst>
          </a:prstGeom>
          <a:gradFill>
            <a:gsLst>
              <a:gs pos="0">
                <a:srgbClr val="BFBFBF">
                  <a:alpha val="75000"/>
                </a:srgbClr>
              </a:gs>
              <a:gs pos="100000">
                <a:srgbClr val="BFBFBF">
                  <a:alpha val="0"/>
                </a:srgbClr>
              </a:gs>
            </a:gsLst>
            <a:lin ang="54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Myriad Pro" panose="020B0503030403020204" pitchFamily="34" charset="0"/>
            </a:endParaRPr>
          </a:p>
        </p:txBody>
      </p:sp>
      <p:sp>
        <p:nvSpPr>
          <p:cNvPr id="4" name="Trapezoid 3">
            <a:extLst>
              <a:ext uri="{FF2B5EF4-FFF2-40B4-BE49-F238E27FC236}">
                <a16:creationId xmlns:a16="http://schemas.microsoft.com/office/drawing/2014/main" id="{BBE978CC-E09D-FC16-1E35-B6D308B3E473}"/>
              </a:ext>
            </a:extLst>
          </p:cNvPr>
          <p:cNvSpPr/>
          <p:nvPr/>
        </p:nvSpPr>
        <p:spPr>
          <a:xfrm rot="16200000">
            <a:off x="5568290" y="2556561"/>
            <a:ext cx="3342463" cy="1347046"/>
          </a:xfrm>
          <a:prstGeom prst="trapezoid">
            <a:avLst>
              <a:gd name="adj" fmla="val 51022"/>
            </a:avLst>
          </a:prstGeom>
          <a:gradFill>
            <a:gsLst>
              <a:gs pos="0">
                <a:srgbClr val="BFBFBF">
                  <a:alpha val="75000"/>
                </a:srgbClr>
              </a:gs>
              <a:gs pos="100000">
                <a:srgbClr val="BFBFBF">
                  <a:alpha val="0"/>
                </a:srgbClr>
              </a:gs>
            </a:gsLst>
            <a:lin ang="54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Myriad Pro" panose="020B0503030403020204" pitchFamily="34" charset="0"/>
            </a:endParaRPr>
          </a:p>
        </p:txBody>
      </p:sp>
      <p:sp>
        <p:nvSpPr>
          <p:cNvPr id="5" name="Rectangle 4">
            <a:extLst>
              <a:ext uri="{FF2B5EF4-FFF2-40B4-BE49-F238E27FC236}">
                <a16:creationId xmlns:a16="http://schemas.microsoft.com/office/drawing/2014/main" id="{68DDEC1C-C848-8E02-2DE0-354E44C52C5C}"/>
              </a:ext>
            </a:extLst>
          </p:cNvPr>
          <p:cNvSpPr/>
          <p:nvPr/>
        </p:nvSpPr>
        <p:spPr>
          <a:xfrm>
            <a:off x="5618083" y="1469136"/>
            <a:ext cx="955828" cy="4882897"/>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b"/>
          <a:lstStyle/>
          <a:p>
            <a:pPr algn="ctr" defTabSz="544208"/>
            <a:r>
              <a:rPr lang="en-US" sz="2000" b="1" dirty="0">
                <a:solidFill>
                  <a:prstClr val="white"/>
                </a:solidFill>
                <a:latin typeface="Arial"/>
              </a:rPr>
              <a:t>Signal Loss</a:t>
            </a:r>
          </a:p>
          <a:p>
            <a:pPr algn="ctr" defTabSz="544208"/>
            <a:endParaRPr lang="en-US" sz="2000" b="1" dirty="0">
              <a:solidFill>
                <a:prstClr val="white"/>
              </a:solidFill>
              <a:latin typeface="Arial"/>
            </a:endParaRPr>
          </a:p>
          <a:p>
            <a:pPr algn="ctr" defTabSz="544208"/>
            <a:endParaRPr lang="en-US" sz="2000" b="1" dirty="0">
              <a:solidFill>
                <a:prstClr val="white"/>
              </a:solidFill>
              <a:latin typeface="Arial"/>
            </a:endParaRPr>
          </a:p>
        </p:txBody>
      </p:sp>
      <p:pic>
        <p:nvPicPr>
          <p:cNvPr id="8" name="Picture 7">
            <a:extLst>
              <a:ext uri="{FF2B5EF4-FFF2-40B4-BE49-F238E27FC236}">
                <a16:creationId xmlns:a16="http://schemas.microsoft.com/office/drawing/2014/main" id="{3AC9A9A4-62C3-5D5D-BC7F-952B66E8C271}"/>
              </a:ext>
            </a:extLst>
          </p:cNvPr>
          <p:cNvPicPr>
            <a:picLocks noChangeAspect="1"/>
          </p:cNvPicPr>
          <p:nvPr/>
        </p:nvPicPr>
        <p:blipFill>
          <a:blip r:embed="rId3">
            <a:extLst>
              <a:ext uri="{BEBA8EAE-BF5A-486C-A8C5-ECC9F3942E4B}">
                <a14:imgProps xmlns:a14="http://schemas.microsoft.com/office/drawing/2010/main">
                  <a14:imgLayer r:embed="rId4">
                    <a14:imgEffect>
                      <a14:artisticPhotocopy/>
                    </a14:imgEffect>
                    <a14:imgEffect>
                      <a14:brightnessContrast bright="-100000" contrast="100000"/>
                    </a14:imgEffect>
                  </a14:imgLayer>
                </a14:imgProps>
              </a:ext>
            </a:extLst>
          </a:blip>
          <a:stretch>
            <a:fillRect/>
          </a:stretch>
        </p:blipFill>
        <p:spPr>
          <a:xfrm>
            <a:off x="5749632" y="3106415"/>
            <a:ext cx="692731" cy="822231"/>
          </a:xfrm>
          <a:prstGeom prst="rect">
            <a:avLst/>
          </a:prstGeom>
          <a:effectLst>
            <a:outerShdw blurRad="50800" dist="38100" dir="2700000" algn="tl" rotWithShape="0">
              <a:prstClr val="black">
                <a:alpha val="40000"/>
              </a:prstClr>
            </a:outerShdw>
          </a:effectLst>
        </p:spPr>
      </p:pic>
      <p:pic>
        <p:nvPicPr>
          <p:cNvPr id="9" name="Graphic 8" descr="Shield Tick with solid fill">
            <a:extLst>
              <a:ext uri="{FF2B5EF4-FFF2-40B4-BE49-F238E27FC236}">
                <a16:creationId xmlns:a16="http://schemas.microsoft.com/office/drawing/2014/main" id="{2811E413-98BD-6DE9-F2F3-FA7C50EC3180}"/>
              </a:ext>
            </a:extLst>
          </p:cNvPr>
          <p:cNvPicPr>
            <a:picLocks noChangeAspect="1"/>
          </p:cNvPicPr>
          <p:nvPr/>
        </p:nvPicPr>
        <p:blipFill>
          <a:blip r:embed="rId5">
            <a:lum bright="-100000"/>
            <a:extLst>
              <a:ext uri="{96DAC541-7B7A-43D3-8B79-37D633B846F1}">
                <asvg:svgBlip xmlns:asvg="http://schemas.microsoft.com/office/drawing/2016/SVG/main" r:embed="rId6"/>
              </a:ext>
            </a:extLst>
          </a:blip>
          <a:stretch>
            <a:fillRect/>
          </a:stretch>
        </p:blipFill>
        <p:spPr>
          <a:xfrm>
            <a:off x="5544684" y="1907126"/>
            <a:ext cx="1115644" cy="1115644"/>
          </a:xfrm>
          <a:prstGeom prst="rect">
            <a:avLst/>
          </a:prstGeom>
          <a:effectLst>
            <a:outerShdw blurRad="50800" dist="38100" dir="2700000" algn="tl" rotWithShape="0">
              <a:prstClr val="black">
                <a:alpha val="40000"/>
              </a:prstClr>
            </a:outerShdw>
          </a:effectLst>
        </p:spPr>
      </p:pic>
      <p:pic>
        <p:nvPicPr>
          <p:cNvPr id="12" name="Picture 2" descr="Google is moving to eliminate third-party cookies from its popular Chrome  browser in two years, as increasing privacy regulation and steep  competition from rivals such as Apple Safari continue to intensify. |">
            <a:extLst>
              <a:ext uri="{FF2B5EF4-FFF2-40B4-BE49-F238E27FC236}">
                <a16:creationId xmlns:a16="http://schemas.microsoft.com/office/drawing/2014/main" id="{E92D7EB8-F0F7-2514-7234-E7FB968BD2E2}"/>
              </a:ext>
            </a:extLst>
          </p:cNvPr>
          <p:cNvPicPr>
            <a:picLocks noChangeAspect="1" noChangeArrowheads="1"/>
          </p:cNvPicPr>
          <p:nvPr/>
        </p:nvPicPr>
        <p:blipFill>
          <a:blip r:embed="rId7">
            <a:clrChange>
              <a:clrFrom>
                <a:srgbClr val="4E9CFE"/>
              </a:clrFrom>
              <a:clrTo>
                <a:srgbClr val="4E9CFE">
                  <a:alpha val="0"/>
                </a:srgbClr>
              </a:clrTo>
            </a:clrChange>
            <a:extLst>
              <a:ext uri="{28A0092B-C50C-407E-A947-70E740481C1C}">
                <a14:useLocalDpi xmlns:a14="http://schemas.microsoft.com/office/drawing/2010/main" val="0"/>
              </a:ext>
            </a:extLst>
          </a:blip>
          <a:srcRect/>
          <a:stretch>
            <a:fillRect/>
          </a:stretch>
        </p:blipFill>
        <p:spPr bwMode="auto">
          <a:xfrm>
            <a:off x="5428555" y="4095938"/>
            <a:ext cx="1334882" cy="889921"/>
          </a:xfrm>
          <a:prstGeom prst="rect">
            <a:avLst/>
          </a:prstGeom>
          <a:noFill/>
          <a:extLst>
            <a:ext uri="{909E8E84-426E-40DD-AFC4-6F175D3DCCD1}">
              <a14:hiddenFill xmlns:a14="http://schemas.microsoft.com/office/drawing/2010/main">
                <a:solidFill>
                  <a:srgbClr val="FFFFFF"/>
                </a:solidFill>
              </a14:hiddenFill>
            </a:ext>
          </a:extLst>
        </p:spPr>
      </p:pic>
      <p:sp>
        <p:nvSpPr>
          <p:cNvPr id="11" name="Title Placeholder 1">
            <a:extLst>
              <a:ext uri="{FF2B5EF4-FFF2-40B4-BE49-F238E27FC236}">
                <a16:creationId xmlns:a16="http://schemas.microsoft.com/office/drawing/2014/main" id="{3C7C55D4-8E7A-4FDA-8588-E6F14AD17507}"/>
              </a:ext>
            </a:extLst>
          </p:cNvPr>
          <p:cNvSpPr txBox="1">
            <a:spLocks/>
          </p:cNvSpPr>
          <p:nvPr/>
        </p:nvSpPr>
        <p:spPr bwMode="auto">
          <a:xfrm>
            <a:off x="0" y="-1"/>
            <a:ext cx="12192000" cy="822960"/>
          </a:xfrm>
          <a:prstGeom prst="rect">
            <a:avLst/>
          </a:prstGeom>
          <a:solidFill>
            <a:srgbClr val="1B3F6B"/>
          </a:solid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457200" tIns="34255" rIns="68498" bIns="34255" numCol="1" anchor="ctr" anchorCtr="0" compatLnSpc="1">
            <a:prstTxWarp prst="textNoShape">
              <a:avLst/>
            </a:prstTxWarp>
          </a:bodyPr>
          <a:lstStyle>
            <a:defPPr>
              <a:defRPr lang="en-US"/>
            </a:defPPr>
            <a:lvl1pPr defTabSz="411010" fontAlgn="base">
              <a:spcBef>
                <a:spcPct val="0"/>
              </a:spcBef>
              <a:spcAft>
                <a:spcPct val="0"/>
              </a:spcAft>
              <a:defRPr sz="3200" b="1">
                <a:solidFill>
                  <a:srgbClr val="FFFFFF"/>
                </a:solidFill>
                <a:latin typeface="Arial"/>
                <a:ea typeface="ＭＳ Ｐゴシック" charset="0"/>
                <a:cs typeface="Arial"/>
              </a:defRPr>
            </a:lvl1pPr>
            <a:lvl2pPr algn="ctr" defTabSz="411010" fontAlgn="base">
              <a:spcBef>
                <a:spcPct val="0"/>
              </a:spcBef>
              <a:spcAft>
                <a:spcPct val="0"/>
              </a:spcAft>
              <a:defRPr sz="4000">
                <a:solidFill>
                  <a:schemeClr val="bg1"/>
                </a:solidFill>
                <a:latin typeface="Arial" charset="0"/>
                <a:ea typeface="ＭＳ Ｐゴシック" charset="0"/>
              </a:defRPr>
            </a:lvl2pPr>
            <a:lvl3pPr algn="ctr" defTabSz="411010" fontAlgn="base">
              <a:spcBef>
                <a:spcPct val="0"/>
              </a:spcBef>
              <a:spcAft>
                <a:spcPct val="0"/>
              </a:spcAft>
              <a:defRPr sz="4000">
                <a:solidFill>
                  <a:schemeClr val="bg1"/>
                </a:solidFill>
                <a:latin typeface="Arial" charset="0"/>
                <a:ea typeface="ＭＳ Ｐゴシック" charset="0"/>
              </a:defRPr>
            </a:lvl3pPr>
            <a:lvl4pPr algn="ctr" defTabSz="411010" fontAlgn="base">
              <a:spcBef>
                <a:spcPct val="0"/>
              </a:spcBef>
              <a:spcAft>
                <a:spcPct val="0"/>
              </a:spcAft>
              <a:defRPr sz="4000">
                <a:solidFill>
                  <a:schemeClr val="bg1"/>
                </a:solidFill>
                <a:latin typeface="Arial" charset="0"/>
                <a:ea typeface="ＭＳ Ｐゴシック" charset="0"/>
              </a:defRPr>
            </a:lvl4pPr>
            <a:lvl5pPr algn="ctr" defTabSz="411010" fontAlgn="base">
              <a:spcBef>
                <a:spcPct val="0"/>
              </a:spcBef>
              <a:spcAft>
                <a:spcPct val="0"/>
              </a:spcAft>
              <a:defRPr sz="4000">
                <a:solidFill>
                  <a:schemeClr val="bg1"/>
                </a:solidFill>
                <a:latin typeface="Arial" charset="0"/>
                <a:ea typeface="ＭＳ Ｐゴシック" charset="0"/>
              </a:defRPr>
            </a:lvl5pPr>
            <a:lvl6pPr marL="411010" algn="ctr" defTabSz="411010" fontAlgn="base">
              <a:spcBef>
                <a:spcPct val="0"/>
              </a:spcBef>
              <a:spcAft>
                <a:spcPct val="0"/>
              </a:spcAft>
              <a:defRPr sz="4000">
                <a:solidFill>
                  <a:schemeClr val="bg1"/>
                </a:solidFill>
                <a:latin typeface="Arial" charset="0"/>
                <a:ea typeface="ＭＳ Ｐゴシック" charset="0"/>
              </a:defRPr>
            </a:lvl6pPr>
            <a:lvl7pPr marL="822022" algn="ctr" defTabSz="411010" fontAlgn="base">
              <a:spcBef>
                <a:spcPct val="0"/>
              </a:spcBef>
              <a:spcAft>
                <a:spcPct val="0"/>
              </a:spcAft>
              <a:defRPr sz="4000">
                <a:solidFill>
                  <a:schemeClr val="bg1"/>
                </a:solidFill>
                <a:latin typeface="Arial" charset="0"/>
                <a:ea typeface="ＭＳ Ｐゴシック" charset="0"/>
              </a:defRPr>
            </a:lvl7pPr>
            <a:lvl8pPr marL="1233037" algn="ctr" defTabSz="411010" fontAlgn="base">
              <a:spcBef>
                <a:spcPct val="0"/>
              </a:spcBef>
              <a:spcAft>
                <a:spcPct val="0"/>
              </a:spcAft>
              <a:defRPr sz="4000">
                <a:solidFill>
                  <a:schemeClr val="bg1"/>
                </a:solidFill>
                <a:latin typeface="Arial" charset="0"/>
                <a:ea typeface="ＭＳ Ｐゴシック" charset="0"/>
              </a:defRPr>
            </a:lvl8pPr>
            <a:lvl9pPr marL="1644043" algn="ctr" defTabSz="411010" fontAlgn="base">
              <a:spcBef>
                <a:spcPct val="0"/>
              </a:spcBef>
              <a:spcAft>
                <a:spcPct val="0"/>
              </a:spcAft>
              <a:defRPr sz="4000">
                <a:solidFill>
                  <a:schemeClr val="bg1"/>
                </a:solidFill>
                <a:latin typeface="Arial" charset="0"/>
                <a:ea typeface="ＭＳ Ｐゴシック" charset="0"/>
              </a:defRPr>
            </a:lvl9pPr>
          </a:lstStyle>
          <a:p>
            <a:pPr defTabSz="342495"/>
            <a:r>
              <a:rPr lang="en-US" sz="2667" dirty="0"/>
              <a:t>The Industry Has Shifted from “Third Party” to “First Party” Data</a:t>
            </a:r>
          </a:p>
        </p:txBody>
      </p:sp>
      <p:sp>
        <p:nvSpPr>
          <p:cNvPr id="7" name="Slide Number Placeholder 5">
            <a:extLst>
              <a:ext uri="{FF2B5EF4-FFF2-40B4-BE49-F238E27FC236}">
                <a16:creationId xmlns:a16="http://schemas.microsoft.com/office/drawing/2014/main" id="{D85128D8-D0E0-47DF-A60B-B37725107036}"/>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defPPr>
              <a:defRPr lang="en-US"/>
            </a:defPPr>
            <a:lvl1pPr marL="0" algn="l" defTabSz="544230" rtl="0" eaLnBrk="1" latinLnBrk="0" hangingPunct="1">
              <a:defRPr lang="en-US" sz="917" b="1" kern="1200" smtClean="0">
                <a:solidFill>
                  <a:schemeClr val="tx1">
                    <a:lumMod val="75000"/>
                    <a:lumOff val="25000"/>
                  </a:schemeClr>
                </a:solidFill>
                <a:latin typeface="+mj-lt"/>
                <a:ea typeface="ＭＳ Ｐゴシック" charset="0"/>
                <a:cs typeface="+mn-cs"/>
              </a:defRPr>
            </a:lvl1pPr>
            <a:lvl2pPr marL="544230" algn="l" defTabSz="544230" rtl="0" eaLnBrk="1" latinLnBrk="0" hangingPunct="1">
              <a:defRPr sz="2167" kern="1200">
                <a:solidFill>
                  <a:schemeClr val="tx1"/>
                </a:solidFill>
                <a:latin typeface="+mn-lt"/>
                <a:ea typeface="+mn-ea"/>
                <a:cs typeface="+mn-cs"/>
              </a:defRPr>
            </a:lvl2pPr>
            <a:lvl3pPr marL="1088461" algn="l" defTabSz="544230" rtl="0" eaLnBrk="1" latinLnBrk="0" hangingPunct="1">
              <a:defRPr sz="2167" kern="1200">
                <a:solidFill>
                  <a:schemeClr val="tx1"/>
                </a:solidFill>
                <a:latin typeface="+mn-lt"/>
                <a:ea typeface="+mn-ea"/>
                <a:cs typeface="+mn-cs"/>
              </a:defRPr>
            </a:lvl3pPr>
            <a:lvl4pPr marL="1632691" algn="l" defTabSz="544230" rtl="0" eaLnBrk="1" latinLnBrk="0" hangingPunct="1">
              <a:defRPr sz="2167" kern="1200">
                <a:solidFill>
                  <a:schemeClr val="tx1"/>
                </a:solidFill>
                <a:latin typeface="+mn-lt"/>
                <a:ea typeface="+mn-ea"/>
                <a:cs typeface="+mn-cs"/>
              </a:defRPr>
            </a:lvl4pPr>
            <a:lvl5pPr marL="2176921" algn="l" defTabSz="544230" rtl="0" eaLnBrk="1" latinLnBrk="0" hangingPunct="1">
              <a:defRPr sz="2167" kern="1200">
                <a:solidFill>
                  <a:schemeClr val="tx1"/>
                </a:solidFill>
                <a:latin typeface="+mn-lt"/>
                <a:ea typeface="+mn-ea"/>
                <a:cs typeface="+mn-cs"/>
              </a:defRPr>
            </a:lvl5pPr>
            <a:lvl6pPr marL="2721151" algn="l" defTabSz="544230" rtl="0" eaLnBrk="1" latinLnBrk="0" hangingPunct="1">
              <a:defRPr sz="2167" kern="1200">
                <a:solidFill>
                  <a:schemeClr val="tx1"/>
                </a:solidFill>
                <a:latin typeface="+mn-lt"/>
                <a:ea typeface="+mn-ea"/>
                <a:cs typeface="+mn-cs"/>
              </a:defRPr>
            </a:lvl6pPr>
            <a:lvl7pPr marL="3265381" algn="l" defTabSz="544230" rtl="0" eaLnBrk="1" latinLnBrk="0" hangingPunct="1">
              <a:defRPr sz="2167" kern="1200">
                <a:solidFill>
                  <a:schemeClr val="tx1"/>
                </a:solidFill>
                <a:latin typeface="+mn-lt"/>
                <a:ea typeface="+mn-ea"/>
                <a:cs typeface="+mn-cs"/>
              </a:defRPr>
            </a:lvl7pPr>
            <a:lvl8pPr marL="3809612" algn="l" defTabSz="544230" rtl="0" eaLnBrk="1" latinLnBrk="0" hangingPunct="1">
              <a:defRPr sz="2167" kern="1200">
                <a:solidFill>
                  <a:schemeClr val="tx1"/>
                </a:solidFill>
                <a:latin typeface="+mn-lt"/>
                <a:ea typeface="+mn-ea"/>
                <a:cs typeface="+mn-cs"/>
              </a:defRPr>
            </a:lvl8pPr>
            <a:lvl9pPr marL="4353842" algn="l" defTabSz="544230" rtl="0" eaLnBrk="1" latinLnBrk="0" hangingPunct="1">
              <a:defRPr sz="2167" kern="1200">
                <a:solidFill>
                  <a:schemeClr val="tx1"/>
                </a:solidFill>
                <a:latin typeface="+mn-lt"/>
                <a:ea typeface="+mn-ea"/>
                <a:cs typeface="+mn-cs"/>
              </a:defRPr>
            </a:lvl9pPr>
          </a:lstStyle>
          <a:p>
            <a:pPr algn="ctr" defTabSz="542287" fontAlgn="base">
              <a:spcBef>
                <a:spcPct val="0"/>
              </a:spcBef>
              <a:spcAft>
                <a:spcPct val="0"/>
              </a:spcAft>
            </a:pPr>
            <a:fld id="{6CFBF153-8302-EE4C-A3C5-81920F175C08}" type="slidenum">
              <a:rPr lang="en-US">
                <a:solidFill>
                  <a:srgbClr val="3F3F3F"/>
                </a:solidFill>
                <a:latin typeface="Arial"/>
              </a:rPr>
              <a:pPr algn="ctr" defTabSz="542287" fontAlgn="base">
                <a:spcBef>
                  <a:spcPct val="0"/>
                </a:spcBef>
                <a:spcAft>
                  <a:spcPct val="0"/>
                </a:spcAft>
              </a:pPr>
              <a:t>27</a:t>
            </a:fld>
            <a:endParaRPr lang="en-US" dirty="0">
              <a:solidFill>
                <a:srgbClr val="3F3F3F"/>
              </a:solidFill>
              <a:latin typeface="Arial"/>
            </a:endParaRPr>
          </a:p>
        </p:txBody>
      </p:sp>
      <p:grpSp>
        <p:nvGrpSpPr>
          <p:cNvPr id="140" name="Group 139">
            <a:extLst>
              <a:ext uri="{FF2B5EF4-FFF2-40B4-BE49-F238E27FC236}">
                <a16:creationId xmlns:a16="http://schemas.microsoft.com/office/drawing/2014/main" id="{B2413D3D-9470-666B-4F9C-095FE717F9A3}"/>
              </a:ext>
            </a:extLst>
          </p:cNvPr>
          <p:cNvGrpSpPr/>
          <p:nvPr/>
        </p:nvGrpSpPr>
        <p:grpSpPr>
          <a:xfrm>
            <a:off x="539053" y="1560569"/>
            <a:ext cx="4741806" cy="3531641"/>
            <a:chOff x="1517625" y="1334124"/>
            <a:chExt cx="3211950" cy="2392223"/>
          </a:xfrm>
        </p:grpSpPr>
        <p:sp>
          <p:nvSpPr>
            <p:cNvPr id="13" name="Oval 12">
              <a:extLst>
                <a:ext uri="{FF2B5EF4-FFF2-40B4-BE49-F238E27FC236}">
                  <a16:creationId xmlns:a16="http://schemas.microsoft.com/office/drawing/2014/main" id="{A973A94D-051E-BE4B-3696-A677686AEE17}"/>
                </a:ext>
              </a:extLst>
            </p:cNvPr>
            <p:cNvSpPr>
              <a:spLocks noChangeAspect="1"/>
            </p:cNvSpPr>
            <p:nvPr/>
          </p:nvSpPr>
          <p:spPr>
            <a:xfrm>
              <a:off x="2105266" y="1585334"/>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4" name="Oval 13">
              <a:extLst>
                <a:ext uri="{FF2B5EF4-FFF2-40B4-BE49-F238E27FC236}">
                  <a16:creationId xmlns:a16="http://schemas.microsoft.com/office/drawing/2014/main" id="{E69FD6D9-545E-46E5-30AB-780639F62A59}"/>
                </a:ext>
              </a:extLst>
            </p:cNvPr>
            <p:cNvSpPr>
              <a:spLocks noChangeAspect="1"/>
            </p:cNvSpPr>
            <p:nvPr/>
          </p:nvSpPr>
          <p:spPr>
            <a:xfrm>
              <a:off x="2285920" y="1602539"/>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5" name="Oval 14">
              <a:extLst>
                <a:ext uri="{FF2B5EF4-FFF2-40B4-BE49-F238E27FC236}">
                  <a16:creationId xmlns:a16="http://schemas.microsoft.com/office/drawing/2014/main" id="{FCF2076E-F1BE-1115-9E6B-30A565A9D8CE}"/>
                </a:ext>
              </a:extLst>
            </p:cNvPr>
            <p:cNvSpPr>
              <a:spLocks noChangeAspect="1"/>
            </p:cNvSpPr>
            <p:nvPr/>
          </p:nvSpPr>
          <p:spPr>
            <a:xfrm>
              <a:off x="2166144" y="1828196"/>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6" name="Oval 15">
              <a:extLst>
                <a:ext uri="{FF2B5EF4-FFF2-40B4-BE49-F238E27FC236}">
                  <a16:creationId xmlns:a16="http://schemas.microsoft.com/office/drawing/2014/main" id="{829C342F-E682-B063-F2CB-0F5AFFC9EEC6}"/>
                </a:ext>
              </a:extLst>
            </p:cNvPr>
            <p:cNvSpPr>
              <a:spLocks noChangeAspect="1"/>
            </p:cNvSpPr>
            <p:nvPr/>
          </p:nvSpPr>
          <p:spPr>
            <a:xfrm>
              <a:off x="2363343" y="1843412"/>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7" name="Oval 16">
              <a:extLst>
                <a:ext uri="{FF2B5EF4-FFF2-40B4-BE49-F238E27FC236}">
                  <a16:creationId xmlns:a16="http://schemas.microsoft.com/office/drawing/2014/main" id="{70384FB2-70F8-2B31-FFB3-663F0687E688}"/>
                </a:ext>
              </a:extLst>
            </p:cNvPr>
            <p:cNvSpPr>
              <a:spLocks noChangeAspect="1"/>
            </p:cNvSpPr>
            <p:nvPr/>
          </p:nvSpPr>
          <p:spPr>
            <a:xfrm>
              <a:off x="2625298" y="1816387"/>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8" name="Oval 17">
              <a:extLst>
                <a:ext uri="{FF2B5EF4-FFF2-40B4-BE49-F238E27FC236}">
                  <a16:creationId xmlns:a16="http://schemas.microsoft.com/office/drawing/2014/main" id="{C89E25CE-0E50-A4AB-F7E1-3E4398593F53}"/>
                </a:ext>
              </a:extLst>
            </p:cNvPr>
            <p:cNvSpPr>
              <a:spLocks noChangeAspect="1"/>
            </p:cNvSpPr>
            <p:nvPr/>
          </p:nvSpPr>
          <p:spPr>
            <a:xfrm>
              <a:off x="2698560" y="1571209"/>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9" name="Oval 18">
              <a:extLst>
                <a:ext uri="{FF2B5EF4-FFF2-40B4-BE49-F238E27FC236}">
                  <a16:creationId xmlns:a16="http://schemas.microsoft.com/office/drawing/2014/main" id="{70240E2B-B502-F464-805A-9CAAB390AA38}"/>
                </a:ext>
              </a:extLst>
            </p:cNvPr>
            <p:cNvSpPr>
              <a:spLocks noChangeAspect="1"/>
            </p:cNvSpPr>
            <p:nvPr/>
          </p:nvSpPr>
          <p:spPr>
            <a:xfrm>
              <a:off x="2208497" y="2073572"/>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20" name="Oval 19">
              <a:extLst>
                <a:ext uri="{FF2B5EF4-FFF2-40B4-BE49-F238E27FC236}">
                  <a16:creationId xmlns:a16="http://schemas.microsoft.com/office/drawing/2014/main" id="{92B6B0DC-4E54-A419-0FD5-0E3D6F3F6123}"/>
                </a:ext>
              </a:extLst>
            </p:cNvPr>
            <p:cNvSpPr>
              <a:spLocks noChangeAspect="1"/>
            </p:cNvSpPr>
            <p:nvPr/>
          </p:nvSpPr>
          <p:spPr>
            <a:xfrm>
              <a:off x="2780145" y="2005770"/>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21" name="Oval 20">
              <a:extLst>
                <a:ext uri="{FF2B5EF4-FFF2-40B4-BE49-F238E27FC236}">
                  <a16:creationId xmlns:a16="http://schemas.microsoft.com/office/drawing/2014/main" id="{8AC209BD-5A4D-AFD4-2ED0-2C35A57AEA70}"/>
                </a:ext>
              </a:extLst>
            </p:cNvPr>
            <p:cNvSpPr>
              <a:spLocks noChangeAspect="1"/>
            </p:cNvSpPr>
            <p:nvPr/>
          </p:nvSpPr>
          <p:spPr>
            <a:xfrm>
              <a:off x="2362255" y="2281179"/>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22" name="Oval 21">
              <a:extLst>
                <a:ext uri="{FF2B5EF4-FFF2-40B4-BE49-F238E27FC236}">
                  <a16:creationId xmlns:a16="http://schemas.microsoft.com/office/drawing/2014/main" id="{F3797BF1-4F7D-C5B2-1A00-A9DF6454DD29}"/>
                </a:ext>
              </a:extLst>
            </p:cNvPr>
            <p:cNvSpPr>
              <a:spLocks noChangeAspect="1"/>
            </p:cNvSpPr>
            <p:nvPr/>
          </p:nvSpPr>
          <p:spPr>
            <a:xfrm>
              <a:off x="3053510" y="2108875"/>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23" name="Oval 22">
              <a:extLst>
                <a:ext uri="{FF2B5EF4-FFF2-40B4-BE49-F238E27FC236}">
                  <a16:creationId xmlns:a16="http://schemas.microsoft.com/office/drawing/2014/main" id="{8C4871A5-48AF-7F2B-5B30-9682D442497F}"/>
                </a:ext>
              </a:extLst>
            </p:cNvPr>
            <p:cNvSpPr>
              <a:spLocks noChangeAspect="1"/>
            </p:cNvSpPr>
            <p:nvPr/>
          </p:nvSpPr>
          <p:spPr>
            <a:xfrm>
              <a:off x="2563094" y="2160490"/>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24" name="Oval 23">
              <a:extLst>
                <a:ext uri="{FF2B5EF4-FFF2-40B4-BE49-F238E27FC236}">
                  <a16:creationId xmlns:a16="http://schemas.microsoft.com/office/drawing/2014/main" id="{41AD2312-AA26-587E-1094-20235264058C}"/>
                </a:ext>
              </a:extLst>
            </p:cNvPr>
            <p:cNvSpPr>
              <a:spLocks noChangeAspect="1"/>
            </p:cNvSpPr>
            <p:nvPr/>
          </p:nvSpPr>
          <p:spPr>
            <a:xfrm>
              <a:off x="2781317" y="2281179"/>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26" name="Oval 25">
              <a:extLst>
                <a:ext uri="{FF2B5EF4-FFF2-40B4-BE49-F238E27FC236}">
                  <a16:creationId xmlns:a16="http://schemas.microsoft.com/office/drawing/2014/main" id="{F858D641-9581-DED8-1B0F-4EA8EFE9D52D}"/>
                </a:ext>
              </a:extLst>
            </p:cNvPr>
            <p:cNvSpPr>
              <a:spLocks noChangeAspect="1"/>
            </p:cNvSpPr>
            <p:nvPr/>
          </p:nvSpPr>
          <p:spPr>
            <a:xfrm>
              <a:off x="2520207" y="2456876"/>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31" name="Oval 30">
              <a:extLst>
                <a:ext uri="{FF2B5EF4-FFF2-40B4-BE49-F238E27FC236}">
                  <a16:creationId xmlns:a16="http://schemas.microsoft.com/office/drawing/2014/main" id="{BC9D3D0F-947E-227B-BB17-D1A6A80B0FC7}"/>
                </a:ext>
              </a:extLst>
            </p:cNvPr>
            <p:cNvSpPr>
              <a:spLocks noChangeAspect="1"/>
            </p:cNvSpPr>
            <p:nvPr/>
          </p:nvSpPr>
          <p:spPr>
            <a:xfrm>
              <a:off x="3380965" y="2194901"/>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32" name="Oval 31">
              <a:extLst>
                <a:ext uri="{FF2B5EF4-FFF2-40B4-BE49-F238E27FC236}">
                  <a16:creationId xmlns:a16="http://schemas.microsoft.com/office/drawing/2014/main" id="{E7E75F7B-4F17-D8C3-8911-CAD55596670D}"/>
                </a:ext>
              </a:extLst>
            </p:cNvPr>
            <p:cNvSpPr>
              <a:spLocks noChangeAspect="1"/>
            </p:cNvSpPr>
            <p:nvPr/>
          </p:nvSpPr>
          <p:spPr>
            <a:xfrm>
              <a:off x="3007029" y="1880620"/>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33" name="Oval 32">
              <a:extLst>
                <a:ext uri="{FF2B5EF4-FFF2-40B4-BE49-F238E27FC236}">
                  <a16:creationId xmlns:a16="http://schemas.microsoft.com/office/drawing/2014/main" id="{8E05AABD-1561-A760-97E1-8E668D02AFE1}"/>
                </a:ext>
              </a:extLst>
            </p:cNvPr>
            <p:cNvSpPr>
              <a:spLocks noChangeAspect="1"/>
            </p:cNvSpPr>
            <p:nvPr/>
          </p:nvSpPr>
          <p:spPr>
            <a:xfrm>
              <a:off x="3031349" y="2327663"/>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35" name="Oval 34">
              <a:extLst>
                <a:ext uri="{FF2B5EF4-FFF2-40B4-BE49-F238E27FC236}">
                  <a16:creationId xmlns:a16="http://schemas.microsoft.com/office/drawing/2014/main" id="{02AF1707-B5CF-911A-EA79-96A8C917E586}"/>
                </a:ext>
              </a:extLst>
            </p:cNvPr>
            <p:cNvSpPr>
              <a:spLocks noChangeAspect="1"/>
            </p:cNvSpPr>
            <p:nvPr/>
          </p:nvSpPr>
          <p:spPr>
            <a:xfrm>
              <a:off x="2734889" y="2475119"/>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36" name="Oval 35">
              <a:extLst>
                <a:ext uri="{FF2B5EF4-FFF2-40B4-BE49-F238E27FC236}">
                  <a16:creationId xmlns:a16="http://schemas.microsoft.com/office/drawing/2014/main" id="{4A9DC383-7B57-5922-92CC-53F32EE44637}"/>
                </a:ext>
              </a:extLst>
            </p:cNvPr>
            <p:cNvSpPr>
              <a:spLocks noChangeAspect="1"/>
            </p:cNvSpPr>
            <p:nvPr/>
          </p:nvSpPr>
          <p:spPr>
            <a:xfrm>
              <a:off x="2085081" y="2341037"/>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37" name="Oval 36">
              <a:extLst>
                <a:ext uri="{FF2B5EF4-FFF2-40B4-BE49-F238E27FC236}">
                  <a16:creationId xmlns:a16="http://schemas.microsoft.com/office/drawing/2014/main" id="{5D4583F8-93BF-7B42-A812-E0F71CC12A16}"/>
                </a:ext>
              </a:extLst>
            </p:cNvPr>
            <p:cNvSpPr>
              <a:spLocks noChangeAspect="1"/>
            </p:cNvSpPr>
            <p:nvPr/>
          </p:nvSpPr>
          <p:spPr>
            <a:xfrm>
              <a:off x="2839712" y="1721751"/>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38" name="Oval 37">
              <a:extLst>
                <a:ext uri="{FF2B5EF4-FFF2-40B4-BE49-F238E27FC236}">
                  <a16:creationId xmlns:a16="http://schemas.microsoft.com/office/drawing/2014/main" id="{DE67709B-8E92-877E-7AF5-87C9AF947042}"/>
                </a:ext>
              </a:extLst>
            </p:cNvPr>
            <p:cNvSpPr>
              <a:spLocks noChangeAspect="1"/>
            </p:cNvSpPr>
            <p:nvPr/>
          </p:nvSpPr>
          <p:spPr>
            <a:xfrm>
              <a:off x="3237152" y="2369552"/>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39" name="Oval 38">
              <a:extLst>
                <a:ext uri="{FF2B5EF4-FFF2-40B4-BE49-F238E27FC236}">
                  <a16:creationId xmlns:a16="http://schemas.microsoft.com/office/drawing/2014/main" id="{16D9B554-8914-33B8-752F-5E312C6B9211}"/>
                </a:ext>
              </a:extLst>
            </p:cNvPr>
            <p:cNvSpPr>
              <a:spLocks noChangeAspect="1"/>
            </p:cNvSpPr>
            <p:nvPr/>
          </p:nvSpPr>
          <p:spPr>
            <a:xfrm>
              <a:off x="3266199" y="1962322"/>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40" name="Oval 39">
              <a:extLst>
                <a:ext uri="{FF2B5EF4-FFF2-40B4-BE49-F238E27FC236}">
                  <a16:creationId xmlns:a16="http://schemas.microsoft.com/office/drawing/2014/main" id="{701EA64D-CED4-FB8F-F777-B27362B08F47}"/>
                </a:ext>
              </a:extLst>
            </p:cNvPr>
            <p:cNvSpPr>
              <a:spLocks noChangeAspect="1"/>
            </p:cNvSpPr>
            <p:nvPr/>
          </p:nvSpPr>
          <p:spPr>
            <a:xfrm>
              <a:off x="2940692" y="2549699"/>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41" name="Oval 40">
              <a:extLst>
                <a:ext uri="{FF2B5EF4-FFF2-40B4-BE49-F238E27FC236}">
                  <a16:creationId xmlns:a16="http://schemas.microsoft.com/office/drawing/2014/main" id="{A2969C33-E4A7-1452-E907-DDE5D498181D}"/>
                </a:ext>
              </a:extLst>
            </p:cNvPr>
            <p:cNvSpPr>
              <a:spLocks noChangeAspect="1"/>
            </p:cNvSpPr>
            <p:nvPr/>
          </p:nvSpPr>
          <p:spPr>
            <a:xfrm>
              <a:off x="2400712" y="2677134"/>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42" name="Oval 41">
              <a:extLst>
                <a:ext uri="{FF2B5EF4-FFF2-40B4-BE49-F238E27FC236}">
                  <a16:creationId xmlns:a16="http://schemas.microsoft.com/office/drawing/2014/main" id="{BA05061A-BF4B-F361-842C-A3AE325AE35F}"/>
                </a:ext>
              </a:extLst>
            </p:cNvPr>
            <p:cNvSpPr>
              <a:spLocks noChangeAspect="1"/>
            </p:cNvSpPr>
            <p:nvPr/>
          </p:nvSpPr>
          <p:spPr>
            <a:xfrm>
              <a:off x="3073148" y="1702614"/>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43" name="Oval 42">
              <a:extLst>
                <a:ext uri="{FF2B5EF4-FFF2-40B4-BE49-F238E27FC236}">
                  <a16:creationId xmlns:a16="http://schemas.microsoft.com/office/drawing/2014/main" id="{988E8FEE-344D-C16D-1EDA-0D8CA34AD355}"/>
                </a:ext>
              </a:extLst>
            </p:cNvPr>
            <p:cNvSpPr>
              <a:spLocks noChangeAspect="1"/>
            </p:cNvSpPr>
            <p:nvPr/>
          </p:nvSpPr>
          <p:spPr>
            <a:xfrm>
              <a:off x="3497445" y="2011861"/>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44" name="Oval 43">
              <a:extLst>
                <a:ext uri="{FF2B5EF4-FFF2-40B4-BE49-F238E27FC236}">
                  <a16:creationId xmlns:a16="http://schemas.microsoft.com/office/drawing/2014/main" id="{B8212AD7-1892-BD37-276D-FB3E2FB8AD97}"/>
                </a:ext>
              </a:extLst>
            </p:cNvPr>
            <p:cNvSpPr>
              <a:spLocks noChangeAspect="1"/>
            </p:cNvSpPr>
            <p:nvPr/>
          </p:nvSpPr>
          <p:spPr>
            <a:xfrm>
              <a:off x="3338237" y="1810116"/>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45" name="Oval 44">
              <a:extLst>
                <a:ext uri="{FF2B5EF4-FFF2-40B4-BE49-F238E27FC236}">
                  <a16:creationId xmlns:a16="http://schemas.microsoft.com/office/drawing/2014/main" id="{12515D73-F727-9AAC-4C78-0CA66F6530FE}"/>
                </a:ext>
              </a:extLst>
            </p:cNvPr>
            <p:cNvSpPr>
              <a:spLocks noChangeAspect="1"/>
            </p:cNvSpPr>
            <p:nvPr/>
          </p:nvSpPr>
          <p:spPr>
            <a:xfrm>
              <a:off x="3179270" y="2549699"/>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46" name="Oval 45">
              <a:extLst>
                <a:ext uri="{FF2B5EF4-FFF2-40B4-BE49-F238E27FC236}">
                  <a16:creationId xmlns:a16="http://schemas.microsoft.com/office/drawing/2014/main" id="{2D53FE10-1736-DFAC-0838-1D8B1893D389}"/>
                </a:ext>
              </a:extLst>
            </p:cNvPr>
            <p:cNvSpPr>
              <a:spLocks noChangeAspect="1"/>
            </p:cNvSpPr>
            <p:nvPr/>
          </p:nvSpPr>
          <p:spPr>
            <a:xfrm>
              <a:off x="3418399" y="1567900"/>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47" name="Oval 46">
              <a:extLst>
                <a:ext uri="{FF2B5EF4-FFF2-40B4-BE49-F238E27FC236}">
                  <a16:creationId xmlns:a16="http://schemas.microsoft.com/office/drawing/2014/main" id="{43D36748-40CD-5708-40CC-415809400582}"/>
                </a:ext>
              </a:extLst>
            </p:cNvPr>
            <p:cNvSpPr>
              <a:spLocks noChangeAspect="1"/>
            </p:cNvSpPr>
            <p:nvPr/>
          </p:nvSpPr>
          <p:spPr>
            <a:xfrm>
              <a:off x="2139980" y="2586953"/>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48" name="Oval 47">
              <a:extLst>
                <a:ext uri="{FF2B5EF4-FFF2-40B4-BE49-F238E27FC236}">
                  <a16:creationId xmlns:a16="http://schemas.microsoft.com/office/drawing/2014/main" id="{CE62BA94-EFBE-0517-CC3E-43ABDF3B7F49}"/>
                </a:ext>
              </a:extLst>
            </p:cNvPr>
            <p:cNvSpPr>
              <a:spLocks noChangeAspect="1"/>
            </p:cNvSpPr>
            <p:nvPr/>
          </p:nvSpPr>
          <p:spPr>
            <a:xfrm>
              <a:off x="2193625" y="2859511"/>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49" name="Oval 48">
              <a:extLst>
                <a:ext uri="{FF2B5EF4-FFF2-40B4-BE49-F238E27FC236}">
                  <a16:creationId xmlns:a16="http://schemas.microsoft.com/office/drawing/2014/main" id="{2E34DF68-DB8B-602B-48C0-0EC8216CAFB2}"/>
                </a:ext>
              </a:extLst>
            </p:cNvPr>
            <p:cNvSpPr>
              <a:spLocks noChangeAspect="1"/>
            </p:cNvSpPr>
            <p:nvPr/>
          </p:nvSpPr>
          <p:spPr>
            <a:xfrm>
              <a:off x="2170839" y="3132070"/>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50" name="Oval 49">
              <a:extLst>
                <a:ext uri="{FF2B5EF4-FFF2-40B4-BE49-F238E27FC236}">
                  <a16:creationId xmlns:a16="http://schemas.microsoft.com/office/drawing/2014/main" id="{57121EF1-DC76-2717-EF98-253CA396EEAC}"/>
                </a:ext>
              </a:extLst>
            </p:cNvPr>
            <p:cNvSpPr>
              <a:spLocks noChangeAspect="1"/>
            </p:cNvSpPr>
            <p:nvPr/>
          </p:nvSpPr>
          <p:spPr>
            <a:xfrm>
              <a:off x="2470163" y="2910438"/>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51" name="Oval 50">
              <a:extLst>
                <a:ext uri="{FF2B5EF4-FFF2-40B4-BE49-F238E27FC236}">
                  <a16:creationId xmlns:a16="http://schemas.microsoft.com/office/drawing/2014/main" id="{16466854-C75A-07A3-A267-3079A2997C8A}"/>
                </a:ext>
              </a:extLst>
            </p:cNvPr>
            <p:cNvSpPr>
              <a:spLocks noChangeAspect="1"/>
            </p:cNvSpPr>
            <p:nvPr/>
          </p:nvSpPr>
          <p:spPr>
            <a:xfrm>
              <a:off x="2415618" y="2048636"/>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52" name="Oval 51">
              <a:extLst>
                <a:ext uri="{FF2B5EF4-FFF2-40B4-BE49-F238E27FC236}">
                  <a16:creationId xmlns:a16="http://schemas.microsoft.com/office/drawing/2014/main" id="{73FB6BFD-7539-0767-39A8-8B6D781D24D5}"/>
                </a:ext>
              </a:extLst>
            </p:cNvPr>
            <p:cNvSpPr>
              <a:spLocks noChangeAspect="1"/>
            </p:cNvSpPr>
            <p:nvPr/>
          </p:nvSpPr>
          <p:spPr>
            <a:xfrm>
              <a:off x="2670702" y="2688619"/>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53" name="Oval 52">
              <a:extLst>
                <a:ext uri="{FF2B5EF4-FFF2-40B4-BE49-F238E27FC236}">
                  <a16:creationId xmlns:a16="http://schemas.microsoft.com/office/drawing/2014/main" id="{943E1CC0-0F2F-1931-4277-19A8FB3D2EBE}"/>
                </a:ext>
              </a:extLst>
            </p:cNvPr>
            <p:cNvSpPr>
              <a:spLocks noChangeAspect="1"/>
            </p:cNvSpPr>
            <p:nvPr/>
          </p:nvSpPr>
          <p:spPr>
            <a:xfrm>
              <a:off x="2284066" y="3404628"/>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54" name="Oval 53">
              <a:extLst>
                <a:ext uri="{FF2B5EF4-FFF2-40B4-BE49-F238E27FC236}">
                  <a16:creationId xmlns:a16="http://schemas.microsoft.com/office/drawing/2014/main" id="{9F1482F1-26CA-3FDE-8E3B-452E6918EEAF}"/>
                </a:ext>
              </a:extLst>
            </p:cNvPr>
            <p:cNvSpPr>
              <a:spLocks noChangeAspect="1"/>
            </p:cNvSpPr>
            <p:nvPr/>
          </p:nvSpPr>
          <p:spPr>
            <a:xfrm>
              <a:off x="2766945" y="2885373"/>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55" name="Oval 54">
              <a:extLst>
                <a:ext uri="{FF2B5EF4-FFF2-40B4-BE49-F238E27FC236}">
                  <a16:creationId xmlns:a16="http://schemas.microsoft.com/office/drawing/2014/main" id="{76C29ECF-2439-C858-8C3A-8FD54954FF2D}"/>
                </a:ext>
              </a:extLst>
            </p:cNvPr>
            <p:cNvSpPr>
              <a:spLocks noChangeAspect="1"/>
            </p:cNvSpPr>
            <p:nvPr/>
          </p:nvSpPr>
          <p:spPr>
            <a:xfrm>
              <a:off x="2645999" y="3296690"/>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56" name="Oval 55">
              <a:extLst>
                <a:ext uri="{FF2B5EF4-FFF2-40B4-BE49-F238E27FC236}">
                  <a16:creationId xmlns:a16="http://schemas.microsoft.com/office/drawing/2014/main" id="{6BF894A7-D078-AA40-591C-5B7B4D4B05DE}"/>
                </a:ext>
              </a:extLst>
            </p:cNvPr>
            <p:cNvSpPr>
              <a:spLocks noChangeAspect="1"/>
            </p:cNvSpPr>
            <p:nvPr/>
          </p:nvSpPr>
          <p:spPr>
            <a:xfrm>
              <a:off x="3615986" y="2559717"/>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57" name="Oval 56">
              <a:extLst>
                <a:ext uri="{FF2B5EF4-FFF2-40B4-BE49-F238E27FC236}">
                  <a16:creationId xmlns:a16="http://schemas.microsoft.com/office/drawing/2014/main" id="{E6D44C87-E24C-E35C-74DD-59F37F5BA222}"/>
                </a:ext>
              </a:extLst>
            </p:cNvPr>
            <p:cNvSpPr>
              <a:spLocks noChangeAspect="1"/>
            </p:cNvSpPr>
            <p:nvPr/>
          </p:nvSpPr>
          <p:spPr>
            <a:xfrm>
              <a:off x="2650469" y="3097757"/>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58" name="Oval 57">
              <a:extLst>
                <a:ext uri="{FF2B5EF4-FFF2-40B4-BE49-F238E27FC236}">
                  <a16:creationId xmlns:a16="http://schemas.microsoft.com/office/drawing/2014/main" id="{F60B9F36-AABF-EAC3-D8DC-825BFF3FB08D}"/>
                </a:ext>
              </a:extLst>
            </p:cNvPr>
            <p:cNvSpPr>
              <a:spLocks noChangeAspect="1"/>
            </p:cNvSpPr>
            <p:nvPr/>
          </p:nvSpPr>
          <p:spPr>
            <a:xfrm>
              <a:off x="2892034" y="3081567"/>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59" name="Oval 58">
              <a:extLst>
                <a:ext uri="{FF2B5EF4-FFF2-40B4-BE49-F238E27FC236}">
                  <a16:creationId xmlns:a16="http://schemas.microsoft.com/office/drawing/2014/main" id="{90D062CB-CB07-A3B4-02FE-933EE938ADA7}"/>
                </a:ext>
              </a:extLst>
            </p:cNvPr>
            <p:cNvSpPr>
              <a:spLocks noChangeAspect="1"/>
            </p:cNvSpPr>
            <p:nvPr/>
          </p:nvSpPr>
          <p:spPr>
            <a:xfrm>
              <a:off x="2856358" y="3275507"/>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60" name="Oval 59">
              <a:extLst>
                <a:ext uri="{FF2B5EF4-FFF2-40B4-BE49-F238E27FC236}">
                  <a16:creationId xmlns:a16="http://schemas.microsoft.com/office/drawing/2014/main" id="{F36737EB-FFE6-9C87-F45B-1CFAE88A271E}"/>
                </a:ext>
              </a:extLst>
            </p:cNvPr>
            <p:cNvSpPr>
              <a:spLocks noChangeAspect="1"/>
            </p:cNvSpPr>
            <p:nvPr/>
          </p:nvSpPr>
          <p:spPr>
            <a:xfrm>
              <a:off x="3557657" y="2315337"/>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61" name="Oval 60">
              <a:extLst>
                <a:ext uri="{FF2B5EF4-FFF2-40B4-BE49-F238E27FC236}">
                  <a16:creationId xmlns:a16="http://schemas.microsoft.com/office/drawing/2014/main" id="{856A198E-2FA4-B3B4-5A42-4A11ECADC0C9}"/>
                </a:ext>
              </a:extLst>
            </p:cNvPr>
            <p:cNvSpPr>
              <a:spLocks noChangeAspect="1"/>
            </p:cNvSpPr>
            <p:nvPr/>
          </p:nvSpPr>
          <p:spPr>
            <a:xfrm>
              <a:off x="3814757" y="2325408"/>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62" name="Oval 61">
              <a:extLst>
                <a:ext uri="{FF2B5EF4-FFF2-40B4-BE49-F238E27FC236}">
                  <a16:creationId xmlns:a16="http://schemas.microsoft.com/office/drawing/2014/main" id="{942F02C0-54DD-9606-1212-A6A3EF2B1669}"/>
                </a:ext>
              </a:extLst>
            </p:cNvPr>
            <p:cNvSpPr>
              <a:spLocks noChangeAspect="1"/>
            </p:cNvSpPr>
            <p:nvPr/>
          </p:nvSpPr>
          <p:spPr>
            <a:xfrm>
              <a:off x="3104670" y="2958938"/>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63" name="Oval 62">
              <a:extLst>
                <a:ext uri="{FF2B5EF4-FFF2-40B4-BE49-F238E27FC236}">
                  <a16:creationId xmlns:a16="http://schemas.microsoft.com/office/drawing/2014/main" id="{F093F461-2A22-C885-C74E-6893BDA08FF2}"/>
                </a:ext>
              </a:extLst>
            </p:cNvPr>
            <p:cNvSpPr>
              <a:spLocks noChangeAspect="1"/>
            </p:cNvSpPr>
            <p:nvPr/>
          </p:nvSpPr>
          <p:spPr>
            <a:xfrm>
              <a:off x="2400712" y="3142708"/>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64" name="Oval 63">
              <a:extLst>
                <a:ext uri="{FF2B5EF4-FFF2-40B4-BE49-F238E27FC236}">
                  <a16:creationId xmlns:a16="http://schemas.microsoft.com/office/drawing/2014/main" id="{6DD12477-58B6-9841-9E45-CA7C3F6A75A6}"/>
                </a:ext>
              </a:extLst>
            </p:cNvPr>
            <p:cNvSpPr>
              <a:spLocks noChangeAspect="1"/>
            </p:cNvSpPr>
            <p:nvPr/>
          </p:nvSpPr>
          <p:spPr>
            <a:xfrm>
              <a:off x="2038779" y="3372892"/>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65" name="Oval 64">
              <a:extLst>
                <a:ext uri="{FF2B5EF4-FFF2-40B4-BE49-F238E27FC236}">
                  <a16:creationId xmlns:a16="http://schemas.microsoft.com/office/drawing/2014/main" id="{A28BD7AE-35F1-D589-4C9A-4949A8D4DCE4}"/>
                </a:ext>
              </a:extLst>
            </p:cNvPr>
            <p:cNvSpPr>
              <a:spLocks noChangeAspect="1"/>
            </p:cNvSpPr>
            <p:nvPr/>
          </p:nvSpPr>
          <p:spPr>
            <a:xfrm>
              <a:off x="3751145" y="2086181"/>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66" name="Oval 65">
              <a:extLst>
                <a:ext uri="{FF2B5EF4-FFF2-40B4-BE49-F238E27FC236}">
                  <a16:creationId xmlns:a16="http://schemas.microsoft.com/office/drawing/2014/main" id="{FE3E4A01-8D96-9FE4-3171-AFA2E4A3C094}"/>
                </a:ext>
              </a:extLst>
            </p:cNvPr>
            <p:cNvSpPr>
              <a:spLocks noChangeAspect="1"/>
            </p:cNvSpPr>
            <p:nvPr/>
          </p:nvSpPr>
          <p:spPr>
            <a:xfrm>
              <a:off x="2969974" y="2790741"/>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67" name="Oval 66">
              <a:extLst>
                <a:ext uri="{FF2B5EF4-FFF2-40B4-BE49-F238E27FC236}">
                  <a16:creationId xmlns:a16="http://schemas.microsoft.com/office/drawing/2014/main" id="{C30D333E-4F04-788D-7378-953E8023215C}"/>
                </a:ext>
              </a:extLst>
            </p:cNvPr>
            <p:cNvSpPr>
              <a:spLocks noChangeAspect="1"/>
            </p:cNvSpPr>
            <p:nvPr/>
          </p:nvSpPr>
          <p:spPr>
            <a:xfrm>
              <a:off x="3553844" y="1782413"/>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68" name="Oval 67">
              <a:extLst>
                <a:ext uri="{FF2B5EF4-FFF2-40B4-BE49-F238E27FC236}">
                  <a16:creationId xmlns:a16="http://schemas.microsoft.com/office/drawing/2014/main" id="{FEDF3081-02F5-792A-3260-321D34603721}"/>
                </a:ext>
              </a:extLst>
            </p:cNvPr>
            <p:cNvSpPr>
              <a:spLocks noChangeAspect="1"/>
            </p:cNvSpPr>
            <p:nvPr/>
          </p:nvSpPr>
          <p:spPr>
            <a:xfrm>
              <a:off x="3313307" y="2987861"/>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69" name="Oval 68">
              <a:extLst>
                <a:ext uri="{FF2B5EF4-FFF2-40B4-BE49-F238E27FC236}">
                  <a16:creationId xmlns:a16="http://schemas.microsoft.com/office/drawing/2014/main" id="{A878BC7D-DBEE-CF1A-9698-A4A018EA261B}"/>
                </a:ext>
              </a:extLst>
            </p:cNvPr>
            <p:cNvSpPr>
              <a:spLocks noChangeAspect="1"/>
            </p:cNvSpPr>
            <p:nvPr/>
          </p:nvSpPr>
          <p:spPr>
            <a:xfrm>
              <a:off x="3530114" y="2936935"/>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70" name="Oval 69">
              <a:extLst>
                <a:ext uri="{FF2B5EF4-FFF2-40B4-BE49-F238E27FC236}">
                  <a16:creationId xmlns:a16="http://schemas.microsoft.com/office/drawing/2014/main" id="{CBB371C6-180E-6CEB-EF9A-01945B994FE9}"/>
                </a:ext>
              </a:extLst>
            </p:cNvPr>
            <p:cNvSpPr>
              <a:spLocks noChangeAspect="1"/>
            </p:cNvSpPr>
            <p:nvPr/>
          </p:nvSpPr>
          <p:spPr>
            <a:xfrm>
              <a:off x="3235884" y="2770797"/>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71" name="Oval 70">
              <a:extLst>
                <a:ext uri="{FF2B5EF4-FFF2-40B4-BE49-F238E27FC236}">
                  <a16:creationId xmlns:a16="http://schemas.microsoft.com/office/drawing/2014/main" id="{549FDD6C-7935-574D-B230-5D72722AF78D}"/>
                </a:ext>
              </a:extLst>
            </p:cNvPr>
            <p:cNvSpPr>
              <a:spLocks noChangeAspect="1"/>
            </p:cNvSpPr>
            <p:nvPr/>
          </p:nvSpPr>
          <p:spPr>
            <a:xfrm>
              <a:off x="3811144" y="1816387"/>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72" name="Oval 71">
              <a:extLst>
                <a:ext uri="{FF2B5EF4-FFF2-40B4-BE49-F238E27FC236}">
                  <a16:creationId xmlns:a16="http://schemas.microsoft.com/office/drawing/2014/main" id="{37945B32-1FAE-ABDF-C046-8800F2B00FAA}"/>
                </a:ext>
              </a:extLst>
            </p:cNvPr>
            <p:cNvSpPr>
              <a:spLocks noChangeAspect="1"/>
            </p:cNvSpPr>
            <p:nvPr/>
          </p:nvSpPr>
          <p:spPr>
            <a:xfrm>
              <a:off x="3812208" y="1651375"/>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73" name="Oval 72">
              <a:extLst>
                <a:ext uri="{FF2B5EF4-FFF2-40B4-BE49-F238E27FC236}">
                  <a16:creationId xmlns:a16="http://schemas.microsoft.com/office/drawing/2014/main" id="{420CA670-2337-284B-A27D-25807F2290F1}"/>
                </a:ext>
              </a:extLst>
            </p:cNvPr>
            <p:cNvSpPr>
              <a:spLocks noChangeAspect="1"/>
            </p:cNvSpPr>
            <p:nvPr/>
          </p:nvSpPr>
          <p:spPr>
            <a:xfrm>
              <a:off x="3463652" y="2730772"/>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74" name="Oval 73">
              <a:extLst>
                <a:ext uri="{FF2B5EF4-FFF2-40B4-BE49-F238E27FC236}">
                  <a16:creationId xmlns:a16="http://schemas.microsoft.com/office/drawing/2014/main" id="{034607F8-EC91-4F4B-64FE-B138E9E70AAA}"/>
                </a:ext>
              </a:extLst>
            </p:cNvPr>
            <p:cNvSpPr>
              <a:spLocks noChangeAspect="1"/>
            </p:cNvSpPr>
            <p:nvPr/>
          </p:nvSpPr>
          <p:spPr>
            <a:xfrm>
              <a:off x="3385074" y="2513228"/>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75" name="Oval 74">
              <a:extLst>
                <a:ext uri="{FF2B5EF4-FFF2-40B4-BE49-F238E27FC236}">
                  <a16:creationId xmlns:a16="http://schemas.microsoft.com/office/drawing/2014/main" id="{88D17E44-0BEE-8116-78EA-BFEEB8E87774}"/>
                </a:ext>
              </a:extLst>
            </p:cNvPr>
            <p:cNvSpPr>
              <a:spLocks noChangeAspect="1"/>
            </p:cNvSpPr>
            <p:nvPr/>
          </p:nvSpPr>
          <p:spPr>
            <a:xfrm>
              <a:off x="2495623" y="3502618"/>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76" name="Oval 75">
              <a:extLst>
                <a:ext uri="{FF2B5EF4-FFF2-40B4-BE49-F238E27FC236}">
                  <a16:creationId xmlns:a16="http://schemas.microsoft.com/office/drawing/2014/main" id="{043C7E8D-8DC6-43E3-2DF9-2C5B7A2FA96C}"/>
                </a:ext>
              </a:extLst>
            </p:cNvPr>
            <p:cNvSpPr>
              <a:spLocks noChangeAspect="1"/>
            </p:cNvSpPr>
            <p:nvPr/>
          </p:nvSpPr>
          <p:spPr>
            <a:xfrm>
              <a:off x="3703786" y="3269057"/>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77" name="Oval 76">
              <a:extLst>
                <a:ext uri="{FF2B5EF4-FFF2-40B4-BE49-F238E27FC236}">
                  <a16:creationId xmlns:a16="http://schemas.microsoft.com/office/drawing/2014/main" id="{D5C78865-2ED4-A865-BEE4-4CC22295140B}"/>
                </a:ext>
              </a:extLst>
            </p:cNvPr>
            <p:cNvSpPr>
              <a:spLocks noChangeAspect="1"/>
            </p:cNvSpPr>
            <p:nvPr/>
          </p:nvSpPr>
          <p:spPr>
            <a:xfrm>
              <a:off x="2799079" y="3537874"/>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78" name="Oval 77">
              <a:extLst>
                <a:ext uri="{FF2B5EF4-FFF2-40B4-BE49-F238E27FC236}">
                  <a16:creationId xmlns:a16="http://schemas.microsoft.com/office/drawing/2014/main" id="{1C3B5A94-3067-2F56-4DC4-086743119005}"/>
                </a:ext>
              </a:extLst>
            </p:cNvPr>
            <p:cNvSpPr>
              <a:spLocks noChangeAspect="1"/>
            </p:cNvSpPr>
            <p:nvPr/>
          </p:nvSpPr>
          <p:spPr>
            <a:xfrm>
              <a:off x="3254960" y="3571500"/>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79" name="Oval 78">
              <a:extLst>
                <a:ext uri="{FF2B5EF4-FFF2-40B4-BE49-F238E27FC236}">
                  <a16:creationId xmlns:a16="http://schemas.microsoft.com/office/drawing/2014/main" id="{B50F89D9-AFF9-522B-E698-7E0737496F83}"/>
                </a:ext>
              </a:extLst>
            </p:cNvPr>
            <p:cNvSpPr>
              <a:spLocks noChangeAspect="1"/>
            </p:cNvSpPr>
            <p:nvPr/>
          </p:nvSpPr>
          <p:spPr>
            <a:xfrm>
              <a:off x="2953926" y="1522031"/>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80" name="Oval 79">
              <a:extLst>
                <a:ext uri="{FF2B5EF4-FFF2-40B4-BE49-F238E27FC236}">
                  <a16:creationId xmlns:a16="http://schemas.microsoft.com/office/drawing/2014/main" id="{FC2F4B49-5877-49C9-1DA4-A5A6EBAE9293}"/>
                </a:ext>
              </a:extLst>
            </p:cNvPr>
            <p:cNvSpPr>
              <a:spLocks noChangeAspect="1"/>
            </p:cNvSpPr>
            <p:nvPr/>
          </p:nvSpPr>
          <p:spPr>
            <a:xfrm>
              <a:off x="3462497" y="3175180"/>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81" name="Oval 80">
              <a:extLst>
                <a:ext uri="{FF2B5EF4-FFF2-40B4-BE49-F238E27FC236}">
                  <a16:creationId xmlns:a16="http://schemas.microsoft.com/office/drawing/2014/main" id="{D544189C-8772-45AA-52FA-E6C2EBF2D1D9}"/>
                </a:ext>
              </a:extLst>
            </p:cNvPr>
            <p:cNvSpPr>
              <a:spLocks noChangeAspect="1"/>
            </p:cNvSpPr>
            <p:nvPr/>
          </p:nvSpPr>
          <p:spPr>
            <a:xfrm>
              <a:off x="3038443" y="3451537"/>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82" name="Oval 81">
              <a:extLst>
                <a:ext uri="{FF2B5EF4-FFF2-40B4-BE49-F238E27FC236}">
                  <a16:creationId xmlns:a16="http://schemas.microsoft.com/office/drawing/2014/main" id="{995ADB1A-C028-C3D2-911A-01E142C03EED}"/>
                </a:ext>
              </a:extLst>
            </p:cNvPr>
            <p:cNvSpPr>
              <a:spLocks noChangeAspect="1"/>
            </p:cNvSpPr>
            <p:nvPr/>
          </p:nvSpPr>
          <p:spPr>
            <a:xfrm>
              <a:off x="3470438" y="3404628"/>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83" name="Oval 82">
              <a:extLst>
                <a:ext uri="{FF2B5EF4-FFF2-40B4-BE49-F238E27FC236}">
                  <a16:creationId xmlns:a16="http://schemas.microsoft.com/office/drawing/2014/main" id="{2A348D80-33E4-E085-FDFB-2180B9A465D0}"/>
                </a:ext>
              </a:extLst>
            </p:cNvPr>
            <p:cNvSpPr>
              <a:spLocks noChangeAspect="1"/>
            </p:cNvSpPr>
            <p:nvPr/>
          </p:nvSpPr>
          <p:spPr>
            <a:xfrm>
              <a:off x="3836430" y="3478028"/>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84" name="Oval 83">
              <a:extLst>
                <a:ext uri="{FF2B5EF4-FFF2-40B4-BE49-F238E27FC236}">
                  <a16:creationId xmlns:a16="http://schemas.microsoft.com/office/drawing/2014/main" id="{C2DB0030-408B-159C-A2DE-D0DC6366042F}"/>
                </a:ext>
              </a:extLst>
            </p:cNvPr>
            <p:cNvSpPr>
              <a:spLocks noChangeAspect="1"/>
            </p:cNvSpPr>
            <p:nvPr/>
          </p:nvSpPr>
          <p:spPr>
            <a:xfrm>
              <a:off x="3927577" y="3221734"/>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85" name="Oval 84">
              <a:extLst>
                <a:ext uri="{FF2B5EF4-FFF2-40B4-BE49-F238E27FC236}">
                  <a16:creationId xmlns:a16="http://schemas.microsoft.com/office/drawing/2014/main" id="{30D31CEA-3879-2071-F376-1927AACEF2C3}"/>
                </a:ext>
              </a:extLst>
            </p:cNvPr>
            <p:cNvSpPr>
              <a:spLocks noChangeAspect="1"/>
            </p:cNvSpPr>
            <p:nvPr/>
          </p:nvSpPr>
          <p:spPr>
            <a:xfrm>
              <a:off x="3821789" y="2575021"/>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86" name="Oval 85">
              <a:extLst>
                <a:ext uri="{FF2B5EF4-FFF2-40B4-BE49-F238E27FC236}">
                  <a16:creationId xmlns:a16="http://schemas.microsoft.com/office/drawing/2014/main" id="{4A2FFE70-3E0C-04B9-FF56-AF747AF51585}"/>
                </a:ext>
              </a:extLst>
            </p:cNvPr>
            <p:cNvSpPr>
              <a:spLocks noChangeAspect="1"/>
            </p:cNvSpPr>
            <p:nvPr/>
          </p:nvSpPr>
          <p:spPr>
            <a:xfrm>
              <a:off x="3277807" y="3346480"/>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87" name="Oval 86">
              <a:extLst>
                <a:ext uri="{FF2B5EF4-FFF2-40B4-BE49-F238E27FC236}">
                  <a16:creationId xmlns:a16="http://schemas.microsoft.com/office/drawing/2014/main" id="{FB9BB9B1-669F-D982-7ED0-C9E80C6B6CDE}"/>
                </a:ext>
              </a:extLst>
            </p:cNvPr>
            <p:cNvSpPr>
              <a:spLocks noChangeAspect="1"/>
            </p:cNvSpPr>
            <p:nvPr/>
          </p:nvSpPr>
          <p:spPr>
            <a:xfrm>
              <a:off x="4052701" y="2431122"/>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88" name="Oval 87">
              <a:extLst>
                <a:ext uri="{FF2B5EF4-FFF2-40B4-BE49-F238E27FC236}">
                  <a16:creationId xmlns:a16="http://schemas.microsoft.com/office/drawing/2014/main" id="{A0D977FA-6B30-5449-7DF7-B314B3290047}"/>
                </a:ext>
              </a:extLst>
            </p:cNvPr>
            <p:cNvSpPr>
              <a:spLocks noChangeAspect="1"/>
            </p:cNvSpPr>
            <p:nvPr/>
          </p:nvSpPr>
          <p:spPr>
            <a:xfrm>
              <a:off x="3956881" y="2011861"/>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89" name="Oval 88">
              <a:extLst>
                <a:ext uri="{FF2B5EF4-FFF2-40B4-BE49-F238E27FC236}">
                  <a16:creationId xmlns:a16="http://schemas.microsoft.com/office/drawing/2014/main" id="{3D3F244F-12AF-690B-3DD0-DB63928EBEC8}"/>
                </a:ext>
              </a:extLst>
            </p:cNvPr>
            <p:cNvSpPr>
              <a:spLocks noChangeAspect="1"/>
            </p:cNvSpPr>
            <p:nvPr/>
          </p:nvSpPr>
          <p:spPr>
            <a:xfrm>
              <a:off x="3118236" y="3196107"/>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90" name="Oval 89">
              <a:extLst>
                <a:ext uri="{FF2B5EF4-FFF2-40B4-BE49-F238E27FC236}">
                  <a16:creationId xmlns:a16="http://schemas.microsoft.com/office/drawing/2014/main" id="{1CAD269F-0A97-C4C3-8D38-9D7E0D262E04}"/>
                </a:ext>
              </a:extLst>
            </p:cNvPr>
            <p:cNvSpPr>
              <a:spLocks noChangeAspect="1"/>
            </p:cNvSpPr>
            <p:nvPr/>
          </p:nvSpPr>
          <p:spPr>
            <a:xfrm>
              <a:off x="3973731" y="2778900"/>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91" name="Oval 90">
              <a:extLst>
                <a:ext uri="{FF2B5EF4-FFF2-40B4-BE49-F238E27FC236}">
                  <a16:creationId xmlns:a16="http://schemas.microsoft.com/office/drawing/2014/main" id="{742D847A-D1FA-89DE-E285-EDC852559464}"/>
                </a:ext>
              </a:extLst>
            </p:cNvPr>
            <p:cNvSpPr>
              <a:spLocks noChangeAspect="1"/>
            </p:cNvSpPr>
            <p:nvPr/>
          </p:nvSpPr>
          <p:spPr>
            <a:xfrm>
              <a:off x="3730774" y="3020333"/>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92" name="Oval 91">
              <a:extLst>
                <a:ext uri="{FF2B5EF4-FFF2-40B4-BE49-F238E27FC236}">
                  <a16:creationId xmlns:a16="http://schemas.microsoft.com/office/drawing/2014/main" id="{4A9A3F74-A5D4-AABA-93BF-5B5150EA4B3F}"/>
                </a:ext>
              </a:extLst>
            </p:cNvPr>
            <p:cNvSpPr>
              <a:spLocks noChangeAspect="1"/>
            </p:cNvSpPr>
            <p:nvPr/>
          </p:nvSpPr>
          <p:spPr>
            <a:xfrm>
              <a:off x="3747719" y="2792748"/>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93" name="Oval 92">
              <a:extLst>
                <a:ext uri="{FF2B5EF4-FFF2-40B4-BE49-F238E27FC236}">
                  <a16:creationId xmlns:a16="http://schemas.microsoft.com/office/drawing/2014/main" id="{939CE025-68FD-867D-020B-BAD2790044D1}"/>
                </a:ext>
              </a:extLst>
            </p:cNvPr>
            <p:cNvSpPr>
              <a:spLocks noChangeAspect="1"/>
            </p:cNvSpPr>
            <p:nvPr/>
          </p:nvSpPr>
          <p:spPr>
            <a:xfrm>
              <a:off x="2260594" y="1411547"/>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94" name="Oval 93">
              <a:extLst>
                <a:ext uri="{FF2B5EF4-FFF2-40B4-BE49-F238E27FC236}">
                  <a16:creationId xmlns:a16="http://schemas.microsoft.com/office/drawing/2014/main" id="{2CA11068-D562-6EC9-FD71-920576B5756B}"/>
                </a:ext>
              </a:extLst>
            </p:cNvPr>
            <p:cNvSpPr>
              <a:spLocks noChangeAspect="1"/>
            </p:cNvSpPr>
            <p:nvPr/>
          </p:nvSpPr>
          <p:spPr>
            <a:xfrm>
              <a:off x="2571205" y="1347334"/>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95" name="Oval 94">
              <a:extLst>
                <a:ext uri="{FF2B5EF4-FFF2-40B4-BE49-F238E27FC236}">
                  <a16:creationId xmlns:a16="http://schemas.microsoft.com/office/drawing/2014/main" id="{DCDD4729-1A19-002F-AC62-8F890D2A7F47}"/>
                </a:ext>
              </a:extLst>
            </p:cNvPr>
            <p:cNvSpPr>
              <a:spLocks noChangeAspect="1"/>
            </p:cNvSpPr>
            <p:nvPr/>
          </p:nvSpPr>
          <p:spPr>
            <a:xfrm>
              <a:off x="2839904" y="1340574"/>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96" name="Oval 95">
              <a:extLst>
                <a:ext uri="{FF2B5EF4-FFF2-40B4-BE49-F238E27FC236}">
                  <a16:creationId xmlns:a16="http://schemas.microsoft.com/office/drawing/2014/main" id="{734EFAF9-CF26-C2AC-F457-1CEE9CFA5E69}"/>
                </a:ext>
              </a:extLst>
            </p:cNvPr>
            <p:cNvSpPr>
              <a:spLocks noChangeAspect="1"/>
            </p:cNvSpPr>
            <p:nvPr/>
          </p:nvSpPr>
          <p:spPr>
            <a:xfrm>
              <a:off x="2022325" y="1437959"/>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97" name="Oval 96">
              <a:extLst>
                <a:ext uri="{FF2B5EF4-FFF2-40B4-BE49-F238E27FC236}">
                  <a16:creationId xmlns:a16="http://schemas.microsoft.com/office/drawing/2014/main" id="{4F8015A0-77AA-5736-5655-725116E257A5}"/>
                </a:ext>
              </a:extLst>
            </p:cNvPr>
            <p:cNvSpPr>
              <a:spLocks noChangeAspect="1"/>
            </p:cNvSpPr>
            <p:nvPr/>
          </p:nvSpPr>
          <p:spPr>
            <a:xfrm>
              <a:off x="2479169" y="1567685"/>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98" name="Oval 97">
              <a:extLst>
                <a:ext uri="{FF2B5EF4-FFF2-40B4-BE49-F238E27FC236}">
                  <a16:creationId xmlns:a16="http://schemas.microsoft.com/office/drawing/2014/main" id="{A4CE3C1D-F329-EDB2-AEEF-BA13FAC3A687}"/>
                </a:ext>
              </a:extLst>
            </p:cNvPr>
            <p:cNvSpPr>
              <a:spLocks noChangeAspect="1"/>
            </p:cNvSpPr>
            <p:nvPr/>
          </p:nvSpPr>
          <p:spPr>
            <a:xfrm>
              <a:off x="3687332" y="1334124"/>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99" name="Oval 98">
              <a:extLst>
                <a:ext uri="{FF2B5EF4-FFF2-40B4-BE49-F238E27FC236}">
                  <a16:creationId xmlns:a16="http://schemas.microsoft.com/office/drawing/2014/main" id="{F4357955-5C56-4264-67C7-F2612100851D}"/>
                </a:ext>
              </a:extLst>
            </p:cNvPr>
            <p:cNvSpPr>
              <a:spLocks noChangeAspect="1"/>
            </p:cNvSpPr>
            <p:nvPr/>
          </p:nvSpPr>
          <p:spPr>
            <a:xfrm>
              <a:off x="3226185" y="1563628"/>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00" name="Oval 99">
              <a:extLst>
                <a:ext uri="{FF2B5EF4-FFF2-40B4-BE49-F238E27FC236}">
                  <a16:creationId xmlns:a16="http://schemas.microsoft.com/office/drawing/2014/main" id="{405AD007-23AF-4DA5-FC1E-06FEFF83C5BD}"/>
                </a:ext>
              </a:extLst>
            </p:cNvPr>
            <p:cNvSpPr>
              <a:spLocks noChangeAspect="1"/>
            </p:cNvSpPr>
            <p:nvPr/>
          </p:nvSpPr>
          <p:spPr>
            <a:xfrm>
              <a:off x="3410043" y="1360277"/>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01" name="Oval 100">
              <a:extLst>
                <a:ext uri="{FF2B5EF4-FFF2-40B4-BE49-F238E27FC236}">
                  <a16:creationId xmlns:a16="http://schemas.microsoft.com/office/drawing/2014/main" id="{F8674EAA-F171-0C51-5194-E58F9E1B88D4}"/>
                </a:ext>
              </a:extLst>
            </p:cNvPr>
            <p:cNvSpPr>
              <a:spLocks noChangeAspect="1"/>
            </p:cNvSpPr>
            <p:nvPr/>
          </p:nvSpPr>
          <p:spPr>
            <a:xfrm>
              <a:off x="3644491" y="1560141"/>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02" name="Oval 101">
              <a:extLst>
                <a:ext uri="{FF2B5EF4-FFF2-40B4-BE49-F238E27FC236}">
                  <a16:creationId xmlns:a16="http://schemas.microsoft.com/office/drawing/2014/main" id="{33035779-C60E-BB54-D9CE-E391D374E7A0}"/>
                </a:ext>
              </a:extLst>
            </p:cNvPr>
            <p:cNvSpPr>
              <a:spLocks noChangeAspect="1"/>
            </p:cNvSpPr>
            <p:nvPr/>
          </p:nvSpPr>
          <p:spPr>
            <a:xfrm>
              <a:off x="3925541" y="1440910"/>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03" name="Oval 102">
              <a:extLst>
                <a:ext uri="{FF2B5EF4-FFF2-40B4-BE49-F238E27FC236}">
                  <a16:creationId xmlns:a16="http://schemas.microsoft.com/office/drawing/2014/main" id="{A3EA233A-7638-1859-97DA-72F6E23E8960}"/>
                </a:ext>
              </a:extLst>
            </p:cNvPr>
            <p:cNvSpPr>
              <a:spLocks noChangeAspect="1"/>
            </p:cNvSpPr>
            <p:nvPr/>
          </p:nvSpPr>
          <p:spPr>
            <a:xfrm>
              <a:off x="3166795" y="1389803"/>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04" name="Oval 103">
              <a:extLst>
                <a:ext uri="{FF2B5EF4-FFF2-40B4-BE49-F238E27FC236}">
                  <a16:creationId xmlns:a16="http://schemas.microsoft.com/office/drawing/2014/main" id="{29D685A1-83C0-C392-351C-CD9AEB849953}"/>
                </a:ext>
              </a:extLst>
            </p:cNvPr>
            <p:cNvSpPr>
              <a:spLocks noChangeAspect="1"/>
            </p:cNvSpPr>
            <p:nvPr/>
          </p:nvSpPr>
          <p:spPr>
            <a:xfrm>
              <a:off x="1889018" y="1684123"/>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05" name="Oval 104">
              <a:extLst>
                <a:ext uri="{FF2B5EF4-FFF2-40B4-BE49-F238E27FC236}">
                  <a16:creationId xmlns:a16="http://schemas.microsoft.com/office/drawing/2014/main" id="{C5216FB3-354C-683D-B877-BC3AE7A65E6A}"/>
                </a:ext>
              </a:extLst>
            </p:cNvPr>
            <p:cNvSpPr>
              <a:spLocks noChangeAspect="1"/>
            </p:cNvSpPr>
            <p:nvPr/>
          </p:nvSpPr>
          <p:spPr>
            <a:xfrm>
              <a:off x="1734171" y="1914284"/>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06" name="Oval 105">
              <a:extLst>
                <a:ext uri="{FF2B5EF4-FFF2-40B4-BE49-F238E27FC236}">
                  <a16:creationId xmlns:a16="http://schemas.microsoft.com/office/drawing/2014/main" id="{D333DB20-F473-5252-3DC9-6FFF1D89DF77}"/>
                </a:ext>
              </a:extLst>
            </p:cNvPr>
            <p:cNvSpPr>
              <a:spLocks noChangeAspect="1"/>
            </p:cNvSpPr>
            <p:nvPr/>
          </p:nvSpPr>
          <p:spPr>
            <a:xfrm>
              <a:off x="1887929" y="2121892"/>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07" name="Oval 106">
              <a:extLst>
                <a:ext uri="{FF2B5EF4-FFF2-40B4-BE49-F238E27FC236}">
                  <a16:creationId xmlns:a16="http://schemas.microsoft.com/office/drawing/2014/main" id="{8BE756A5-53F8-713A-84AC-33C4D78559D1}"/>
                </a:ext>
              </a:extLst>
            </p:cNvPr>
            <p:cNvSpPr>
              <a:spLocks noChangeAspect="1"/>
            </p:cNvSpPr>
            <p:nvPr/>
          </p:nvSpPr>
          <p:spPr>
            <a:xfrm>
              <a:off x="1926385" y="2517846"/>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08" name="Oval 107">
              <a:extLst>
                <a:ext uri="{FF2B5EF4-FFF2-40B4-BE49-F238E27FC236}">
                  <a16:creationId xmlns:a16="http://schemas.microsoft.com/office/drawing/2014/main" id="{B1EEE30D-1CB9-917E-DF7A-06079A01F14B}"/>
                </a:ext>
              </a:extLst>
            </p:cNvPr>
            <p:cNvSpPr>
              <a:spLocks noChangeAspect="1"/>
            </p:cNvSpPr>
            <p:nvPr/>
          </p:nvSpPr>
          <p:spPr>
            <a:xfrm>
              <a:off x="1941291" y="1889348"/>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09" name="Oval 108">
              <a:extLst>
                <a:ext uri="{FF2B5EF4-FFF2-40B4-BE49-F238E27FC236}">
                  <a16:creationId xmlns:a16="http://schemas.microsoft.com/office/drawing/2014/main" id="{52D4416F-0BDB-64CD-814C-DA0E67DDF2BA}"/>
                </a:ext>
              </a:extLst>
            </p:cNvPr>
            <p:cNvSpPr>
              <a:spLocks noChangeAspect="1"/>
            </p:cNvSpPr>
            <p:nvPr/>
          </p:nvSpPr>
          <p:spPr>
            <a:xfrm>
              <a:off x="1809739" y="3245340"/>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10" name="Oval 109">
              <a:extLst>
                <a:ext uri="{FF2B5EF4-FFF2-40B4-BE49-F238E27FC236}">
                  <a16:creationId xmlns:a16="http://schemas.microsoft.com/office/drawing/2014/main" id="{C34A527E-46A0-AD33-AB80-A5FECFB74C5B}"/>
                </a:ext>
              </a:extLst>
            </p:cNvPr>
            <p:cNvSpPr>
              <a:spLocks noChangeAspect="1"/>
            </p:cNvSpPr>
            <p:nvPr/>
          </p:nvSpPr>
          <p:spPr>
            <a:xfrm>
              <a:off x="1926385" y="2983420"/>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11" name="Oval 110">
              <a:extLst>
                <a:ext uri="{FF2B5EF4-FFF2-40B4-BE49-F238E27FC236}">
                  <a16:creationId xmlns:a16="http://schemas.microsoft.com/office/drawing/2014/main" id="{0376B176-AA3C-8FE6-7FE2-A36E8F3231D2}"/>
                </a:ext>
              </a:extLst>
            </p:cNvPr>
            <p:cNvSpPr>
              <a:spLocks noChangeAspect="1"/>
            </p:cNvSpPr>
            <p:nvPr/>
          </p:nvSpPr>
          <p:spPr>
            <a:xfrm>
              <a:off x="1769308" y="1476885"/>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12" name="Oval 111">
              <a:extLst>
                <a:ext uri="{FF2B5EF4-FFF2-40B4-BE49-F238E27FC236}">
                  <a16:creationId xmlns:a16="http://schemas.microsoft.com/office/drawing/2014/main" id="{9D4F6A24-6D84-F777-7D00-AC869B86F290}"/>
                </a:ext>
              </a:extLst>
            </p:cNvPr>
            <p:cNvSpPr>
              <a:spLocks noChangeAspect="1"/>
            </p:cNvSpPr>
            <p:nvPr/>
          </p:nvSpPr>
          <p:spPr>
            <a:xfrm>
              <a:off x="4174109" y="2610488"/>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13" name="Oval 112">
              <a:extLst>
                <a:ext uri="{FF2B5EF4-FFF2-40B4-BE49-F238E27FC236}">
                  <a16:creationId xmlns:a16="http://schemas.microsoft.com/office/drawing/2014/main" id="{65A4E749-AD0C-D83F-7F5F-DC6BD21F7694}"/>
                </a:ext>
              </a:extLst>
            </p:cNvPr>
            <p:cNvSpPr>
              <a:spLocks noChangeAspect="1"/>
            </p:cNvSpPr>
            <p:nvPr/>
          </p:nvSpPr>
          <p:spPr>
            <a:xfrm>
              <a:off x="4104221" y="1861646"/>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14" name="Oval 113">
              <a:extLst>
                <a:ext uri="{FF2B5EF4-FFF2-40B4-BE49-F238E27FC236}">
                  <a16:creationId xmlns:a16="http://schemas.microsoft.com/office/drawing/2014/main" id="{C08F5D38-C48B-77C1-FD3E-CB83D337E9B7}"/>
                </a:ext>
              </a:extLst>
            </p:cNvPr>
            <p:cNvSpPr>
              <a:spLocks noChangeAspect="1"/>
            </p:cNvSpPr>
            <p:nvPr/>
          </p:nvSpPr>
          <p:spPr>
            <a:xfrm>
              <a:off x="4161493" y="1554308"/>
              <a:ext cx="154847" cy="154847"/>
            </a:xfrm>
            <a:prstGeom prst="ellipse">
              <a:avLst/>
            </a:prstGeom>
            <a:solidFill>
              <a:schemeClr val="bg1">
                <a:lumMod val="65000"/>
                <a:alpha val="52797"/>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15" name="Oval 114">
              <a:extLst>
                <a:ext uri="{FF2B5EF4-FFF2-40B4-BE49-F238E27FC236}">
                  <a16:creationId xmlns:a16="http://schemas.microsoft.com/office/drawing/2014/main" id="{B405EFBF-D8C0-5EF2-BCDD-4DB2047F1541}"/>
                </a:ext>
              </a:extLst>
            </p:cNvPr>
            <p:cNvSpPr>
              <a:spLocks noChangeAspect="1"/>
            </p:cNvSpPr>
            <p:nvPr/>
          </p:nvSpPr>
          <p:spPr>
            <a:xfrm>
              <a:off x="4165302" y="2203483"/>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16" name="Oval 115">
              <a:extLst>
                <a:ext uri="{FF2B5EF4-FFF2-40B4-BE49-F238E27FC236}">
                  <a16:creationId xmlns:a16="http://schemas.microsoft.com/office/drawing/2014/main" id="{F12154F1-3E6A-2B26-7359-653D63F2BAFA}"/>
                </a:ext>
              </a:extLst>
            </p:cNvPr>
            <p:cNvSpPr>
              <a:spLocks noChangeAspect="1"/>
            </p:cNvSpPr>
            <p:nvPr/>
          </p:nvSpPr>
          <p:spPr>
            <a:xfrm>
              <a:off x="4388139" y="2131242"/>
              <a:ext cx="154847" cy="154847"/>
            </a:xfrm>
            <a:prstGeom prst="ellipse">
              <a:avLst/>
            </a:prstGeom>
            <a:solidFill>
              <a:schemeClr val="bg1">
                <a:lumMod val="65000"/>
                <a:alpha val="52797"/>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17" name="Oval 116">
              <a:extLst>
                <a:ext uri="{FF2B5EF4-FFF2-40B4-BE49-F238E27FC236}">
                  <a16:creationId xmlns:a16="http://schemas.microsoft.com/office/drawing/2014/main" id="{7882250A-A307-E13A-6185-332082354D06}"/>
                </a:ext>
              </a:extLst>
            </p:cNvPr>
            <p:cNvSpPr>
              <a:spLocks noChangeAspect="1"/>
            </p:cNvSpPr>
            <p:nvPr/>
          </p:nvSpPr>
          <p:spPr>
            <a:xfrm>
              <a:off x="4417144" y="1641662"/>
              <a:ext cx="154847" cy="154847"/>
            </a:xfrm>
            <a:prstGeom prst="ellipse">
              <a:avLst/>
            </a:prstGeom>
            <a:solidFill>
              <a:schemeClr val="bg1">
                <a:lumMod val="65000"/>
                <a:alpha val="40835"/>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18" name="Oval 117">
              <a:extLst>
                <a:ext uri="{FF2B5EF4-FFF2-40B4-BE49-F238E27FC236}">
                  <a16:creationId xmlns:a16="http://schemas.microsoft.com/office/drawing/2014/main" id="{21B25CBA-9803-36F2-C483-2114DEF29DD1}"/>
                </a:ext>
              </a:extLst>
            </p:cNvPr>
            <p:cNvSpPr>
              <a:spLocks noChangeAspect="1"/>
            </p:cNvSpPr>
            <p:nvPr/>
          </p:nvSpPr>
          <p:spPr>
            <a:xfrm>
              <a:off x="4351738" y="1867087"/>
              <a:ext cx="154847" cy="154847"/>
            </a:xfrm>
            <a:prstGeom prst="ellipse">
              <a:avLst/>
            </a:prstGeom>
            <a:solidFill>
              <a:schemeClr val="bg1">
                <a:lumMod val="65000"/>
                <a:alpha val="52797"/>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19" name="Oval 118">
              <a:extLst>
                <a:ext uri="{FF2B5EF4-FFF2-40B4-BE49-F238E27FC236}">
                  <a16:creationId xmlns:a16="http://schemas.microsoft.com/office/drawing/2014/main" id="{8D7475E6-D8E3-747A-58CD-405ABDE4C7D9}"/>
                </a:ext>
              </a:extLst>
            </p:cNvPr>
            <p:cNvSpPr>
              <a:spLocks noChangeAspect="1"/>
            </p:cNvSpPr>
            <p:nvPr/>
          </p:nvSpPr>
          <p:spPr>
            <a:xfrm>
              <a:off x="4374571" y="2735949"/>
              <a:ext cx="154847" cy="154847"/>
            </a:xfrm>
            <a:prstGeom prst="ellipse">
              <a:avLst/>
            </a:prstGeom>
            <a:solidFill>
              <a:schemeClr val="bg1">
                <a:lumMod val="65000"/>
                <a:alpha val="52797"/>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20" name="Oval 119">
              <a:extLst>
                <a:ext uri="{FF2B5EF4-FFF2-40B4-BE49-F238E27FC236}">
                  <a16:creationId xmlns:a16="http://schemas.microsoft.com/office/drawing/2014/main" id="{64392FFB-2489-8CE7-F703-46FAAE2AB7D1}"/>
                </a:ext>
              </a:extLst>
            </p:cNvPr>
            <p:cNvSpPr>
              <a:spLocks noChangeAspect="1"/>
            </p:cNvSpPr>
            <p:nvPr/>
          </p:nvSpPr>
          <p:spPr>
            <a:xfrm>
              <a:off x="4326336" y="2392557"/>
              <a:ext cx="154847" cy="154847"/>
            </a:xfrm>
            <a:prstGeom prst="ellipse">
              <a:avLst/>
            </a:prstGeom>
            <a:solidFill>
              <a:schemeClr val="bg1">
                <a:lumMod val="65000"/>
                <a:alpha val="52797"/>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21" name="Oval 120">
              <a:extLst>
                <a:ext uri="{FF2B5EF4-FFF2-40B4-BE49-F238E27FC236}">
                  <a16:creationId xmlns:a16="http://schemas.microsoft.com/office/drawing/2014/main" id="{3B91DA79-CD50-4E54-436B-0CB92456F216}"/>
                </a:ext>
              </a:extLst>
            </p:cNvPr>
            <p:cNvSpPr>
              <a:spLocks noChangeAspect="1"/>
            </p:cNvSpPr>
            <p:nvPr/>
          </p:nvSpPr>
          <p:spPr>
            <a:xfrm>
              <a:off x="4559811" y="2283797"/>
              <a:ext cx="154847" cy="154847"/>
            </a:xfrm>
            <a:prstGeom prst="ellipse">
              <a:avLst/>
            </a:prstGeom>
            <a:solidFill>
              <a:schemeClr val="bg1">
                <a:lumMod val="65000"/>
                <a:alpha val="40835"/>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22" name="Oval 121">
              <a:extLst>
                <a:ext uri="{FF2B5EF4-FFF2-40B4-BE49-F238E27FC236}">
                  <a16:creationId xmlns:a16="http://schemas.microsoft.com/office/drawing/2014/main" id="{EBFF0BBC-8B71-4675-AA0D-673C98725FAA}"/>
                </a:ext>
              </a:extLst>
            </p:cNvPr>
            <p:cNvSpPr>
              <a:spLocks noChangeAspect="1"/>
            </p:cNvSpPr>
            <p:nvPr/>
          </p:nvSpPr>
          <p:spPr>
            <a:xfrm>
              <a:off x="4210602" y="2894411"/>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23" name="Oval 122">
              <a:extLst>
                <a:ext uri="{FF2B5EF4-FFF2-40B4-BE49-F238E27FC236}">
                  <a16:creationId xmlns:a16="http://schemas.microsoft.com/office/drawing/2014/main" id="{B7589592-49F9-5A5B-6DC5-512F893B7EB3}"/>
                </a:ext>
              </a:extLst>
            </p:cNvPr>
            <p:cNvSpPr>
              <a:spLocks noChangeAspect="1"/>
            </p:cNvSpPr>
            <p:nvPr/>
          </p:nvSpPr>
          <p:spPr>
            <a:xfrm>
              <a:off x="4314628" y="3307373"/>
              <a:ext cx="154847" cy="154847"/>
            </a:xfrm>
            <a:prstGeom prst="ellipse">
              <a:avLst/>
            </a:prstGeom>
            <a:solidFill>
              <a:schemeClr val="bg1">
                <a:lumMod val="65000"/>
                <a:alpha val="52797"/>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24" name="Oval 123">
              <a:extLst>
                <a:ext uri="{FF2B5EF4-FFF2-40B4-BE49-F238E27FC236}">
                  <a16:creationId xmlns:a16="http://schemas.microsoft.com/office/drawing/2014/main" id="{7CDEC13E-2D07-B698-7669-ED2F5C74C2B9}"/>
                </a:ext>
              </a:extLst>
            </p:cNvPr>
            <p:cNvSpPr>
              <a:spLocks noChangeAspect="1"/>
            </p:cNvSpPr>
            <p:nvPr/>
          </p:nvSpPr>
          <p:spPr>
            <a:xfrm>
              <a:off x="4117825" y="3105972"/>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25" name="Oval 124">
              <a:extLst>
                <a:ext uri="{FF2B5EF4-FFF2-40B4-BE49-F238E27FC236}">
                  <a16:creationId xmlns:a16="http://schemas.microsoft.com/office/drawing/2014/main" id="{414494CA-72E6-E775-FE34-8D8203D1FAD9}"/>
                </a:ext>
              </a:extLst>
            </p:cNvPr>
            <p:cNvSpPr>
              <a:spLocks noChangeAspect="1"/>
            </p:cNvSpPr>
            <p:nvPr/>
          </p:nvSpPr>
          <p:spPr>
            <a:xfrm>
              <a:off x="4566787" y="2856896"/>
              <a:ext cx="154847" cy="154847"/>
            </a:xfrm>
            <a:prstGeom prst="ellipse">
              <a:avLst/>
            </a:prstGeom>
            <a:solidFill>
              <a:schemeClr val="bg1">
                <a:lumMod val="65000"/>
                <a:alpha val="40835"/>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26" name="Oval 125">
              <a:extLst>
                <a:ext uri="{FF2B5EF4-FFF2-40B4-BE49-F238E27FC236}">
                  <a16:creationId xmlns:a16="http://schemas.microsoft.com/office/drawing/2014/main" id="{D6574413-DE26-0C7C-FF57-FA6C22B0750F}"/>
                </a:ext>
              </a:extLst>
            </p:cNvPr>
            <p:cNvSpPr>
              <a:spLocks noChangeAspect="1"/>
            </p:cNvSpPr>
            <p:nvPr/>
          </p:nvSpPr>
          <p:spPr>
            <a:xfrm>
              <a:off x="4560485" y="2547403"/>
              <a:ext cx="154847" cy="154847"/>
            </a:xfrm>
            <a:prstGeom prst="ellipse">
              <a:avLst/>
            </a:prstGeom>
            <a:solidFill>
              <a:schemeClr val="bg1">
                <a:lumMod val="65000"/>
                <a:alpha val="40835"/>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27" name="Oval 126">
              <a:extLst>
                <a:ext uri="{FF2B5EF4-FFF2-40B4-BE49-F238E27FC236}">
                  <a16:creationId xmlns:a16="http://schemas.microsoft.com/office/drawing/2014/main" id="{26715B92-A817-CD02-D2A3-A056D44DEECD}"/>
                </a:ext>
              </a:extLst>
            </p:cNvPr>
            <p:cNvSpPr>
              <a:spLocks noChangeAspect="1"/>
            </p:cNvSpPr>
            <p:nvPr/>
          </p:nvSpPr>
          <p:spPr>
            <a:xfrm>
              <a:off x="4574728" y="3086344"/>
              <a:ext cx="154847" cy="154847"/>
            </a:xfrm>
            <a:prstGeom prst="ellipse">
              <a:avLst/>
            </a:prstGeom>
            <a:solidFill>
              <a:schemeClr val="bg1">
                <a:lumMod val="65000"/>
                <a:alpha val="40835"/>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28" name="Oval 127">
              <a:extLst>
                <a:ext uri="{FF2B5EF4-FFF2-40B4-BE49-F238E27FC236}">
                  <a16:creationId xmlns:a16="http://schemas.microsoft.com/office/drawing/2014/main" id="{510084F2-9B00-BB46-BFFD-D917A9A8CF52}"/>
                </a:ext>
              </a:extLst>
            </p:cNvPr>
            <p:cNvSpPr>
              <a:spLocks noChangeAspect="1"/>
            </p:cNvSpPr>
            <p:nvPr/>
          </p:nvSpPr>
          <p:spPr>
            <a:xfrm>
              <a:off x="4382097" y="3028196"/>
              <a:ext cx="154847" cy="154847"/>
            </a:xfrm>
            <a:prstGeom prst="ellipse">
              <a:avLst/>
            </a:prstGeom>
            <a:solidFill>
              <a:schemeClr val="bg1">
                <a:lumMod val="65000"/>
                <a:alpha val="52797"/>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30" name="Oval 129">
              <a:extLst>
                <a:ext uri="{FF2B5EF4-FFF2-40B4-BE49-F238E27FC236}">
                  <a16:creationId xmlns:a16="http://schemas.microsoft.com/office/drawing/2014/main" id="{BF178C21-553F-98E1-39EF-B8198AC0EB6C}"/>
                </a:ext>
              </a:extLst>
            </p:cNvPr>
            <p:cNvSpPr>
              <a:spLocks noChangeAspect="1"/>
            </p:cNvSpPr>
            <p:nvPr/>
          </p:nvSpPr>
          <p:spPr>
            <a:xfrm>
              <a:off x="1822646" y="2280906"/>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31" name="Oval 130">
              <a:extLst>
                <a:ext uri="{FF2B5EF4-FFF2-40B4-BE49-F238E27FC236}">
                  <a16:creationId xmlns:a16="http://schemas.microsoft.com/office/drawing/2014/main" id="{C6938D64-348D-1035-44AF-EED33E9EE8ED}"/>
                </a:ext>
              </a:extLst>
            </p:cNvPr>
            <p:cNvSpPr>
              <a:spLocks noChangeAspect="1"/>
            </p:cNvSpPr>
            <p:nvPr/>
          </p:nvSpPr>
          <p:spPr>
            <a:xfrm>
              <a:off x="1745222" y="2522287"/>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32" name="Oval 131">
              <a:extLst>
                <a:ext uri="{FF2B5EF4-FFF2-40B4-BE49-F238E27FC236}">
                  <a16:creationId xmlns:a16="http://schemas.microsoft.com/office/drawing/2014/main" id="{80BBE7D4-42AA-DD14-D82D-DE5968C7F6E6}"/>
                </a:ext>
              </a:extLst>
            </p:cNvPr>
            <p:cNvSpPr>
              <a:spLocks noChangeAspect="1"/>
            </p:cNvSpPr>
            <p:nvPr/>
          </p:nvSpPr>
          <p:spPr>
            <a:xfrm>
              <a:off x="1884531" y="2737792"/>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33" name="Oval 132">
              <a:extLst>
                <a:ext uri="{FF2B5EF4-FFF2-40B4-BE49-F238E27FC236}">
                  <a16:creationId xmlns:a16="http://schemas.microsoft.com/office/drawing/2014/main" id="{DF0C2427-E944-430B-2282-5C73D585E170}"/>
                </a:ext>
              </a:extLst>
            </p:cNvPr>
            <p:cNvSpPr>
              <a:spLocks noChangeAspect="1"/>
            </p:cNvSpPr>
            <p:nvPr/>
          </p:nvSpPr>
          <p:spPr>
            <a:xfrm>
              <a:off x="1631423" y="2967615"/>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34" name="Oval 133">
              <a:extLst>
                <a:ext uri="{FF2B5EF4-FFF2-40B4-BE49-F238E27FC236}">
                  <a16:creationId xmlns:a16="http://schemas.microsoft.com/office/drawing/2014/main" id="{AA59FE33-F478-5F0F-5BD0-FFA1F129E622}"/>
                </a:ext>
              </a:extLst>
            </p:cNvPr>
            <p:cNvSpPr>
              <a:spLocks noChangeAspect="1"/>
            </p:cNvSpPr>
            <p:nvPr/>
          </p:nvSpPr>
          <p:spPr>
            <a:xfrm>
              <a:off x="1656747" y="2739564"/>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35" name="Oval 134">
              <a:extLst>
                <a:ext uri="{FF2B5EF4-FFF2-40B4-BE49-F238E27FC236}">
                  <a16:creationId xmlns:a16="http://schemas.microsoft.com/office/drawing/2014/main" id="{B279CCE9-76E6-9739-B044-77BC2EAFC750}"/>
                </a:ext>
              </a:extLst>
            </p:cNvPr>
            <p:cNvSpPr>
              <a:spLocks noChangeAspect="1"/>
            </p:cNvSpPr>
            <p:nvPr/>
          </p:nvSpPr>
          <p:spPr>
            <a:xfrm>
              <a:off x="1656747" y="2117169"/>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36" name="Oval 135">
              <a:extLst>
                <a:ext uri="{FF2B5EF4-FFF2-40B4-BE49-F238E27FC236}">
                  <a16:creationId xmlns:a16="http://schemas.microsoft.com/office/drawing/2014/main" id="{7D4D9AC8-22A0-B123-DC2A-DB5AAE976277}"/>
                </a:ext>
              </a:extLst>
            </p:cNvPr>
            <p:cNvSpPr>
              <a:spLocks noChangeAspect="1"/>
            </p:cNvSpPr>
            <p:nvPr/>
          </p:nvSpPr>
          <p:spPr>
            <a:xfrm>
              <a:off x="1680942" y="1724154"/>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37" name="Oval 136">
              <a:extLst>
                <a:ext uri="{FF2B5EF4-FFF2-40B4-BE49-F238E27FC236}">
                  <a16:creationId xmlns:a16="http://schemas.microsoft.com/office/drawing/2014/main" id="{C35D53A5-B0C6-4C87-6DAC-FDCFABAA08CA}"/>
                </a:ext>
              </a:extLst>
            </p:cNvPr>
            <p:cNvSpPr>
              <a:spLocks noChangeAspect="1"/>
            </p:cNvSpPr>
            <p:nvPr/>
          </p:nvSpPr>
          <p:spPr>
            <a:xfrm>
              <a:off x="1517625" y="1953866"/>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38" name="Oval 137">
              <a:extLst>
                <a:ext uri="{FF2B5EF4-FFF2-40B4-BE49-F238E27FC236}">
                  <a16:creationId xmlns:a16="http://schemas.microsoft.com/office/drawing/2014/main" id="{5406FAEC-53E1-D80D-1A64-5CBD5201C558}"/>
                </a:ext>
              </a:extLst>
            </p:cNvPr>
            <p:cNvSpPr>
              <a:spLocks noChangeAspect="1"/>
            </p:cNvSpPr>
            <p:nvPr/>
          </p:nvSpPr>
          <p:spPr>
            <a:xfrm>
              <a:off x="1607301" y="2406273"/>
              <a:ext cx="154847" cy="154847"/>
            </a:xfrm>
            <a:prstGeom prst="ellipse">
              <a:avLst/>
            </a:prstGeom>
            <a:solidFill>
              <a:schemeClr val="bg1">
                <a:lumMod val="6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grpSp>
      <p:sp>
        <p:nvSpPr>
          <p:cNvPr id="139" name="TextBox 138">
            <a:extLst>
              <a:ext uri="{FF2B5EF4-FFF2-40B4-BE49-F238E27FC236}">
                <a16:creationId xmlns:a16="http://schemas.microsoft.com/office/drawing/2014/main" id="{02256CEB-A1AD-D154-57CE-EA87429A2C53}"/>
              </a:ext>
            </a:extLst>
          </p:cNvPr>
          <p:cNvSpPr txBox="1"/>
          <p:nvPr/>
        </p:nvSpPr>
        <p:spPr>
          <a:xfrm>
            <a:off x="793695" y="5207983"/>
            <a:ext cx="4642618" cy="1246688"/>
          </a:xfrm>
          <a:prstGeom prst="rect">
            <a:avLst/>
          </a:prstGeom>
          <a:noFill/>
        </p:spPr>
        <p:txBody>
          <a:bodyPr wrap="none" rtlCol="0">
            <a:spAutoFit/>
          </a:bodyPr>
          <a:lstStyle/>
          <a:p>
            <a:pPr defTabSz="544230">
              <a:spcBef>
                <a:spcPts val="250"/>
              </a:spcBef>
              <a:spcAft>
                <a:spcPts val="250"/>
              </a:spcAft>
            </a:pPr>
            <a:r>
              <a:rPr lang="en-US" sz="2167" b="1" dirty="0">
                <a:solidFill>
                  <a:srgbClr val="3F3F3F"/>
                </a:solidFill>
                <a:latin typeface="Arial"/>
              </a:rPr>
              <a:t>Example: </a:t>
            </a:r>
            <a:r>
              <a:rPr lang="en-US" sz="2167" dirty="0">
                <a:solidFill>
                  <a:srgbClr val="3F3F3F"/>
                </a:solidFill>
                <a:latin typeface="Arial"/>
              </a:rPr>
              <a:t>Cookies</a:t>
            </a:r>
          </a:p>
          <a:p>
            <a:pPr marL="285739" indent="-285739" defTabSz="544230">
              <a:spcBef>
                <a:spcPts val="250"/>
              </a:spcBef>
              <a:spcAft>
                <a:spcPts val="250"/>
              </a:spcAft>
              <a:buFont typeface="Wingdings" panose="05000000000000000000" pitchFamily="2" charset="2"/>
              <a:buChar char="§"/>
            </a:pPr>
            <a:r>
              <a:rPr lang="en-US" sz="2167" b="1" dirty="0">
                <a:solidFill>
                  <a:srgbClr val="00B050"/>
                </a:solidFill>
                <a:latin typeface="Arial"/>
              </a:rPr>
              <a:t>Pros:</a:t>
            </a:r>
            <a:r>
              <a:rPr lang="en-US" sz="2167" dirty="0">
                <a:solidFill>
                  <a:srgbClr val="3F3F3F"/>
                </a:solidFill>
                <a:latin typeface="Arial"/>
              </a:rPr>
              <a:t> Scale – Ubiquity – Ease</a:t>
            </a:r>
          </a:p>
          <a:p>
            <a:pPr marL="285739" indent="-285739" defTabSz="544230">
              <a:spcBef>
                <a:spcPts val="250"/>
              </a:spcBef>
              <a:spcAft>
                <a:spcPts val="250"/>
              </a:spcAft>
              <a:buFont typeface="Wingdings" panose="05000000000000000000" pitchFamily="2" charset="2"/>
              <a:buChar char="§"/>
            </a:pPr>
            <a:r>
              <a:rPr lang="en-US" sz="2167" b="1" dirty="0">
                <a:solidFill>
                  <a:srgbClr val="C00000"/>
                </a:solidFill>
                <a:latin typeface="Arial"/>
              </a:rPr>
              <a:t>Cons:</a:t>
            </a:r>
            <a:r>
              <a:rPr lang="en-US" sz="2167" dirty="0">
                <a:solidFill>
                  <a:srgbClr val="3F3F3F"/>
                </a:solidFill>
                <a:latin typeface="Arial"/>
              </a:rPr>
              <a:t> Fidelity – Control – Privacy</a:t>
            </a:r>
          </a:p>
        </p:txBody>
      </p:sp>
      <p:sp>
        <p:nvSpPr>
          <p:cNvPr id="197" name="TextBox 196">
            <a:extLst>
              <a:ext uri="{FF2B5EF4-FFF2-40B4-BE49-F238E27FC236}">
                <a16:creationId xmlns:a16="http://schemas.microsoft.com/office/drawing/2014/main" id="{BCDA4BF8-A7BD-3011-3131-E5F720337E47}"/>
              </a:ext>
            </a:extLst>
          </p:cNvPr>
          <p:cNvSpPr txBox="1"/>
          <p:nvPr/>
        </p:nvSpPr>
        <p:spPr>
          <a:xfrm>
            <a:off x="6800012" y="5211937"/>
            <a:ext cx="5367603" cy="1246688"/>
          </a:xfrm>
          <a:prstGeom prst="rect">
            <a:avLst/>
          </a:prstGeom>
          <a:noFill/>
        </p:spPr>
        <p:txBody>
          <a:bodyPr wrap="square" rtlCol="0">
            <a:spAutoFit/>
          </a:bodyPr>
          <a:lstStyle/>
          <a:p>
            <a:pPr defTabSz="544230">
              <a:spcBef>
                <a:spcPts val="250"/>
              </a:spcBef>
              <a:spcAft>
                <a:spcPts val="250"/>
              </a:spcAft>
            </a:pPr>
            <a:r>
              <a:rPr lang="en-US" sz="2167" b="1" dirty="0">
                <a:solidFill>
                  <a:srgbClr val="3F3F3F"/>
                </a:solidFill>
                <a:latin typeface="Arial"/>
              </a:rPr>
              <a:t>Examples: </a:t>
            </a:r>
            <a:r>
              <a:rPr lang="en-US" sz="2167" dirty="0">
                <a:solidFill>
                  <a:srgbClr val="3F3F3F"/>
                </a:solidFill>
                <a:latin typeface="Arial"/>
              </a:rPr>
              <a:t>Logins, Searches, Purchases</a:t>
            </a:r>
          </a:p>
          <a:p>
            <a:pPr marL="285739" indent="-285739" defTabSz="544230">
              <a:spcBef>
                <a:spcPts val="250"/>
              </a:spcBef>
              <a:spcAft>
                <a:spcPts val="250"/>
              </a:spcAft>
              <a:buFont typeface="Wingdings" panose="05000000000000000000" pitchFamily="2" charset="2"/>
              <a:buChar char="§"/>
            </a:pPr>
            <a:r>
              <a:rPr lang="en-US" sz="2167" b="1" dirty="0">
                <a:solidFill>
                  <a:srgbClr val="00B050"/>
                </a:solidFill>
                <a:latin typeface="Arial"/>
              </a:rPr>
              <a:t>Pros:</a:t>
            </a:r>
            <a:r>
              <a:rPr lang="en-US" sz="2167" dirty="0">
                <a:solidFill>
                  <a:srgbClr val="3F3F3F"/>
                </a:solidFill>
                <a:latin typeface="Arial"/>
              </a:rPr>
              <a:t> Fidelity – Control – Privacy</a:t>
            </a:r>
          </a:p>
          <a:p>
            <a:pPr marL="285739" indent="-285739" defTabSz="544230">
              <a:spcBef>
                <a:spcPts val="250"/>
              </a:spcBef>
              <a:spcAft>
                <a:spcPts val="250"/>
              </a:spcAft>
              <a:buFont typeface="Wingdings" panose="05000000000000000000" pitchFamily="2" charset="2"/>
              <a:buChar char="§"/>
            </a:pPr>
            <a:r>
              <a:rPr lang="en-US" sz="2167" b="1" dirty="0">
                <a:solidFill>
                  <a:srgbClr val="C00000"/>
                </a:solidFill>
                <a:latin typeface="Arial"/>
              </a:rPr>
              <a:t>Cons:</a:t>
            </a:r>
            <a:r>
              <a:rPr lang="en-US" sz="2167" dirty="0">
                <a:solidFill>
                  <a:srgbClr val="3F3F3F"/>
                </a:solidFill>
                <a:latin typeface="Arial"/>
              </a:rPr>
              <a:t> Scale – Ubiquity – Ease</a:t>
            </a:r>
          </a:p>
        </p:txBody>
      </p:sp>
      <p:sp>
        <p:nvSpPr>
          <p:cNvPr id="142" name="Oval 141">
            <a:extLst>
              <a:ext uri="{FF2B5EF4-FFF2-40B4-BE49-F238E27FC236}">
                <a16:creationId xmlns:a16="http://schemas.microsoft.com/office/drawing/2014/main" id="{9D2A80F0-EE84-33FD-E9C9-DAFC5D3D9BB2}"/>
              </a:ext>
            </a:extLst>
          </p:cNvPr>
          <p:cNvSpPr>
            <a:spLocks noChangeAspect="1"/>
          </p:cNvSpPr>
          <p:nvPr/>
        </p:nvSpPr>
        <p:spPr>
          <a:xfrm>
            <a:off x="8648013" y="2057402"/>
            <a:ext cx="228600" cy="228600"/>
          </a:xfrm>
          <a:prstGeom prst="ellipse">
            <a:avLst/>
          </a:prstGeom>
          <a:solidFill>
            <a:srgbClr val="F5DE5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43" name="Oval 142">
            <a:extLst>
              <a:ext uri="{FF2B5EF4-FFF2-40B4-BE49-F238E27FC236}">
                <a16:creationId xmlns:a16="http://schemas.microsoft.com/office/drawing/2014/main" id="{8464C8E3-96BB-C800-C5D4-76517D647B12}"/>
              </a:ext>
            </a:extLst>
          </p:cNvPr>
          <p:cNvSpPr>
            <a:spLocks noChangeAspect="1"/>
          </p:cNvSpPr>
          <p:nvPr/>
        </p:nvSpPr>
        <p:spPr>
          <a:xfrm>
            <a:off x="8955783" y="2068996"/>
            <a:ext cx="228600" cy="228600"/>
          </a:xfrm>
          <a:prstGeom prst="ellipse">
            <a:avLst/>
          </a:prstGeom>
          <a:solidFill>
            <a:srgbClr val="F5DE5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44" name="Oval 143">
            <a:extLst>
              <a:ext uri="{FF2B5EF4-FFF2-40B4-BE49-F238E27FC236}">
                <a16:creationId xmlns:a16="http://schemas.microsoft.com/office/drawing/2014/main" id="{864A84D3-7C4A-48F2-007E-495BA7FBC8EE}"/>
              </a:ext>
            </a:extLst>
          </p:cNvPr>
          <p:cNvSpPr>
            <a:spLocks noChangeAspect="1"/>
          </p:cNvSpPr>
          <p:nvPr/>
        </p:nvSpPr>
        <p:spPr>
          <a:xfrm>
            <a:off x="9256116" y="1774388"/>
            <a:ext cx="228600" cy="228600"/>
          </a:xfrm>
          <a:prstGeom prst="ellipse">
            <a:avLst/>
          </a:prstGeom>
          <a:solidFill>
            <a:srgbClr val="F5DE5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45" name="Oval 144">
            <a:extLst>
              <a:ext uri="{FF2B5EF4-FFF2-40B4-BE49-F238E27FC236}">
                <a16:creationId xmlns:a16="http://schemas.microsoft.com/office/drawing/2014/main" id="{F2DDF808-6FA3-94E4-97E1-6F1391A2DECE}"/>
              </a:ext>
            </a:extLst>
          </p:cNvPr>
          <p:cNvSpPr>
            <a:spLocks noChangeAspect="1"/>
          </p:cNvSpPr>
          <p:nvPr/>
        </p:nvSpPr>
        <p:spPr>
          <a:xfrm>
            <a:off x="9255440" y="2062151"/>
            <a:ext cx="228600" cy="228600"/>
          </a:xfrm>
          <a:prstGeom prst="ellipse">
            <a:avLst/>
          </a:prstGeom>
          <a:solidFill>
            <a:srgbClr val="F5DE5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46" name="Oval 145">
            <a:extLst>
              <a:ext uri="{FF2B5EF4-FFF2-40B4-BE49-F238E27FC236}">
                <a16:creationId xmlns:a16="http://schemas.microsoft.com/office/drawing/2014/main" id="{EB05597C-723B-E9FA-DF97-DA0D72FDC133}"/>
              </a:ext>
            </a:extLst>
          </p:cNvPr>
          <p:cNvSpPr>
            <a:spLocks noChangeAspect="1"/>
          </p:cNvSpPr>
          <p:nvPr/>
        </p:nvSpPr>
        <p:spPr>
          <a:xfrm>
            <a:off x="8652639" y="1771088"/>
            <a:ext cx="228600" cy="228600"/>
          </a:xfrm>
          <a:prstGeom prst="ellipse">
            <a:avLst/>
          </a:prstGeom>
          <a:solidFill>
            <a:srgbClr val="F5DE5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47" name="Oval 146">
            <a:extLst>
              <a:ext uri="{FF2B5EF4-FFF2-40B4-BE49-F238E27FC236}">
                <a16:creationId xmlns:a16="http://schemas.microsoft.com/office/drawing/2014/main" id="{28F251E9-F832-0AC5-7D23-F31319A72201}"/>
              </a:ext>
            </a:extLst>
          </p:cNvPr>
          <p:cNvSpPr>
            <a:spLocks noChangeAspect="1"/>
          </p:cNvSpPr>
          <p:nvPr/>
        </p:nvSpPr>
        <p:spPr>
          <a:xfrm>
            <a:off x="8955783" y="1771088"/>
            <a:ext cx="228600" cy="228600"/>
          </a:xfrm>
          <a:prstGeom prst="ellipse">
            <a:avLst/>
          </a:prstGeom>
          <a:solidFill>
            <a:srgbClr val="F5DE5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48" name="Oval 147">
            <a:extLst>
              <a:ext uri="{FF2B5EF4-FFF2-40B4-BE49-F238E27FC236}">
                <a16:creationId xmlns:a16="http://schemas.microsoft.com/office/drawing/2014/main" id="{65074474-0CA7-662C-3D5F-FDA06084FCB2}"/>
              </a:ext>
            </a:extLst>
          </p:cNvPr>
          <p:cNvSpPr>
            <a:spLocks noChangeAspect="1"/>
          </p:cNvSpPr>
          <p:nvPr/>
        </p:nvSpPr>
        <p:spPr>
          <a:xfrm>
            <a:off x="8656732" y="2356187"/>
            <a:ext cx="228600" cy="228600"/>
          </a:xfrm>
          <a:prstGeom prst="ellipse">
            <a:avLst/>
          </a:prstGeom>
          <a:solidFill>
            <a:srgbClr val="F5DE5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49" name="Oval 148">
            <a:extLst>
              <a:ext uri="{FF2B5EF4-FFF2-40B4-BE49-F238E27FC236}">
                <a16:creationId xmlns:a16="http://schemas.microsoft.com/office/drawing/2014/main" id="{8A3AB6B6-CF10-B15D-2F09-56B668E13BCD}"/>
              </a:ext>
            </a:extLst>
          </p:cNvPr>
          <p:cNvSpPr>
            <a:spLocks noChangeAspect="1"/>
          </p:cNvSpPr>
          <p:nvPr/>
        </p:nvSpPr>
        <p:spPr>
          <a:xfrm>
            <a:off x="8964500" y="2367781"/>
            <a:ext cx="228600" cy="228600"/>
          </a:xfrm>
          <a:prstGeom prst="ellipse">
            <a:avLst/>
          </a:prstGeom>
          <a:solidFill>
            <a:srgbClr val="F5DE5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50" name="Oval 149">
            <a:extLst>
              <a:ext uri="{FF2B5EF4-FFF2-40B4-BE49-F238E27FC236}">
                <a16:creationId xmlns:a16="http://schemas.microsoft.com/office/drawing/2014/main" id="{7663AFA6-B3D4-5DAF-5AB8-D6FA35BBA160}"/>
              </a:ext>
            </a:extLst>
          </p:cNvPr>
          <p:cNvSpPr>
            <a:spLocks noChangeAspect="1"/>
          </p:cNvSpPr>
          <p:nvPr/>
        </p:nvSpPr>
        <p:spPr>
          <a:xfrm>
            <a:off x="9264158" y="2360936"/>
            <a:ext cx="228600" cy="228600"/>
          </a:xfrm>
          <a:prstGeom prst="ellipse">
            <a:avLst/>
          </a:prstGeom>
          <a:solidFill>
            <a:srgbClr val="F5DE5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51" name="Oval 150">
            <a:extLst>
              <a:ext uri="{FF2B5EF4-FFF2-40B4-BE49-F238E27FC236}">
                <a16:creationId xmlns:a16="http://schemas.microsoft.com/office/drawing/2014/main" id="{EF558F3E-A3D4-0933-7AD8-D00C2F089AD2}"/>
              </a:ext>
            </a:extLst>
          </p:cNvPr>
          <p:cNvSpPr>
            <a:spLocks noChangeAspect="1"/>
          </p:cNvSpPr>
          <p:nvPr/>
        </p:nvSpPr>
        <p:spPr>
          <a:xfrm>
            <a:off x="7031286" y="3010952"/>
            <a:ext cx="228600" cy="228600"/>
          </a:xfrm>
          <a:prstGeom prst="ellipse">
            <a:avLst/>
          </a:prstGeom>
          <a:solidFill>
            <a:srgbClr val="2CB0F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52" name="Oval 151">
            <a:extLst>
              <a:ext uri="{FF2B5EF4-FFF2-40B4-BE49-F238E27FC236}">
                <a16:creationId xmlns:a16="http://schemas.microsoft.com/office/drawing/2014/main" id="{1E1D0DBB-CDC4-754E-AD84-E0D5D0B2A1F7}"/>
              </a:ext>
            </a:extLst>
          </p:cNvPr>
          <p:cNvSpPr>
            <a:spLocks noChangeAspect="1"/>
          </p:cNvSpPr>
          <p:nvPr/>
        </p:nvSpPr>
        <p:spPr>
          <a:xfrm>
            <a:off x="7339054" y="3022546"/>
            <a:ext cx="228600" cy="228600"/>
          </a:xfrm>
          <a:prstGeom prst="ellipse">
            <a:avLst/>
          </a:prstGeom>
          <a:solidFill>
            <a:srgbClr val="2CB0F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53" name="Oval 152">
            <a:extLst>
              <a:ext uri="{FF2B5EF4-FFF2-40B4-BE49-F238E27FC236}">
                <a16:creationId xmlns:a16="http://schemas.microsoft.com/office/drawing/2014/main" id="{2BEDEC3D-09FD-9BCD-15A2-16DDEED11B77}"/>
              </a:ext>
            </a:extLst>
          </p:cNvPr>
          <p:cNvSpPr>
            <a:spLocks noChangeAspect="1"/>
          </p:cNvSpPr>
          <p:nvPr/>
        </p:nvSpPr>
        <p:spPr>
          <a:xfrm>
            <a:off x="7639389" y="2727938"/>
            <a:ext cx="228600" cy="228600"/>
          </a:xfrm>
          <a:prstGeom prst="ellipse">
            <a:avLst/>
          </a:prstGeom>
          <a:solidFill>
            <a:srgbClr val="2CB0F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54" name="Oval 153">
            <a:extLst>
              <a:ext uri="{FF2B5EF4-FFF2-40B4-BE49-F238E27FC236}">
                <a16:creationId xmlns:a16="http://schemas.microsoft.com/office/drawing/2014/main" id="{344DB070-816A-118D-D039-34D8450D142E}"/>
              </a:ext>
            </a:extLst>
          </p:cNvPr>
          <p:cNvSpPr>
            <a:spLocks noChangeAspect="1"/>
          </p:cNvSpPr>
          <p:nvPr/>
        </p:nvSpPr>
        <p:spPr>
          <a:xfrm>
            <a:off x="7638712" y="3015701"/>
            <a:ext cx="228600" cy="228600"/>
          </a:xfrm>
          <a:prstGeom prst="ellipse">
            <a:avLst/>
          </a:prstGeom>
          <a:solidFill>
            <a:srgbClr val="2CB0F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55" name="Oval 154">
            <a:extLst>
              <a:ext uri="{FF2B5EF4-FFF2-40B4-BE49-F238E27FC236}">
                <a16:creationId xmlns:a16="http://schemas.microsoft.com/office/drawing/2014/main" id="{41464C73-E020-E9A7-68B8-D0AE80C82B86}"/>
              </a:ext>
            </a:extLst>
          </p:cNvPr>
          <p:cNvSpPr>
            <a:spLocks noChangeAspect="1"/>
          </p:cNvSpPr>
          <p:nvPr/>
        </p:nvSpPr>
        <p:spPr>
          <a:xfrm>
            <a:off x="7035912" y="2724638"/>
            <a:ext cx="228600" cy="228600"/>
          </a:xfrm>
          <a:prstGeom prst="ellipse">
            <a:avLst/>
          </a:prstGeom>
          <a:solidFill>
            <a:srgbClr val="2CB0F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56" name="Oval 155">
            <a:extLst>
              <a:ext uri="{FF2B5EF4-FFF2-40B4-BE49-F238E27FC236}">
                <a16:creationId xmlns:a16="http://schemas.microsoft.com/office/drawing/2014/main" id="{243407FE-A06D-3118-6F61-8856C5CE6C97}"/>
              </a:ext>
            </a:extLst>
          </p:cNvPr>
          <p:cNvSpPr>
            <a:spLocks noChangeAspect="1"/>
          </p:cNvSpPr>
          <p:nvPr/>
        </p:nvSpPr>
        <p:spPr>
          <a:xfrm>
            <a:off x="7339054" y="2724638"/>
            <a:ext cx="228600" cy="228600"/>
          </a:xfrm>
          <a:prstGeom prst="ellipse">
            <a:avLst/>
          </a:prstGeom>
          <a:solidFill>
            <a:srgbClr val="2CB0F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57" name="Oval 156">
            <a:extLst>
              <a:ext uri="{FF2B5EF4-FFF2-40B4-BE49-F238E27FC236}">
                <a16:creationId xmlns:a16="http://schemas.microsoft.com/office/drawing/2014/main" id="{6895F0F1-2920-65C3-1BCD-E108B1586B6B}"/>
              </a:ext>
            </a:extLst>
          </p:cNvPr>
          <p:cNvSpPr>
            <a:spLocks noChangeAspect="1"/>
          </p:cNvSpPr>
          <p:nvPr/>
        </p:nvSpPr>
        <p:spPr>
          <a:xfrm>
            <a:off x="7040005" y="3309737"/>
            <a:ext cx="228600" cy="228600"/>
          </a:xfrm>
          <a:prstGeom prst="ellipse">
            <a:avLst/>
          </a:prstGeom>
          <a:solidFill>
            <a:srgbClr val="2CB0F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58" name="Oval 157">
            <a:extLst>
              <a:ext uri="{FF2B5EF4-FFF2-40B4-BE49-F238E27FC236}">
                <a16:creationId xmlns:a16="http://schemas.microsoft.com/office/drawing/2014/main" id="{EDCBB49D-A4A7-DCF4-28CE-BF24B9D0D787}"/>
              </a:ext>
            </a:extLst>
          </p:cNvPr>
          <p:cNvSpPr>
            <a:spLocks noChangeAspect="1"/>
          </p:cNvSpPr>
          <p:nvPr/>
        </p:nvSpPr>
        <p:spPr>
          <a:xfrm>
            <a:off x="7347774" y="3321331"/>
            <a:ext cx="228600" cy="228600"/>
          </a:xfrm>
          <a:prstGeom prst="ellipse">
            <a:avLst/>
          </a:prstGeom>
          <a:solidFill>
            <a:srgbClr val="2CB0F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59" name="Oval 158">
            <a:extLst>
              <a:ext uri="{FF2B5EF4-FFF2-40B4-BE49-F238E27FC236}">
                <a16:creationId xmlns:a16="http://schemas.microsoft.com/office/drawing/2014/main" id="{0E200769-5284-07C8-DF2B-6D518F8583DF}"/>
              </a:ext>
            </a:extLst>
          </p:cNvPr>
          <p:cNvSpPr>
            <a:spLocks noChangeAspect="1"/>
          </p:cNvSpPr>
          <p:nvPr/>
        </p:nvSpPr>
        <p:spPr>
          <a:xfrm>
            <a:off x="7647431" y="3314486"/>
            <a:ext cx="228600" cy="228600"/>
          </a:xfrm>
          <a:prstGeom prst="ellipse">
            <a:avLst/>
          </a:prstGeom>
          <a:solidFill>
            <a:srgbClr val="2CB0F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60" name="Oval 159">
            <a:extLst>
              <a:ext uri="{FF2B5EF4-FFF2-40B4-BE49-F238E27FC236}">
                <a16:creationId xmlns:a16="http://schemas.microsoft.com/office/drawing/2014/main" id="{E18B8F22-848E-B552-BE5E-4884E52192C3}"/>
              </a:ext>
            </a:extLst>
          </p:cNvPr>
          <p:cNvSpPr>
            <a:spLocks noChangeAspect="1"/>
          </p:cNvSpPr>
          <p:nvPr/>
        </p:nvSpPr>
        <p:spPr>
          <a:xfrm>
            <a:off x="10120914" y="3021488"/>
            <a:ext cx="228600" cy="228600"/>
          </a:xfrm>
          <a:prstGeom prst="ellipse">
            <a:avLst/>
          </a:prstGeom>
          <a:solidFill>
            <a:srgbClr val="FA656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61" name="Oval 160">
            <a:extLst>
              <a:ext uri="{FF2B5EF4-FFF2-40B4-BE49-F238E27FC236}">
                <a16:creationId xmlns:a16="http://schemas.microsoft.com/office/drawing/2014/main" id="{62EB12A8-CA18-429A-8269-0D5CF1331522}"/>
              </a:ext>
            </a:extLst>
          </p:cNvPr>
          <p:cNvSpPr>
            <a:spLocks noChangeAspect="1"/>
          </p:cNvSpPr>
          <p:nvPr/>
        </p:nvSpPr>
        <p:spPr>
          <a:xfrm>
            <a:off x="10428685" y="3033083"/>
            <a:ext cx="228600" cy="228600"/>
          </a:xfrm>
          <a:prstGeom prst="ellipse">
            <a:avLst/>
          </a:prstGeom>
          <a:solidFill>
            <a:srgbClr val="FA656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62" name="Oval 161">
            <a:extLst>
              <a:ext uri="{FF2B5EF4-FFF2-40B4-BE49-F238E27FC236}">
                <a16:creationId xmlns:a16="http://schemas.microsoft.com/office/drawing/2014/main" id="{AF782472-6825-82C3-B7AE-8095741AB75F}"/>
              </a:ext>
            </a:extLst>
          </p:cNvPr>
          <p:cNvSpPr>
            <a:spLocks noChangeAspect="1"/>
          </p:cNvSpPr>
          <p:nvPr/>
        </p:nvSpPr>
        <p:spPr>
          <a:xfrm>
            <a:off x="10729018" y="2738476"/>
            <a:ext cx="228600" cy="228600"/>
          </a:xfrm>
          <a:prstGeom prst="ellipse">
            <a:avLst/>
          </a:prstGeom>
          <a:solidFill>
            <a:srgbClr val="FA656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63" name="Oval 162">
            <a:extLst>
              <a:ext uri="{FF2B5EF4-FFF2-40B4-BE49-F238E27FC236}">
                <a16:creationId xmlns:a16="http://schemas.microsoft.com/office/drawing/2014/main" id="{9447D29C-DA95-2E79-16DB-669717348E74}"/>
              </a:ext>
            </a:extLst>
          </p:cNvPr>
          <p:cNvSpPr>
            <a:spLocks noChangeAspect="1"/>
          </p:cNvSpPr>
          <p:nvPr/>
        </p:nvSpPr>
        <p:spPr>
          <a:xfrm>
            <a:off x="10728340" y="3026238"/>
            <a:ext cx="228600" cy="228600"/>
          </a:xfrm>
          <a:prstGeom prst="ellipse">
            <a:avLst/>
          </a:prstGeom>
          <a:solidFill>
            <a:srgbClr val="FA656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64" name="Oval 163">
            <a:extLst>
              <a:ext uri="{FF2B5EF4-FFF2-40B4-BE49-F238E27FC236}">
                <a16:creationId xmlns:a16="http://schemas.microsoft.com/office/drawing/2014/main" id="{ED2227A6-6A2B-A93E-72E1-124615AD615C}"/>
              </a:ext>
            </a:extLst>
          </p:cNvPr>
          <p:cNvSpPr>
            <a:spLocks noChangeAspect="1"/>
          </p:cNvSpPr>
          <p:nvPr/>
        </p:nvSpPr>
        <p:spPr>
          <a:xfrm>
            <a:off x="10125541" y="2735176"/>
            <a:ext cx="228600" cy="228600"/>
          </a:xfrm>
          <a:prstGeom prst="ellipse">
            <a:avLst/>
          </a:prstGeom>
          <a:solidFill>
            <a:srgbClr val="FA656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65" name="Oval 164">
            <a:extLst>
              <a:ext uri="{FF2B5EF4-FFF2-40B4-BE49-F238E27FC236}">
                <a16:creationId xmlns:a16="http://schemas.microsoft.com/office/drawing/2014/main" id="{3962DFB4-C248-03A6-2DF2-2EB7AB50A229}"/>
              </a:ext>
            </a:extLst>
          </p:cNvPr>
          <p:cNvSpPr>
            <a:spLocks noChangeAspect="1"/>
          </p:cNvSpPr>
          <p:nvPr/>
        </p:nvSpPr>
        <p:spPr>
          <a:xfrm>
            <a:off x="10428685" y="2735176"/>
            <a:ext cx="228600" cy="228600"/>
          </a:xfrm>
          <a:prstGeom prst="ellipse">
            <a:avLst/>
          </a:prstGeom>
          <a:solidFill>
            <a:srgbClr val="FA656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66" name="Oval 165">
            <a:extLst>
              <a:ext uri="{FF2B5EF4-FFF2-40B4-BE49-F238E27FC236}">
                <a16:creationId xmlns:a16="http://schemas.microsoft.com/office/drawing/2014/main" id="{D950C089-AB0F-C19E-23B5-53562359470A}"/>
              </a:ext>
            </a:extLst>
          </p:cNvPr>
          <p:cNvSpPr>
            <a:spLocks noChangeAspect="1"/>
          </p:cNvSpPr>
          <p:nvPr/>
        </p:nvSpPr>
        <p:spPr>
          <a:xfrm>
            <a:off x="10129633" y="3320273"/>
            <a:ext cx="228600" cy="228600"/>
          </a:xfrm>
          <a:prstGeom prst="ellipse">
            <a:avLst/>
          </a:prstGeom>
          <a:solidFill>
            <a:srgbClr val="FA656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67" name="Oval 166">
            <a:extLst>
              <a:ext uri="{FF2B5EF4-FFF2-40B4-BE49-F238E27FC236}">
                <a16:creationId xmlns:a16="http://schemas.microsoft.com/office/drawing/2014/main" id="{A4D0C23D-FEA2-9FCC-D627-D8597D2C68F5}"/>
              </a:ext>
            </a:extLst>
          </p:cNvPr>
          <p:cNvSpPr>
            <a:spLocks noChangeAspect="1"/>
          </p:cNvSpPr>
          <p:nvPr/>
        </p:nvSpPr>
        <p:spPr>
          <a:xfrm>
            <a:off x="10437403" y="3331868"/>
            <a:ext cx="228600" cy="228600"/>
          </a:xfrm>
          <a:prstGeom prst="ellipse">
            <a:avLst/>
          </a:prstGeom>
          <a:solidFill>
            <a:srgbClr val="FA656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68" name="Oval 167">
            <a:extLst>
              <a:ext uri="{FF2B5EF4-FFF2-40B4-BE49-F238E27FC236}">
                <a16:creationId xmlns:a16="http://schemas.microsoft.com/office/drawing/2014/main" id="{C9FF4FD1-3170-EDC9-0D06-2A5A33246C37}"/>
              </a:ext>
            </a:extLst>
          </p:cNvPr>
          <p:cNvSpPr>
            <a:spLocks noChangeAspect="1"/>
          </p:cNvSpPr>
          <p:nvPr/>
        </p:nvSpPr>
        <p:spPr>
          <a:xfrm>
            <a:off x="10737060" y="3325023"/>
            <a:ext cx="228600" cy="228600"/>
          </a:xfrm>
          <a:prstGeom prst="ellipse">
            <a:avLst/>
          </a:prstGeom>
          <a:solidFill>
            <a:srgbClr val="FA656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69" name="Oval 168">
            <a:extLst>
              <a:ext uri="{FF2B5EF4-FFF2-40B4-BE49-F238E27FC236}">
                <a16:creationId xmlns:a16="http://schemas.microsoft.com/office/drawing/2014/main" id="{ACADAE10-41E8-9829-4CA9-1075CC482AF9}"/>
              </a:ext>
            </a:extLst>
          </p:cNvPr>
          <p:cNvSpPr>
            <a:spLocks noChangeAspect="1"/>
          </p:cNvSpPr>
          <p:nvPr/>
        </p:nvSpPr>
        <p:spPr>
          <a:xfrm>
            <a:off x="7936782" y="4318210"/>
            <a:ext cx="228600" cy="228600"/>
          </a:xfrm>
          <a:prstGeom prst="ellipse">
            <a:avLst/>
          </a:prstGeom>
          <a:solidFill>
            <a:srgbClr val="2BB15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70" name="Oval 169">
            <a:extLst>
              <a:ext uri="{FF2B5EF4-FFF2-40B4-BE49-F238E27FC236}">
                <a16:creationId xmlns:a16="http://schemas.microsoft.com/office/drawing/2014/main" id="{A44FFF71-753A-0992-1AB7-93D451B0DD4B}"/>
              </a:ext>
            </a:extLst>
          </p:cNvPr>
          <p:cNvSpPr>
            <a:spLocks noChangeAspect="1"/>
          </p:cNvSpPr>
          <p:nvPr/>
        </p:nvSpPr>
        <p:spPr>
          <a:xfrm>
            <a:off x="8244551" y="4329804"/>
            <a:ext cx="228600" cy="228600"/>
          </a:xfrm>
          <a:prstGeom prst="ellipse">
            <a:avLst/>
          </a:prstGeom>
          <a:solidFill>
            <a:srgbClr val="2BB15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71" name="Oval 170">
            <a:extLst>
              <a:ext uri="{FF2B5EF4-FFF2-40B4-BE49-F238E27FC236}">
                <a16:creationId xmlns:a16="http://schemas.microsoft.com/office/drawing/2014/main" id="{9A74710B-5EE7-9C5E-9406-2C6BF7C5078C}"/>
              </a:ext>
            </a:extLst>
          </p:cNvPr>
          <p:cNvSpPr>
            <a:spLocks noChangeAspect="1"/>
          </p:cNvSpPr>
          <p:nvPr/>
        </p:nvSpPr>
        <p:spPr>
          <a:xfrm>
            <a:off x="7941408" y="4031897"/>
            <a:ext cx="228600" cy="228600"/>
          </a:xfrm>
          <a:prstGeom prst="ellipse">
            <a:avLst/>
          </a:prstGeom>
          <a:solidFill>
            <a:srgbClr val="2BB15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72" name="Oval 171">
            <a:extLst>
              <a:ext uri="{FF2B5EF4-FFF2-40B4-BE49-F238E27FC236}">
                <a16:creationId xmlns:a16="http://schemas.microsoft.com/office/drawing/2014/main" id="{06291F29-C093-C8D7-FDAF-5603458E0C8C}"/>
              </a:ext>
            </a:extLst>
          </p:cNvPr>
          <p:cNvSpPr>
            <a:spLocks noChangeAspect="1"/>
          </p:cNvSpPr>
          <p:nvPr/>
        </p:nvSpPr>
        <p:spPr>
          <a:xfrm>
            <a:off x="8244551" y="4031897"/>
            <a:ext cx="228600" cy="228600"/>
          </a:xfrm>
          <a:prstGeom prst="ellipse">
            <a:avLst/>
          </a:prstGeom>
          <a:solidFill>
            <a:srgbClr val="2BB15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73" name="Oval 172">
            <a:extLst>
              <a:ext uri="{FF2B5EF4-FFF2-40B4-BE49-F238E27FC236}">
                <a16:creationId xmlns:a16="http://schemas.microsoft.com/office/drawing/2014/main" id="{FA2A70D8-E462-9421-ECAD-5E98BF4CDE66}"/>
              </a:ext>
            </a:extLst>
          </p:cNvPr>
          <p:cNvSpPr>
            <a:spLocks noChangeAspect="1"/>
          </p:cNvSpPr>
          <p:nvPr/>
        </p:nvSpPr>
        <p:spPr>
          <a:xfrm>
            <a:off x="7945501" y="4616995"/>
            <a:ext cx="228600" cy="228600"/>
          </a:xfrm>
          <a:prstGeom prst="ellipse">
            <a:avLst/>
          </a:prstGeom>
          <a:solidFill>
            <a:srgbClr val="2BB15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74" name="Oval 173">
            <a:extLst>
              <a:ext uri="{FF2B5EF4-FFF2-40B4-BE49-F238E27FC236}">
                <a16:creationId xmlns:a16="http://schemas.microsoft.com/office/drawing/2014/main" id="{D6E9FA2B-6CFE-B89B-1768-FFB1CCAFB67F}"/>
              </a:ext>
            </a:extLst>
          </p:cNvPr>
          <p:cNvSpPr>
            <a:spLocks noChangeAspect="1"/>
          </p:cNvSpPr>
          <p:nvPr/>
        </p:nvSpPr>
        <p:spPr>
          <a:xfrm>
            <a:off x="8253269" y="4628589"/>
            <a:ext cx="228600" cy="228600"/>
          </a:xfrm>
          <a:prstGeom prst="ellipse">
            <a:avLst/>
          </a:prstGeom>
          <a:solidFill>
            <a:srgbClr val="2BB15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75" name="Oval 174">
            <a:extLst>
              <a:ext uri="{FF2B5EF4-FFF2-40B4-BE49-F238E27FC236}">
                <a16:creationId xmlns:a16="http://schemas.microsoft.com/office/drawing/2014/main" id="{0A5F18FA-A01E-DE85-C34A-664ED03B99A1}"/>
              </a:ext>
            </a:extLst>
          </p:cNvPr>
          <p:cNvSpPr>
            <a:spLocks noChangeAspect="1"/>
          </p:cNvSpPr>
          <p:nvPr/>
        </p:nvSpPr>
        <p:spPr>
          <a:xfrm>
            <a:off x="11038470" y="2736687"/>
            <a:ext cx="228600" cy="228600"/>
          </a:xfrm>
          <a:prstGeom prst="ellipse">
            <a:avLst/>
          </a:prstGeom>
          <a:solidFill>
            <a:srgbClr val="FA656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76" name="Oval 175">
            <a:extLst>
              <a:ext uri="{FF2B5EF4-FFF2-40B4-BE49-F238E27FC236}">
                <a16:creationId xmlns:a16="http://schemas.microsoft.com/office/drawing/2014/main" id="{63F3B6FB-CCF8-66B9-221C-4F18EA8A42FE}"/>
              </a:ext>
            </a:extLst>
          </p:cNvPr>
          <p:cNvSpPr>
            <a:spLocks noChangeAspect="1"/>
          </p:cNvSpPr>
          <p:nvPr/>
        </p:nvSpPr>
        <p:spPr>
          <a:xfrm>
            <a:off x="11037794" y="3024448"/>
            <a:ext cx="228600" cy="228600"/>
          </a:xfrm>
          <a:prstGeom prst="ellipse">
            <a:avLst/>
          </a:prstGeom>
          <a:solidFill>
            <a:srgbClr val="FA656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77" name="Oval 176">
            <a:extLst>
              <a:ext uri="{FF2B5EF4-FFF2-40B4-BE49-F238E27FC236}">
                <a16:creationId xmlns:a16="http://schemas.microsoft.com/office/drawing/2014/main" id="{6DB2F6E1-AB7D-3CE5-338B-0FB1022C6ED5}"/>
              </a:ext>
            </a:extLst>
          </p:cNvPr>
          <p:cNvSpPr>
            <a:spLocks noChangeAspect="1"/>
          </p:cNvSpPr>
          <p:nvPr/>
        </p:nvSpPr>
        <p:spPr>
          <a:xfrm>
            <a:off x="11046512" y="3323233"/>
            <a:ext cx="228600" cy="228600"/>
          </a:xfrm>
          <a:prstGeom prst="ellipse">
            <a:avLst/>
          </a:prstGeom>
          <a:solidFill>
            <a:srgbClr val="FA656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78" name="Oval 177">
            <a:extLst>
              <a:ext uri="{FF2B5EF4-FFF2-40B4-BE49-F238E27FC236}">
                <a16:creationId xmlns:a16="http://schemas.microsoft.com/office/drawing/2014/main" id="{9573C718-6BE1-FBF5-AC16-DE602876E593}"/>
              </a:ext>
            </a:extLst>
          </p:cNvPr>
          <p:cNvSpPr>
            <a:spLocks noChangeAspect="1"/>
          </p:cNvSpPr>
          <p:nvPr/>
        </p:nvSpPr>
        <p:spPr>
          <a:xfrm>
            <a:off x="9644190" y="4473974"/>
            <a:ext cx="228600" cy="228600"/>
          </a:xfrm>
          <a:prstGeom prst="ellipse">
            <a:avLst/>
          </a:prstGeom>
          <a:solidFill>
            <a:srgbClr val="976AD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79" name="Oval 178">
            <a:extLst>
              <a:ext uri="{FF2B5EF4-FFF2-40B4-BE49-F238E27FC236}">
                <a16:creationId xmlns:a16="http://schemas.microsoft.com/office/drawing/2014/main" id="{3254DE41-D9BF-2C12-C2E7-2A1BE57A3D21}"/>
              </a:ext>
            </a:extLst>
          </p:cNvPr>
          <p:cNvSpPr>
            <a:spLocks noChangeAspect="1"/>
          </p:cNvSpPr>
          <p:nvPr/>
        </p:nvSpPr>
        <p:spPr>
          <a:xfrm>
            <a:off x="9951958" y="4485568"/>
            <a:ext cx="228600" cy="228600"/>
          </a:xfrm>
          <a:prstGeom prst="ellipse">
            <a:avLst/>
          </a:prstGeom>
          <a:solidFill>
            <a:srgbClr val="976AD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80" name="Oval 179">
            <a:extLst>
              <a:ext uri="{FF2B5EF4-FFF2-40B4-BE49-F238E27FC236}">
                <a16:creationId xmlns:a16="http://schemas.microsoft.com/office/drawing/2014/main" id="{BC01C110-DB3F-33CC-77FD-16EAA9BA07EF}"/>
              </a:ext>
            </a:extLst>
          </p:cNvPr>
          <p:cNvSpPr>
            <a:spLocks noChangeAspect="1"/>
          </p:cNvSpPr>
          <p:nvPr/>
        </p:nvSpPr>
        <p:spPr>
          <a:xfrm>
            <a:off x="10252292" y="4190961"/>
            <a:ext cx="228600" cy="228600"/>
          </a:xfrm>
          <a:prstGeom prst="ellipse">
            <a:avLst/>
          </a:prstGeom>
          <a:solidFill>
            <a:srgbClr val="976AD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81" name="Oval 180">
            <a:extLst>
              <a:ext uri="{FF2B5EF4-FFF2-40B4-BE49-F238E27FC236}">
                <a16:creationId xmlns:a16="http://schemas.microsoft.com/office/drawing/2014/main" id="{2D8617D5-6C32-7556-0A78-5E92B5543205}"/>
              </a:ext>
            </a:extLst>
          </p:cNvPr>
          <p:cNvSpPr>
            <a:spLocks noChangeAspect="1"/>
          </p:cNvSpPr>
          <p:nvPr/>
        </p:nvSpPr>
        <p:spPr>
          <a:xfrm>
            <a:off x="10251615" y="4478724"/>
            <a:ext cx="228600" cy="228600"/>
          </a:xfrm>
          <a:prstGeom prst="ellipse">
            <a:avLst/>
          </a:prstGeom>
          <a:solidFill>
            <a:srgbClr val="976AD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82" name="Oval 181">
            <a:extLst>
              <a:ext uri="{FF2B5EF4-FFF2-40B4-BE49-F238E27FC236}">
                <a16:creationId xmlns:a16="http://schemas.microsoft.com/office/drawing/2014/main" id="{067F8538-4D57-4338-9759-2ED617D9E804}"/>
              </a:ext>
            </a:extLst>
          </p:cNvPr>
          <p:cNvSpPr>
            <a:spLocks noChangeAspect="1"/>
          </p:cNvSpPr>
          <p:nvPr/>
        </p:nvSpPr>
        <p:spPr>
          <a:xfrm>
            <a:off x="9648814" y="4187661"/>
            <a:ext cx="228600" cy="228600"/>
          </a:xfrm>
          <a:prstGeom prst="ellipse">
            <a:avLst/>
          </a:prstGeom>
          <a:solidFill>
            <a:srgbClr val="976AD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83" name="Oval 182">
            <a:extLst>
              <a:ext uri="{FF2B5EF4-FFF2-40B4-BE49-F238E27FC236}">
                <a16:creationId xmlns:a16="http://schemas.microsoft.com/office/drawing/2014/main" id="{30C69F0B-D780-0A6F-0F91-5B753BF2D3C8}"/>
              </a:ext>
            </a:extLst>
          </p:cNvPr>
          <p:cNvSpPr>
            <a:spLocks noChangeAspect="1"/>
          </p:cNvSpPr>
          <p:nvPr/>
        </p:nvSpPr>
        <p:spPr>
          <a:xfrm>
            <a:off x="9951958" y="4187661"/>
            <a:ext cx="228600" cy="228600"/>
          </a:xfrm>
          <a:prstGeom prst="ellipse">
            <a:avLst/>
          </a:prstGeom>
          <a:solidFill>
            <a:srgbClr val="976AD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84" name="Oval 183">
            <a:extLst>
              <a:ext uri="{FF2B5EF4-FFF2-40B4-BE49-F238E27FC236}">
                <a16:creationId xmlns:a16="http://schemas.microsoft.com/office/drawing/2014/main" id="{AD142758-03C7-2C70-C1D1-2F1D09AC9470}"/>
              </a:ext>
            </a:extLst>
          </p:cNvPr>
          <p:cNvSpPr/>
          <p:nvPr/>
        </p:nvSpPr>
        <p:spPr>
          <a:xfrm>
            <a:off x="8412041" y="1586211"/>
            <a:ext cx="1299644" cy="1194169"/>
          </a:xfrm>
          <a:prstGeom prst="ellipse">
            <a:avLst/>
          </a:prstGeom>
          <a:noFill/>
          <a:ln w="31750">
            <a:solidFill>
              <a:srgbClr val="F5DE5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85" name="Oval 184">
            <a:extLst>
              <a:ext uri="{FF2B5EF4-FFF2-40B4-BE49-F238E27FC236}">
                <a16:creationId xmlns:a16="http://schemas.microsoft.com/office/drawing/2014/main" id="{E06AF6DE-E515-9650-29C5-3F2B5AFDAAB5}"/>
              </a:ext>
            </a:extLst>
          </p:cNvPr>
          <p:cNvSpPr/>
          <p:nvPr/>
        </p:nvSpPr>
        <p:spPr>
          <a:xfrm>
            <a:off x="9912054" y="2486693"/>
            <a:ext cx="1572568" cy="1313586"/>
          </a:xfrm>
          <a:prstGeom prst="ellipse">
            <a:avLst/>
          </a:prstGeom>
          <a:noFill/>
          <a:ln w="31750">
            <a:solidFill>
              <a:srgbClr val="FA6565"/>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86" name="Oval 185">
            <a:extLst>
              <a:ext uri="{FF2B5EF4-FFF2-40B4-BE49-F238E27FC236}">
                <a16:creationId xmlns:a16="http://schemas.microsoft.com/office/drawing/2014/main" id="{3F343EDB-556A-8829-634D-5AC44155E73F}"/>
              </a:ext>
            </a:extLst>
          </p:cNvPr>
          <p:cNvSpPr/>
          <p:nvPr/>
        </p:nvSpPr>
        <p:spPr>
          <a:xfrm>
            <a:off x="9520373" y="3966957"/>
            <a:ext cx="1074085" cy="986917"/>
          </a:xfrm>
          <a:prstGeom prst="ellipse">
            <a:avLst/>
          </a:prstGeom>
          <a:noFill/>
          <a:ln w="31750">
            <a:solidFill>
              <a:srgbClr val="976AD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87" name="Oval 186">
            <a:extLst>
              <a:ext uri="{FF2B5EF4-FFF2-40B4-BE49-F238E27FC236}">
                <a16:creationId xmlns:a16="http://schemas.microsoft.com/office/drawing/2014/main" id="{B2423F1B-F907-3CFB-1110-A4868678233F}"/>
              </a:ext>
            </a:extLst>
          </p:cNvPr>
          <p:cNvSpPr/>
          <p:nvPr/>
        </p:nvSpPr>
        <p:spPr>
          <a:xfrm>
            <a:off x="7752285" y="3851376"/>
            <a:ext cx="887673" cy="1194169"/>
          </a:xfrm>
          <a:prstGeom prst="ellipse">
            <a:avLst/>
          </a:prstGeom>
          <a:noFill/>
          <a:ln w="31750">
            <a:solidFill>
              <a:srgbClr val="2BB15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sp>
        <p:nvSpPr>
          <p:cNvPr id="188" name="Oval 187">
            <a:extLst>
              <a:ext uri="{FF2B5EF4-FFF2-40B4-BE49-F238E27FC236}">
                <a16:creationId xmlns:a16="http://schemas.microsoft.com/office/drawing/2014/main" id="{6FE85518-99B7-8D55-7AC6-0A5E2BBE34CA}"/>
              </a:ext>
            </a:extLst>
          </p:cNvPr>
          <p:cNvSpPr/>
          <p:nvPr/>
        </p:nvSpPr>
        <p:spPr>
          <a:xfrm>
            <a:off x="6811781" y="2472162"/>
            <a:ext cx="1299644" cy="1313586"/>
          </a:xfrm>
          <a:prstGeom prst="ellipse">
            <a:avLst/>
          </a:prstGeom>
          <a:noFill/>
          <a:ln w="31750">
            <a:solidFill>
              <a:srgbClr val="2CB0F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cxnSp>
        <p:nvCxnSpPr>
          <p:cNvPr id="189" name="Straight Connector 188">
            <a:extLst>
              <a:ext uri="{FF2B5EF4-FFF2-40B4-BE49-F238E27FC236}">
                <a16:creationId xmlns:a16="http://schemas.microsoft.com/office/drawing/2014/main" id="{FDC06C20-ED9C-A6EB-4AD0-2248DAAB7DF8}"/>
              </a:ext>
            </a:extLst>
          </p:cNvPr>
          <p:cNvCxnSpPr>
            <a:cxnSpLocks/>
          </p:cNvCxnSpPr>
          <p:nvPr/>
        </p:nvCxnSpPr>
        <p:spPr>
          <a:xfrm>
            <a:off x="6898677" y="1420596"/>
            <a:ext cx="4418945" cy="0"/>
          </a:xfrm>
          <a:prstGeom prst="line">
            <a:avLst/>
          </a:prstGeom>
          <a:ln w="12700">
            <a:solidFill>
              <a:schemeClr val="bg1">
                <a:lumMod val="95000"/>
              </a:schemeClr>
            </a:solidFill>
          </a:ln>
          <a:effectLst/>
        </p:spPr>
        <p:style>
          <a:lnRef idx="2">
            <a:schemeClr val="accent1"/>
          </a:lnRef>
          <a:fillRef idx="0">
            <a:schemeClr val="accent1"/>
          </a:fillRef>
          <a:effectRef idx="1">
            <a:schemeClr val="accent1"/>
          </a:effectRef>
          <a:fontRef idx="minor">
            <a:schemeClr val="tx1"/>
          </a:fontRef>
        </p:style>
      </p:cxnSp>
      <p:cxnSp>
        <p:nvCxnSpPr>
          <p:cNvPr id="190" name="Straight Connector 189">
            <a:extLst>
              <a:ext uri="{FF2B5EF4-FFF2-40B4-BE49-F238E27FC236}">
                <a16:creationId xmlns:a16="http://schemas.microsoft.com/office/drawing/2014/main" id="{A0F6EA06-C5B3-D4B8-F63C-82D2512E02EF}"/>
              </a:ext>
            </a:extLst>
          </p:cNvPr>
          <p:cNvCxnSpPr>
            <a:cxnSpLocks/>
            <a:stCxn id="187" idx="7"/>
            <a:endCxn id="184" idx="4"/>
          </p:cNvCxnSpPr>
          <p:nvPr/>
        </p:nvCxnSpPr>
        <p:spPr>
          <a:xfrm flipV="1">
            <a:off x="8509963" y="2780381"/>
            <a:ext cx="551898" cy="1245876"/>
          </a:xfrm>
          <a:prstGeom prst="line">
            <a:avLst/>
          </a:prstGeom>
          <a:ln w="25400">
            <a:solidFill>
              <a:schemeClr val="tx1"/>
            </a:solidFill>
            <a:prstDash val="dash"/>
          </a:ln>
          <a:effectLst/>
        </p:spPr>
        <p:style>
          <a:lnRef idx="2">
            <a:schemeClr val="accent1"/>
          </a:lnRef>
          <a:fillRef idx="0">
            <a:schemeClr val="accent1"/>
          </a:fillRef>
          <a:effectRef idx="1">
            <a:schemeClr val="accent1"/>
          </a:effectRef>
          <a:fontRef idx="minor">
            <a:schemeClr val="tx1"/>
          </a:fontRef>
        </p:style>
      </p:cxnSp>
      <p:cxnSp>
        <p:nvCxnSpPr>
          <p:cNvPr id="191" name="Straight Connector 190">
            <a:extLst>
              <a:ext uri="{FF2B5EF4-FFF2-40B4-BE49-F238E27FC236}">
                <a16:creationId xmlns:a16="http://schemas.microsoft.com/office/drawing/2014/main" id="{43F24419-805C-9816-65EB-AD324786A6CE}"/>
              </a:ext>
            </a:extLst>
          </p:cNvPr>
          <p:cNvCxnSpPr>
            <a:cxnSpLocks/>
            <a:stCxn id="185" idx="2"/>
            <a:endCxn id="184" idx="4"/>
          </p:cNvCxnSpPr>
          <p:nvPr/>
        </p:nvCxnSpPr>
        <p:spPr>
          <a:xfrm flipH="1" flipV="1">
            <a:off x="9061860" y="2780381"/>
            <a:ext cx="850193" cy="363105"/>
          </a:xfrm>
          <a:prstGeom prst="line">
            <a:avLst/>
          </a:prstGeom>
          <a:ln w="25400">
            <a:solidFill>
              <a:schemeClr val="tx1"/>
            </a:solidFill>
            <a:prstDash val="dash"/>
          </a:ln>
          <a:effectLst/>
        </p:spPr>
        <p:style>
          <a:lnRef idx="2">
            <a:schemeClr val="accent1"/>
          </a:lnRef>
          <a:fillRef idx="0">
            <a:schemeClr val="accent1"/>
          </a:fillRef>
          <a:effectRef idx="1">
            <a:schemeClr val="accent1"/>
          </a:effectRef>
          <a:fontRef idx="minor">
            <a:schemeClr val="tx1"/>
          </a:fontRef>
        </p:style>
      </p:cxnSp>
      <p:cxnSp>
        <p:nvCxnSpPr>
          <p:cNvPr id="192" name="Straight Connector 191">
            <a:extLst>
              <a:ext uri="{FF2B5EF4-FFF2-40B4-BE49-F238E27FC236}">
                <a16:creationId xmlns:a16="http://schemas.microsoft.com/office/drawing/2014/main" id="{0BF8C416-2E1F-C999-05D8-BAA8131A9973}"/>
              </a:ext>
            </a:extLst>
          </p:cNvPr>
          <p:cNvCxnSpPr>
            <a:cxnSpLocks/>
            <a:stCxn id="185" idx="2"/>
            <a:endCxn id="188" idx="6"/>
          </p:cNvCxnSpPr>
          <p:nvPr/>
        </p:nvCxnSpPr>
        <p:spPr>
          <a:xfrm flipH="1" flipV="1">
            <a:off x="8111425" y="3128955"/>
            <a:ext cx="1800631" cy="14531"/>
          </a:xfrm>
          <a:prstGeom prst="line">
            <a:avLst/>
          </a:prstGeom>
          <a:ln w="25400">
            <a:solidFill>
              <a:schemeClr val="tx1"/>
            </a:solidFill>
            <a:prstDash val="dash"/>
          </a:ln>
          <a:effectLst/>
        </p:spPr>
        <p:style>
          <a:lnRef idx="2">
            <a:schemeClr val="accent1"/>
          </a:lnRef>
          <a:fillRef idx="0">
            <a:schemeClr val="accent1"/>
          </a:fillRef>
          <a:effectRef idx="1">
            <a:schemeClr val="accent1"/>
          </a:effectRef>
          <a:fontRef idx="minor">
            <a:schemeClr val="tx1"/>
          </a:fontRef>
        </p:style>
      </p:cxnSp>
      <p:cxnSp>
        <p:nvCxnSpPr>
          <p:cNvPr id="193" name="Straight Connector 192">
            <a:extLst>
              <a:ext uri="{FF2B5EF4-FFF2-40B4-BE49-F238E27FC236}">
                <a16:creationId xmlns:a16="http://schemas.microsoft.com/office/drawing/2014/main" id="{1217C556-CBB7-CDD6-048C-16B4407F698F}"/>
              </a:ext>
            </a:extLst>
          </p:cNvPr>
          <p:cNvCxnSpPr>
            <a:cxnSpLocks/>
            <a:stCxn id="186" idx="0"/>
            <a:endCxn id="188" idx="6"/>
          </p:cNvCxnSpPr>
          <p:nvPr/>
        </p:nvCxnSpPr>
        <p:spPr>
          <a:xfrm flipH="1" flipV="1">
            <a:off x="8111423" y="3128955"/>
            <a:ext cx="1945992" cy="838003"/>
          </a:xfrm>
          <a:prstGeom prst="line">
            <a:avLst/>
          </a:prstGeom>
          <a:ln w="25400">
            <a:solidFill>
              <a:schemeClr val="tx1"/>
            </a:solidFill>
            <a:prstDash val="dash"/>
          </a:ln>
          <a:effectLst/>
        </p:spPr>
        <p:style>
          <a:lnRef idx="2">
            <a:schemeClr val="accent1"/>
          </a:lnRef>
          <a:fillRef idx="0">
            <a:schemeClr val="accent1"/>
          </a:fillRef>
          <a:effectRef idx="1">
            <a:schemeClr val="accent1"/>
          </a:effectRef>
          <a:fontRef idx="minor">
            <a:schemeClr val="tx1"/>
          </a:fontRef>
        </p:style>
      </p:cxnSp>
      <p:cxnSp>
        <p:nvCxnSpPr>
          <p:cNvPr id="194" name="Straight Connector 193">
            <a:extLst>
              <a:ext uri="{FF2B5EF4-FFF2-40B4-BE49-F238E27FC236}">
                <a16:creationId xmlns:a16="http://schemas.microsoft.com/office/drawing/2014/main" id="{28868EFC-FD3E-6F52-2BA4-DA3804968980}"/>
              </a:ext>
            </a:extLst>
          </p:cNvPr>
          <p:cNvCxnSpPr>
            <a:cxnSpLocks/>
            <a:stCxn id="186" idx="0"/>
            <a:endCxn id="185" idx="2"/>
          </p:cNvCxnSpPr>
          <p:nvPr/>
        </p:nvCxnSpPr>
        <p:spPr>
          <a:xfrm flipH="1" flipV="1">
            <a:off x="9912054" y="3143488"/>
            <a:ext cx="145362" cy="823471"/>
          </a:xfrm>
          <a:prstGeom prst="line">
            <a:avLst/>
          </a:prstGeom>
          <a:ln w="25400">
            <a:solidFill>
              <a:schemeClr val="tx1"/>
            </a:solidFill>
            <a:prstDash val="dash"/>
          </a:ln>
          <a:effectLst/>
        </p:spPr>
        <p:style>
          <a:lnRef idx="2">
            <a:schemeClr val="accent1"/>
          </a:lnRef>
          <a:fillRef idx="0">
            <a:schemeClr val="accent1"/>
          </a:fillRef>
          <a:effectRef idx="1">
            <a:schemeClr val="accent1"/>
          </a:effectRef>
          <a:fontRef idx="minor">
            <a:schemeClr val="tx1"/>
          </a:fontRef>
        </p:style>
      </p:cxnSp>
      <p:cxnSp>
        <p:nvCxnSpPr>
          <p:cNvPr id="195" name="Straight Connector 194">
            <a:extLst>
              <a:ext uri="{FF2B5EF4-FFF2-40B4-BE49-F238E27FC236}">
                <a16:creationId xmlns:a16="http://schemas.microsoft.com/office/drawing/2014/main" id="{1B31792E-A26F-5888-B68E-EA8BCA26BB3B}"/>
              </a:ext>
            </a:extLst>
          </p:cNvPr>
          <p:cNvCxnSpPr>
            <a:cxnSpLocks/>
            <a:stCxn id="187" idx="7"/>
            <a:endCxn id="185" idx="2"/>
          </p:cNvCxnSpPr>
          <p:nvPr/>
        </p:nvCxnSpPr>
        <p:spPr>
          <a:xfrm flipV="1">
            <a:off x="8509962" y="3143485"/>
            <a:ext cx="1402092" cy="882771"/>
          </a:xfrm>
          <a:prstGeom prst="line">
            <a:avLst/>
          </a:prstGeom>
          <a:ln w="25400">
            <a:solidFill>
              <a:schemeClr val="tx1"/>
            </a:solidFill>
            <a:prstDash val="dash"/>
          </a:ln>
          <a:effectLst/>
        </p:spPr>
        <p:style>
          <a:lnRef idx="2">
            <a:schemeClr val="accent1"/>
          </a:lnRef>
          <a:fillRef idx="0">
            <a:schemeClr val="accent1"/>
          </a:fillRef>
          <a:effectRef idx="1">
            <a:schemeClr val="accent1"/>
          </a:effectRef>
          <a:fontRef idx="minor">
            <a:schemeClr val="tx1"/>
          </a:fontRef>
        </p:style>
      </p:cxnSp>
      <p:cxnSp>
        <p:nvCxnSpPr>
          <p:cNvPr id="196" name="Straight Connector 195">
            <a:extLst>
              <a:ext uri="{FF2B5EF4-FFF2-40B4-BE49-F238E27FC236}">
                <a16:creationId xmlns:a16="http://schemas.microsoft.com/office/drawing/2014/main" id="{0653EAB7-DC1F-EFDD-D545-3837D273C3A8}"/>
              </a:ext>
            </a:extLst>
          </p:cNvPr>
          <p:cNvCxnSpPr>
            <a:cxnSpLocks/>
            <a:stCxn id="188" idx="6"/>
            <a:endCxn id="187" idx="7"/>
          </p:cNvCxnSpPr>
          <p:nvPr/>
        </p:nvCxnSpPr>
        <p:spPr>
          <a:xfrm>
            <a:off x="8111424" y="3128955"/>
            <a:ext cx="398538" cy="897302"/>
          </a:xfrm>
          <a:prstGeom prst="line">
            <a:avLst/>
          </a:prstGeom>
          <a:ln w="25400">
            <a:solidFill>
              <a:schemeClr val="tx1"/>
            </a:solidFill>
            <a:prstDash val="dash"/>
          </a:ln>
          <a:effectLst/>
        </p:spPr>
        <p:style>
          <a:lnRef idx="2">
            <a:schemeClr val="accent1"/>
          </a:lnRef>
          <a:fillRef idx="0">
            <a:schemeClr val="accent1"/>
          </a:fillRef>
          <a:effectRef idx="1">
            <a:schemeClr val="accent1"/>
          </a:effectRef>
          <a:fontRef idx="minor">
            <a:schemeClr val="tx1"/>
          </a:fontRef>
        </p:style>
      </p:cxnSp>
      <p:grpSp>
        <p:nvGrpSpPr>
          <p:cNvPr id="209" name="Group 208">
            <a:extLst>
              <a:ext uri="{FF2B5EF4-FFF2-40B4-BE49-F238E27FC236}">
                <a16:creationId xmlns:a16="http://schemas.microsoft.com/office/drawing/2014/main" id="{9F21A10F-A421-0E35-8871-511076767424}"/>
              </a:ext>
            </a:extLst>
          </p:cNvPr>
          <p:cNvGrpSpPr/>
          <p:nvPr/>
        </p:nvGrpSpPr>
        <p:grpSpPr>
          <a:xfrm>
            <a:off x="626731" y="925819"/>
            <a:ext cx="4990772" cy="451342"/>
            <a:chOff x="752077" y="1047483"/>
            <a:chExt cx="5988926" cy="541610"/>
          </a:xfrm>
        </p:grpSpPr>
        <p:sp>
          <p:nvSpPr>
            <p:cNvPr id="206" name="TextBox 205">
              <a:extLst>
                <a:ext uri="{FF2B5EF4-FFF2-40B4-BE49-F238E27FC236}">
                  <a16:creationId xmlns:a16="http://schemas.microsoft.com/office/drawing/2014/main" id="{C04FED58-EBB9-17F2-9F30-7406396EC2A6}"/>
                </a:ext>
              </a:extLst>
            </p:cNvPr>
            <p:cNvSpPr txBox="1"/>
            <p:nvPr/>
          </p:nvSpPr>
          <p:spPr>
            <a:xfrm>
              <a:off x="2522140" y="1047483"/>
              <a:ext cx="2537618" cy="541610"/>
            </a:xfrm>
            <a:prstGeom prst="rect">
              <a:avLst/>
            </a:prstGeom>
            <a:noFill/>
          </p:spPr>
          <p:txBody>
            <a:bodyPr wrap="none" rtlCol="0">
              <a:spAutoFit/>
            </a:bodyPr>
            <a:lstStyle/>
            <a:p>
              <a:pPr algn="ctr" defTabSz="544230"/>
              <a:r>
                <a:rPr lang="en-US" sz="2333" b="1" dirty="0">
                  <a:solidFill>
                    <a:srgbClr val="3F3F3F"/>
                  </a:solidFill>
                  <a:latin typeface="Arial"/>
                </a:rPr>
                <a:t>3</a:t>
              </a:r>
              <a:r>
                <a:rPr lang="en-US" sz="2333" b="1" baseline="30000" dirty="0">
                  <a:solidFill>
                    <a:srgbClr val="3F3F3F"/>
                  </a:solidFill>
                  <a:latin typeface="Arial"/>
                </a:rPr>
                <a:t>rd</a:t>
              </a:r>
              <a:r>
                <a:rPr lang="en-US" sz="2333" b="1" dirty="0">
                  <a:solidFill>
                    <a:srgbClr val="3F3F3F"/>
                  </a:solidFill>
                  <a:latin typeface="Arial"/>
                </a:rPr>
                <a:t> Party Data</a:t>
              </a:r>
            </a:p>
          </p:txBody>
        </p:sp>
        <p:cxnSp>
          <p:nvCxnSpPr>
            <p:cNvPr id="208" name="Straight Connector 207">
              <a:extLst>
                <a:ext uri="{FF2B5EF4-FFF2-40B4-BE49-F238E27FC236}">
                  <a16:creationId xmlns:a16="http://schemas.microsoft.com/office/drawing/2014/main" id="{9EF8F5AA-7B18-8B95-4CF8-A95721524FCC}"/>
                </a:ext>
              </a:extLst>
            </p:cNvPr>
            <p:cNvCxnSpPr>
              <a:cxnSpLocks/>
            </p:cNvCxnSpPr>
            <p:nvPr/>
          </p:nvCxnSpPr>
          <p:spPr>
            <a:xfrm>
              <a:off x="752077" y="1570703"/>
              <a:ext cx="5988926" cy="0"/>
            </a:xfrm>
            <a:prstGeom prst="line">
              <a:avLst/>
            </a:prstGeom>
            <a:ln w="38100">
              <a:solidFill>
                <a:schemeClr val="tx1"/>
              </a:solidFill>
            </a:ln>
            <a:effectLst/>
          </p:spPr>
          <p:style>
            <a:lnRef idx="2">
              <a:schemeClr val="accent1"/>
            </a:lnRef>
            <a:fillRef idx="0">
              <a:schemeClr val="accent1"/>
            </a:fillRef>
            <a:effectRef idx="1">
              <a:schemeClr val="accent1"/>
            </a:effectRef>
            <a:fontRef idx="minor">
              <a:schemeClr val="tx1"/>
            </a:fontRef>
          </p:style>
        </p:cxnSp>
      </p:grpSp>
      <p:grpSp>
        <p:nvGrpSpPr>
          <p:cNvPr id="210" name="Group 209">
            <a:extLst>
              <a:ext uri="{FF2B5EF4-FFF2-40B4-BE49-F238E27FC236}">
                <a16:creationId xmlns:a16="http://schemas.microsoft.com/office/drawing/2014/main" id="{BA6E2EB8-3343-B4C5-E8C0-67AB8A77DEF7}"/>
              </a:ext>
            </a:extLst>
          </p:cNvPr>
          <p:cNvGrpSpPr/>
          <p:nvPr/>
        </p:nvGrpSpPr>
        <p:grpSpPr>
          <a:xfrm>
            <a:off x="6565998" y="925819"/>
            <a:ext cx="5085625" cy="451342"/>
            <a:chOff x="727074" y="1047483"/>
            <a:chExt cx="6102750" cy="541610"/>
          </a:xfrm>
        </p:grpSpPr>
        <p:sp>
          <p:nvSpPr>
            <p:cNvPr id="211" name="TextBox 210">
              <a:extLst>
                <a:ext uri="{FF2B5EF4-FFF2-40B4-BE49-F238E27FC236}">
                  <a16:creationId xmlns:a16="http://schemas.microsoft.com/office/drawing/2014/main" id="{E3CCB46B-D685-756F-41AE-69610D17BF91}"/>
                </a:ext>
              </a:extLst>
            </p:cNvPr>
            <p:cNvSpPr txBox="1"/>
            <p:nvPr/>
          </p:nvSpPr>
          <p:spPr>
            <a:xfrm>
              <a:off x="2535606" y="1047483"/>
              <a:ext cx="2510688" cy="541610"/>
            </a:xfrm>
            <a:prstGeom prst="rect">
              <a:avLst/>
            </a:prstGeom>
            <a:noFill/>
          </p:spPr>
          <p:txBody>
            <a:bodyPr wrap="none" rtlCol="0">
              <a:spAutoFit/>
            </a:bodyPr>
            <a:lstStyle/>
            <a:p>
              <a:pPr algn="ctr" defTabSz="544230"/>
              <a:r>
                <a:rPr lang="en-US" sz="2333" b="1" dirty="0">
                  <a:solidFill>
                    <a:srgbClr val="133A69"/>
                  </a:solidFill>
                  <a:latin typeface="Arial"/>
                </a:rPr>
                <a:t>1</a:t>
              </a:r>
              <a:r>
                <a:rPr lang="en-US" sz="2333" b="1" baseline="30000" dirty="0">
                  <a:solidFill>
                    <a:srgbClr val="133A69"/>
                  </a:solidFill>
                  <a:latin typeface="Arial"/>
                </a:rPr>
                <a:t>st</a:t>
              </a:r>
              <a:r>
                <a:rPr lang="en-US" sz="2333" b="1" dirty="0">
                  <a:solidFill>
                    <a:srgbClr val="133A69"/>
                  </a:solidFill>
                  <a:latin typeface="Arial"/>
                </a:rPr>
                <a:t> Party Data</a:t>
              </a:r>
            </a:p>
          </p:txBody>
        </p:sp>
        <p:cxnSp>
          <p:nvCxnSpPr>
            <p:cNvPr id="212" name="Straight Connector 211">
              <a:extLst>
                <a:ext uri="{FF2B5EF4-FFF2-40B4-BE49-F238E27FC236}">
                  <a16:creationId xmlns:a16="http://schemas.microsoft.com/office/drawing/2014/main" id="{92C2BEA8-7E0B-F452-4449-AF5545A0C216}"/>
                </a:ext>
              </a:extLst>
            </p:cNvPr>
            <p:cNvCxnSpPr>
              <a:cxnSpLocks/>
            </p:cNvCxnSpPr>
            <p:nvPr/>
          </p:nvCxnSpPr>
          <p:spPr>
            <a:xfrm>
              <a:off x="727074" y="1570703"/>
              <a:ext cx="6102750" cy="0"/>
            </a:xfrm>
            <a:prstGeom prst="line">
              <a:avLst/>
            </a:prstGeom>
            <a:ln w="38100">
              <a:solidFill>
                <a:schemeClr val="tx2"/>
              </a:solidFill>
            </a:ln>
            <a:effectLst/>
          </p:spPr>
          <p:style>
            <a:lnRef idx="2">
              <a:schemeClr val="accent1"/>
            </a:lnRef>
            <a:fillRef idx="0">
              <a:schemeClr val="accent1"/>
            </a:fillRef>
            <a:effectRef idx="1">
              <a:schemeClr val="accent1"/>
            </a:effectRef>
            <a:fontRef idx="minor">
              <a:schemeClr val="tx1"/>
            </a:fontRef>
          </p:style>
        </p:cxnSp>
      </p:grpSp>
      <p:cxnSp>
        <p:nvCxnSpPr>
          <p:cNvPr id="3" name="Straight Connector 2">
            <a:extLst>
              <a:ext uri="{FF2B5EF4-FFF2-40B4-BE49-F238E27FC236}">
                <a16:creationId xmlns:a16="http://schemas.microsoft.com/office/drawing/2014/main" id="{87264226-F07F-3AFD-592B-9A84B8FAB47D}"/>
              </a:ext>
            </a:extLst>
          </p:cNvPr>
          <p:cNvCxnSpPr>
            <a:cxnSpLocks/>
            <a:stCxn id="184" idx="4"/>
            <a:endCxn id="188" idx="6"/>
          </p:cNvCxnSpPr>
          <p:nvPr/>
        </p:nvCxnSpPr>
        <p:spPr>
          <a:xfrm flipH="1">
            <a:off x="8111425" y="2780380"/>
            <a:ext cx="950438" cy="348575"/>
          </a:xfrm>
          <a:prstGeom prst="line">
            <a:avLst/>
          </a:prstGeom>
          <a:ln w="25400">
            <a:solidFill>
              <a:schemeClr val="tx1"/>
            </a:solidFill>
            <a:prstDash val="dash"/>
          </a:ln>
          <a:effectLst/>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67956B29-48BA-3ED4-F22A-B3993A45D01D}"/>
              </a:ext>
            </a:extLst>
          </p:cNvPr>
          <p:cNvCxnSpPr>
            <a:cxnSpLocks/>
            <a:stCxn id="186" idx="0"/>
            <a:endCxn id="184" idx="4"/>
          </p:cNvCxnSpPr>
          <p:nvPr/>
        </p:nvCxnSpPr>
        <p:spPr>
          <a:xfrm flipH="1" flipV="1">
            <a:off x="9061863" y="2780380"/>
            <a:ext cx="995553" cy="1186578"/>
          </a:xfrm>
          <a:prstGeom prst="line">
            <a:avLst/>
          </a:prstGeom>
          <a:ln w="25400">
            <a:solidFill>
              <a:schemeClr val="tx1"/>
            </a:solidFill>
            <a:prstDash val="dash"/>
          </a:ln>
          <a:effectLst/>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3BDC5F63-6B98-F741-B062-2013587BCB27}"/>
              </a:ext>
            </a:extLst>
          </p:cNvPr>
          <p:cNvCxnSpPr>
            <a:cxnSpLocks/>
            <a:stCxn id="186" idx="0"/>
            <a:endCxn id="187" idx="7"/>
          </p:cNvCxnSpPr>
          <p:nvPr/>
        </p:nvCxnSpPr>
        <p:spPr>
          <a:xfrm flipH="1">
            <a:off x="8509962" y="3966958"/>
            <a:ext cx="1547454" cy="59299"/>
          </a:xfrm>
          <a:prstGeom prst="line">
            <a:avLst/>
          </a:prstGeom>
          <a:ln w="25400">
            <a:solidFill>
              <a:schemeClr val="tx1"/>
            </a:solidFill>
            <a:prstDash val="dash"/>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81205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D0D0B2-D790-3724-E036-DF5421DA5F6B}"/>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4F418774-368F-C61A-E9FF-3898C35F9C49}"/>
              </a:ext>
            </a:extLst>
          </p:cNvPr>
          <p:cNvSpPr>
            <a:spLocks noGrp="1"/>
          </p:cNvSpPr>
          <p:nvPr>
            <p:ph type="title"/>
          </p:nvPr>
        </p:nvSpPr>
        <p:spPr>
          <a:xfrm>
            <a:off x="0" y="0"/>
            <a:ext cx="12192000" cy="822960"/>
          </a:xfrm>
        </p:spPr>
        <p:txBody>
          <a:bodyPr/>
          <a:lstStyle/>
          <a:p>
            <a:r>
              <a:rPr lang="en-US" dirty="0">
                <a:solidFill>
                  <a:schemeClr val="bg1"/>
                </a:solidFill>
                <a:latin typeface="+mj-lt"/>
              </a:rPr>
              <a:t>Big Tech Demonstrates How Innovation Has Overcome Signal Loss</a:t>
            </a:r>
          </a:p>
        </p:txBody>
      </p:sp>
      <p:sp>
        <p:nvSpPr>
          <p:cNvPr id="8" name="Slide Number Placeholder 5">
            <a:extLst>
              <a:ext uri="{FF2B5EF4-FFF2-40B4-BE49-F238E27FC236}">
                <a16:creationId xmlns:a16="http://schemas.microsoft.com/office/drawing/2014/main" id="{7481BD99-A307-9498-6BBC-40F4F826A78F}"/>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defPPr>
              <a:defRPr lang="en-US"/>
            </a:defPPr>
            <a:lvl1pPr marL="0" algn="l" defTabSz="544230" rtl="0" eaLnBrk="1" latinLnBrk="0" hangingPunct="1">
              <a:defRPr lang="en-US" sz="917" b="1" kern="1200" smtClean="0">
                <a:solidFill>
                  <a:schemeClr val="tx1">
                    <a:lumMod val="75000"/>
                    <a:lumOff val="25000"/>
                  </a:schemeClr>
                </a:solidFill>
                <a:latin typeface="+mj-lt"/>
                <a:ea typeface="ＭＳ Ｐゴシック" charset="0"/>
                <a:cs typeface="+mn-cs"/>
              </a:defRPr>
            </a:lvl1pPr>
            <a:lvl2pPr marL="544230" algn="l" defTabSz="544230" rtl="0" eaLnBrk="1" latinLnBrk="0" hangingPunct="1">
              <a:defRPr sz="2167" kern="1200">
                <a:solidFill>
                  <a:schemeClr val="tx1"/>
                </a:solidFill>
                <a:latin typeface="+mn-lt"/>
                <a:ea typeface="+mn-ea"/>
                <a:cs typeface="+mn-cs"/>
              </a:defRPr>
            </a:lvl2pPr>
            <a:lvl3pPr marL="1088461" algn="l" defTabSz="544230" rtl="0" eaLnBrk="1" latinLnBrk="0" hangingPunct="1">
              <a:defRPr sz="2167" kern="1200">
                <a:solidFill>
                  <a:schemeClr val="tx1"/>
                </a:solidFill>
                <a:latin typeface="+mn-lt"/>
                <a:ea typeface="+mn-ea"/>
                <a:cs typeface="+mn-cs"/>
              </a:defRPr>
            </a:lvl3pPr>
            <a:lvl4pPr marL="1632691" algn="l" defTabSz="544230" rtl="0" eaLnBrk="1" latinLnBrk="0" hangingPunct="1">
              <a:defRPr sz="2167" kern="1200">
                <a:solidFill>
                  <a:schemeClr val="tx1"/>
                </a:solidFill>
                <a:latin typeface="+mn-lt"/>
                <a:ea typeface="+mn-ea"/>
                <a:cs typeface="+mn-cs"/>
              </a:defRPr>
            </a:lvl4pPr>
            <a:lvl5pPr marL="2176921" algn="l" defTabSz="544230" rtl="0" eaLnBrk="1" latinLnBrk="0" hangingPunct="1">
              <a:defRPr sz="2167" kern="1200">
                <a:solidFill>
                  <a:schemeClr val="tx1"/>
                </a:solidFill>
                <a:latin typeface="+mn-lt"/>
                <a:ea typeface="+mn-ea"/>
                <a:cs typeface="+mn-cs"/>
              </a:defRPr>
            </a:lvl5pPr>
            <a:lvl6pPr marL="2721151" algn="l" defTabSz="544230" rtl="0" eaLnBrk="1" latinLnBrk="0" hangingPunct="1">
              <a:defRPr sz="2167" kern="1200">
                <a:solidFill>
                  <a:schemeClr val="tx1"/>
                </a:solidFill>
                <a:latin typeface="+mn-lt"/>
                <a:ea typeface="+mn-ea"/>
                <a:cs typeface="+mn-cs"/>
              </a:defRPr>
            </a:lvl6pPr>
            <a:lvl7pPr marL="3265381" algn="l" defTabSz="544230" rtl="0" eaLnBrk="1" latinLnBrk="0" hangingPunct="1">
              <a:defRPr sz="2167" kern="1200">
                <a:solidFill>
                  <a:schemeClr val="tx1"/>
                </a:solidFill>
                <a:latin typeface="+mn-lt"/>
                <a:ea typeface="+mn-ea"/>
                <a:cs typeface="+mn-cs"/>
              </a:defRPr>
            </a:lvl7pPr>
            <a:lvl8pPr marL="3809612" algn="l" defTabSz="544230" rtl="0" eaLnBrk="1" latinLnBrk="0" hangingPunct="1">
              <a:defRPr sz="2167" kern="1200">
                <a:solidFill>
                  <a:schemeClr val="tx1"/>
                </a:solidFill>
                <a:latin typeface="+mn-lt"/>
                <a:ea typeface="+mn-ea"/>
                <a:cs typeface="+mn-cs"/>
              </a:defRPr>
            </a:lvl8pPr>
            <a:lvl9pPr marL="4353842" algn="l" defTabSz="544230" rtl="0" eaLnBrk="1" latinLnBrk="0" hangingPunct="1">
              <a:defRPr sz="2167" kern="1200">
                <a:solidFill>
                  <a:schemeClr val="tx1"/>
                </a:solidFill>
                <a:latin typeface="+mn-lt"/>
                <a:ea typeface="+mn-ea"/>
                <a:cs typeface="+mn-cs"/>
              </a:defRPr>
            </a:lvl9pPr>
          </a:lstStyle>
          <a:p>
            <a:pPr algn="ctr" defTabSz="542287" fontAlgn="base">
              <a:spcBef>
                <a:spcPct val="0"/>
              </a:spcBef>
              <a:spcAft>
                <a:spcPct val="0"/>
              </a:spcAft>
            </a:pPr>
            <a:fld id="{6CFBF153-8302-EE4C-A3C5-81920F175C08}" type="slidenum">
              <a:rPr lang="en-US">
                <a:solidFill>
                  <a:srgbClr val="3F3F3F"/>
                </a:solidFill>
                <a:latin typeface="Arial"/>
              </a:rPr>
              <a:pPr algn="ctr" defTabSz="542287" fontAlgn="base">
                <a:spcBef>
                  <a:spcPct val="0"/>
                </a:spcBef>
                <a:spcAft>
                  <a:spcPct val="0"/>
                </a:spcAft>
              </a:pPr>
              <a:t>28</a:t>
            </a:fld>
            <a:endParaRPr lang="en-US" dirty="0">
              <a:solidFill>
                <a:srgbClr val="3F3F3F"/>
              </a:solidFill>
              <a:latin typeface="Arial"/>
            </a:endParaRPr>
          </a:p>
        </p:txBody>
      </p:sp>
      <p:pic>
        <p:nvPicPr>
          <p:cNvPr id="13" name="Graphic 12" descr="Shield Tick with solid fill">
            <a:extLst>
              <a:ext uri="{FF2B5EF4-FFF2-40B4-BE49-F238E27FC236}">
                <a16:creationId xmlns:a16="http://schemas.microsoft.com/office/drawing/2014/main" id="{8A4BAF1D-2C0B-F273-CB98-5102D52A5E6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5684" y="2006122"/>
            <a:ext cx="1976433" cy="1976433"/>
          </a:xfrm>
          <a:prstGeom prst="rect">
            <a:avLst/>
          </a:prstGeom>
          <a:effectLst/>
        </p:spPr>
      </p:pic>
      <p:pic>
        <p:nvPicPr>
          <p:cNvPr id="14" name="Picture 2" descr="Google is moving to eliminate third-party cookies from its popular Chrome  browser in two years, as increasing privacy regulation and steep  competition from rivals such as Apple Safari continue to intensify. |">
            <a:extLst>
              <a:ext uri="{FF2B5EF4-FFF2-40B4-BE49-F238E27FC236}">
                <a16:creationId xmlns:a16="http://schemas.microsoft.com/office/drawing/2014/main" id="{9CFBAB2B-0E61-DD78-8643-59074A6350DB}"/>
              </a:ext>
            </a:extLst>
          </p:cNvPr>
          <p:cNvPicPr>
            <a:picLocks noChangeAspect="1" noChangeArrowheads="1"/>
          </p:cNvPicPr>
          <p:nvPr/>
        </p:nvPicPr>
        <p:blipFill>
          <a:blip r:embed="rId5">
            <a:clrChange>
              <a:clrFrom>
                <a:srgbClr val="4E9CFE"/>
              </a:clrFrom>
              <a:clrTo>
                <a:srgbClr val="4E9CFE">
                  <a:alpha val="0"/>
                </a:srgbClr>
              </a:clrTo>
            </a:clrChange>
            <a:extLst>
              <a:ext uri="{28A0092B-C50C-407E-A947-70E740481C1C}">
                <a14:useLocalDpi xmlns:a14="http://schemas.microsoft.com/office/drawing/2010/main" val="0"/>
              </a:ext>
            </a:extLst>
          </a:blip>
          <a:srcRect/>
          <a:stretch>
            <a:fillRect/>
          </a:stretch>
        </p:blipFill>
        <p:spPr bwMode="auto">
          <a:xfrm>
            <a:off x="755684" y="4516672"/>
            <a:ext cx="2601307" cy="1734205"/>
          </a:xfrm>
          <a:prstGeom prst="rect">
            <a:avLst/>
          </a:prstGeom>
          <a:noFill/>
          <a:extLst>
            <a:ext uri="{909E8E84-426E-40DD-AFC4-6F175D3DCCD1}">
              <a14:hiddenFill xmlns:a14="http://schemas.microsoft.com/office/drawing/2010/main">
                <a:solidFill>
                  <a:srgbClr val="FFFFFF"/>
                </a:solidFill>
              </a14:hiddenFill>
            </a:ext>
          </a:extLst>
        </p:spPr>
      </p:pic>
      <p:sp>
        <p:nvSpPr>
          <p:cNvPr id="178" name="TextBox 177">
            <a:extLst>
              <a:ext uri="{FF2B5EF4-FFF2-40B4-BE49-F238E27FC236}">
                <a16:creationId xmlns:a16="http://schemas.microsoft.com/office/drawing/2014/main" id="{2AF2B5DF-408A-E71B-69BB-056E25C5D0A4}"/>
              </a:ext>
            </a:extLst>
          </p:cNvPr>
          <p:cNvSpPr txBox="1"/>
          <p:nvPr/>
        </p:nvSpPr>
        <p:spPr>
          <a:xfrm>
            <a:off x="991232" y="3853713"/>
            <a:ext cx="1505337" cy="502766"/>
          </a:xfrm>
          <a:prstGeom prst="rect">
            <a:avLst/>
          </a:prstGeom>
          <a:noFill/>
        </p:spPr>
        <p:txBody>
          <a:bodyPr wrap="square" rtlCol="0" anchor="ctr">
            <a:spAutoFit/>
          </a:bodyPr>
          <a:lstStyle/>
          <a:p>
            <a:pPr algn="ctr" defTabSz="544230"/>
            <a:r>
              <a:rPr lang="en-US" sz="2667" b="1" dirty="0">
                <a:solidFill>
                  <a:srgbClr val="3F3F3F"/>
                </a:solidFill>
                <a:latin typeface="Arial"/>
              </a:rPr>
              <a:t>GDPR</a:t>
            </a:r>
          </a:p>
        </p:txBody>
      </p:sp>
      <p:sp>
        <p:nvSpPr>
          <p:cNvPr id="192" name="TextBox 191">
            <a:extLst>
              <a:ext uri="{FF2B5EF4-FFF2-40B4-BE49-F238E27FC236}">
                <a16:creationId xmlns:a16="http://schemas.microsoft.com/office/drawing/2014/main" id="{E97B8D69-6ADD-FDCC-74DE-A6F40F900CB0}"/>
              </a:ext>
            </a:extLst>
          </p:cNvPr>
          <p:cNvSpPr txBox="1"/>
          <p:nvPr/>
        </p:nvSpPr>
        <p:spPr>
          <a:xfrm>
            <a:off x="317500" y="897800"/>
            <a:ext cx="5683250" cy="784830"/>
          </a:xfrm>
          <a:prstGeom prst="rect">
            <a:avLst/>
          </a:prstGeom>
          <a:noFill/>
        </p:spPr>
        <p:txBody>
          <a:bodyPr wrap="square" rtlCol="0" anchor="ctr">
            <a:spAutoFit/>
          </a:bodyPr>
          <a:lstStyle/>
          <a:p>
            <a:pPr algn="ctr" defTabSz="544230"/>
            <a:r>
              <a:rPr lang="en-US" sz="4500" b="1" dirty="0">
                <a:solidFill>
                  <a:srgbClr val="3F3F3F"/>
                </a:solidFill>
                <a:latin typeface="Arial"/>
              </a:rPr>
              <a:t>2018 - 2020</a:t>
            </a:r>
          </a:p>
        </p:txBody>
      </p:sp>
      <p:pic>
        <p:nvPicPr>
          <p:cNvPr id="193" name="Picture 192">
            <a:extLst>
              <a:ext uri="{FF2B5EF4-FFF2-40B4-BE49-F238E27FC236}">
                <a16:creationId xmlns:a16="http://schemas.microsoft.com/office/drawing/2014/main" id="{E2B42BCC-4FDF-723B-0E68-B43F19018600}"/>
              </a:ext>
            </a:extLst>
          </p:cNvPr>
          <p:cNvPicPr>
            <a:picLocks noChangeAspect="1"/>
          </p:cNvPicPr>
          <p:nvPr/>
        </p:nvPicPr>
        <p:blipFill>
          <a:blip r:embed="rId6">
            <a:extLst>
              <a:ext uri="{BEBA8EAE-BF5A-486C-A8C5-ECC9F3942E4B}">
                <a14:imgProps xmlns:a14="http://schemas.microsoft.com/office/drawing/2010/main">
                  <a14:imgLayer r:embed="rId7">
                    <a14:imgEffect>
                      <a14:artisticPhotocopy/>
                    </a14:imgEffect>
                  </a14:imgLayer>
                </a14:imgProps>
              </a:ext>
            </a:extLst>
          </a:blip>
          <a:stretch>
            <a:fillRect/>
          </a:stretch>
        </p:blipFill>
        <p:spPr>
          <a:xfrm>
            <a:off x="3695329" y="1910609"/>
            <a:ext cx="1349938" cy="1602298"/>
          </a:xfrm>
          <a:prstGeom prst="rect">
            <a:avLst/>
          </a:prstGeom>
          <a:effectLst>
            <a:outerShdw blurRad="50800" dist="38100" dir="2700000" algn="tl" rotWithShape="0">
              <a:prstClr val="black">
                <a:alpha val="40000"/>
              </a:prstClr>
            </a:outerShdw>
          </a:effectLst>
        </p:spPr>
      </p:pic>
      <p:pic>
        <p:nvPicPr>
          <p:cNvPr id="194" name="Picture 2" descr="iOS 14 | Apple Wiki | Fandom">
            <a:extLst>
              <a:ext uri="{FF2B5EF4-FFF2-40B4-BE49-F238E27FC236}">
                <a16:creationId xmlns:a16="http://schemas.microsoft.com/office/drawing/2014/main" id="{F6331D7E-BA09-EC36-33B7-C95CA74AF51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06511" y="2914375"/>
            <a:ext cx="656709" cy="656709"/>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197" name="TextBox 196">
            <a:extLst>
              <a:ext uri="{FF2B5EF4-FFF2-40B4-BE49-F238E27FC236}">
                <a16:creationId xmlns:a16="http://schemas.microsoft.com/office/drawing/2014/main" id="{933DA733-9428-3532-B005-1515641E53B1}"/>
              </a:ext>
            </a:extLst>
          </p:cNvPr>
          <p:cNvSpPr txBox="1"/>
          <p:nvPr/>
        </p:nvSpPr>
        <p:spPr>
          <a:xfrm>
            <a:off x="3044555" y="4963086"/>
            <a:ext cx="2161169" cy="913199"/>
          </a:xfrm>
          <a:prstGeom prst="rect">
            <a:avLst/>
          </a:prstGeom>
          <a:noFill/>
        </p:spPr>
        <p:txBody>
          <a:bodyPr wrap="none" rtlCol="0" anchor="ctr">
            <a:spAutoFit/>
          </a:bodyPr>
          <a:lstStyle/>
          <a:p>
            <a:pPr defTabSz="544230"/>
            <a:r>
              <a:rPr lang="en-US" sz="2667" b="1" dirty="0">
                <a:solidFill>
                  <a:srgbClr val="3F3F3F"/>
                </a:solidFill>
                <a:latin typeface="Arial"/>
              </a:rPr>
              <a:t>Cookie </a:t>
            </a:r>
          </a:p>
          <a:p>
            <a:pPr defTabSz="544230"/>
            <a:r>
              <a:rPr lang="en-US" sz="2667" b="1" dirty="0">
                <a:solidFill>
                  <a:srgbClr val="3F3F3F"/>
                </a:solidFill>
                <a:latin typeface="Arial"/>
              </a:rPr>
              <a:t>Deprecation</a:t>
            </a:r>
          </a:p>
        </p:txBody>
      </p:sp>
      <p:sp>
        <p:nvSpPr>
          <p:cNvPr id="198" name="TextBox 197">
            <a:extLst>
              <a:ext uri="{FF2B5EF4-FFF2-40B4-BE49-F238E27FC236}">
                <a16:creationId xmlns:a16="http://schemas.microsoft.com/office/drawing/2014/main" id="{21DED837-B035-261C-E532-CF869DFAF0CB}"/>
              </a:ext>
            </a:extLst>
          </p:cNvPr>
          <p:cNvSpPr txBox="1"/>
          <p:nvPr/>
        </p:nvSpPr>
        <p:spPr>
          <a:xfrm>
            <a:off x="3073845" y="3596862"/>
            <a:ext cx="2410019" cy="913199"/>
          </a:xfrm>
          <a:prstGeom prst="rect">
            <a:avLst/>
          </a:prstGeom>
          <a:noFill/>
        </p:spPr>
        <p:txBody>
          <a:bodyPr wrap="none" rtlCol="0" anchor="ctr">
            <a:spAutoFit/>
          </a:bodyPr>
          <a:lstStyle/>
          <a:p>
            <a:pPr algn="ctr" defTabSz="544230"/>
            <a:r>
              <a:rPr lang="en-US" sz="2667" b="1" dirty="0">
                <a:solidFill>
                  <a:srgbClr val="3F3F3F"/>
                </a:solidFill>
                <a:latin typeface="Arial"/>
              </a:rPr>
              <a:t>App Tracking</a:t>
            </a:r>
          </a:p>
          <a:p>
            <a:pPr algn="ctr" defTabSz="544230"/>
            <a:r>
              <a:rPr lang="en-US" sz="2667" b="1" dirty="0">
                <a:solidFill>
                  <a:srgbClr val="3F3F3F"/>
                </a:solidFill>
                <a:latin typeface="Arial"/>
              </a:rPr>
              <a:t>Transparency</a:t>
            </a:r>
          </a:p>
        </p:txBody>
      </p:sp>
      <p:cxnSp>
        <p:nvCxnSpPr>
          <p:cNvPr id="9" name="Straight Connector 8">
            <a:extLst>
              <a:ext uri="{FF2B5EF4-FFF2-40B4-BE49-F238E27FC236}">
                <a16:creationId xmlns:a16="http://schemas.microsoft.com/office/drawing/2014/main" id="{ACE444F6-BDE4-031B-F4AF-8BA07E733128}"/>
              </a:ext>
            </a:extLst>
          </p:cNvPr>
          <p:cNvCxnSpPr/>
          <p:nvPr/>
        </p:nvCxnSpPr>
        <p:spPr>
          <a:xfrm>
            <a:off x="317500" y="1674935"/>
            <a:ext cx="5683250" cy="0"/>
          </a:xfrm>
          <a:prstGeom prst="line">
            <a:avLst/>
          </a:prstGeom>
          <a:ln w="38100">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36841AF6-22C2-DF54-B165-26250EE1E03E}"/>
              </a:ext>
            </a:extLst>
          </p:cNvPr>
          <p:cNvSpPr txBox="1"/>
          <p:nvPr/>
        </p:nvSpPr>
        <p:spPr>
          <a:xfrm>
            <a:off x="6223000" y="897800"/>
            <a:ext cx="5683250" cy="784830"/>
          </a:xfrm>
          <a:prstGeom prst="rect">
            <a:avLst/>
          </a:prstGeom>
          <a:noFill/>
        </p:spPr>
        <p:txBody>
          <a:bodyPr wrap="square" rtlCol="0" anchor="ctr">
            <a:spAutoFit/>
          </a:bodyPr>
          <a:lstStyle/>
          <a:p>
            <a:pPr algn="ctr" defTabSz="544230"/>
            <a:r>
              <a:rPr lang="en-US" sz="4500" b="1" dirty="0">
                <a:solidFill>
                  <a:srgbClr val="547FD6">
                    <a:lumMod val="50000"/>
                  </a:srgbClr>
                </a:solidFill>
                <a:latin typeface="Arial"/>
              </a:rPr>
              <a:t>2021 </a:t>
            </a:r>
            <a:r>
              <a:rPr lang="en-US" sz="4500" b="1">
                <a:solidFill>
                  <a:srgbClr val="547FD6">
                    <a:lumMod val="50000"/>
                  </a:srgbClr>
                </a:solidFill>
                <a:latin typeface="Arial"/>
              </a:rPr>
              <a:t>- 2023</a:t>
            </a:r>
            <a:endParaRPr lang="en-US" sz="4500" b="1" dirty="0">
              <a:solidFill>
                <a:srgbClr val="547FD6">
                  <a:lumMod val="50000"/>
                </a:srgbClr>
              </a:solidFill>
              <a:latin typeface="Arial"/>
            </a:endParaRPr>
          </a:p>
        </p:txBody>
      </p:sp>
      <p:cxnSp>
        <p:nvCxnSpPr>
          <p:cNvPr id="11" name="Straight Connector 10">
            <a:extLst>
              <a:ext uri="{FF2B5EF4-FFF2-40B4-BE49-F238E27FC236}">
                <a16:creationId xmlns:a16="http://schemas.microsoft.com/office/drawing/2014/main" id="{74E186EB-1AB7-0130-324B-6700A66D5748}"/>
              </a:ext>
            </a:extLst>
          </p:cNvPr>
          <p:cNvCxnSpPr/>
          <p:nvPr/>
        </p:nvCxnSpPr>
        <p:spPr>
          <a:xfrm>
            <a:off x="6223000" y="1674935"/>
            <a:ext cx="5683250" cy="0"/>
          </a:xfrm>
          <a:prstGeom prst="line">
            <a:avLst/>
          </a:prstGeom>
          <a:ln w="38100">
            <a:solidFill>
              <a:schemeClr val="tx2"/>
            </a:solidFill>
          </a:ln>
          <a:effectLst/>
        </p:spPr>
        <p:style>
          <a:lnRef idx="2">
            <a:schemeClr val="accent1"/>
          </a:lnRef>
          <a:fillRef idx="0">
            <a:schemeClr val="accent1"/>
          </a:fillRef>
          <a:effectRef idx="1">
            <a:schemeClr val="accent1"/>
          </a:effectRef>
          <a:fontRef idx="minor">
            <a:schemeClr val="tx1"/>
          </a:fontRef>
        </p:style>
      </p:cxnSp>
      <p:pic>
        <p:nvPicPr>
          <p:cNvPr id="12" name="Picture 11">
            <a:extLst>
              <a:ext uri="{FF2B5EF4-FFF2-40B4-BE49-F238E27FC236}">
                <a16:creationId xmlns:a16="http://schemas.microsoft.com/office/drawing/2014/main" id="{09926CF5-F464-3E89-A2E0-FDD0726E8DA3}"/>
              </a:ext>
            </a:extLst>
          </p:cNvPr>
          <p:cNvPicPr>
            <a:picLocks noChangeAspect="1"/>
          </p:cNvPicPr>
          <p:nvPr/>
        </p:nvPicPr>
        <p:blipFill>
          <a:blip r:embed="rId9"/>
          <a:srcRect l="6638" t="23559" r="75112" b="23346"/>
          <a:stretch/>
        </p:blipFill>
        <p:spPr>
          <a:xfrm>
            <a:off x="7523187" y="2006122"/>
            <a:ext cx="1485127" cy="1358664"/>
          </a:xfrm>
          <a:prstGeom prst="rect">
            <a:avLst/>
          </a:prstGeom>
        </p:spPr>
      </p:pic>
      <p:pic>
        <p:nvPicPr>
          <p:cNvPr id="15" name="Picture 14">
            <a:extLst>
              <a:ext uri="{FF2B5EF4-FFF2-40B4-BE49-F238E27FC236}">
                <a16:creationId xmlns:a16="http://schemas.microsoft.com/office/drawing/2014/main" id="{0E64A0B4-A5EF-6362-BD62-94A985C412D9}"/>
              </a:ext>
            </a:extLst>
          </p:cNvPr>
          <p:cNvPicPr>
            <a:picLocks noChangeAspect="1"/>
          </p:cNvPicPr>
          <p:nvPr/>
        </p:nvPicPr>
        <p:blipFill>
          <a:blip r:embed="rId10"/>
          <a:stretch>
            <a:fillRect/>
          </a:stretch>
        </p:blipFill>
        <p:spPr>
          <a:xfrm>
            <a:off x="6395718" y="2025455"/>
            <a:ext cx="1127470" cy="1152525"/>
          </a:xfrm>
          <a:prstGeom prst="rect">
            <a:avLst/>
          </a:prstGeom>
        </p:spPr>
      </p:pic>
      <p:sp>
        <p:nvSpPr>
          <p:cNvPr id="16" name="TextBox 15">
            <a:extLst>
              <a:ext uri="{FF2B5EF4-FFF2-40B4-BE49-F238E27FC236}">
                <a16:creationId xmlns:a16="http://schemas.microsoft.com/office/drawing/2014/main" id="{241E4988-D280-2CAF-1C34-778FDD98254A}"/>
              </a:ext>
            </a:extLst>
          </p:cNvPr>
          <p:cNvSpPr txBox="1"/>
          <p:nvPr/>
        </p:nvSpPr>
        <p:spPr>
          <a:xfrm>
            <a:off x="9134262" y="2145118"/>
            <a:ext cx="2542684" cy="913199"/>
          </a:xfrm>
          <a:prstGeom prst="rect">
            <a:avLst/>
          </a:prstGeom>
          <a:noFill/>
        </p:spPr>
        <p:txBody>
          <a:bodyPr wrap="none" rtlCol="0" anchor="ctr">
            <a:spAutoFit/>
          </a:bodyPr>
          <a:lstStyle/>
          <a:p>
            <a:pPr algn="ctr" defTabSz="544230"/>
            <a:r>
              <a:rPr lang="en-US" sz="2667" b="1" dirty="0">
                <a:solidFill>
                  <a:srgbClr val="547FD6">
                    <a:lumMod val="50000"/>
                  </a:srgbClr>
                </a:solidFill>
                <a:latin typeface="Arial"/>
              </a:rPr>
              <a:t>“Performance </a:t>
            </a:r>
          </a:p>
          <a:p>
            <a:pPr algn="ctr" defTabSz="544230"/>
            <a:r>
              <a:rPr lang="en-US" sz="2667" b="1" dirty="0">
                <a:solidFill>
                  <a:srgbClr val="547FD6">
                    <a:lumMod val="50000"/>
                  </a:srgbClr>
                </a:solidFill>
                <a:latin typeface="Arial"/>
              </a:rPr>
              <a:t>Max”</a:t>
            </a:r>
          </a:p>
        </p:txBody>
      </p:sp>
      <p:pic>
        <p:nvPicPr>
          <p:cNvPr id="17" name="Picture 16">
            <a:extLst>
              <a:ext uri="{FF2B5EF4-FFF2-40B4-BE49-F238E27FC236}">
                <a16:creationId xmlns:a16="http://schemas.microsoft.com/office/drawing/2014/main" id="{F507DC59-619A-647A-EC94-16AE71916396}"/>
              </a:ext>
            </a:extLst>
          </p:cNvPr>
          <p:cNvPicPr>
            <a:picLocks noChangeAspect="1"/>
          </p:cNvPicPr>
          <p:nvPr/>
        </p:nvPicPr>
        <p:blipFill>
          <a:blip r:embed="rId11"/>
          <a:stretch>
            <a:fillRect/>
          </a:stretch>
        </p:blipFill>
        <p:spPr>
          <a:xfrm>
            <a:off x="6566085" y="3991061"/>
            <a:ext cx="2287380" cy="463195"/>
          </a:xfrm>
          <a:prstGeom prst="rect">
            <a:avLst/>
          </a:prstGeom>
        </p:spPr>
      </p:pic>
      <p:sp>
        <p:nvSpPr>
          <p:cNvPr id="18" name="TextBox 17">
            <a:extLst>
              <a:ext uri="{FF2B5EF4-FFF2-40B4-BE49-F238E27FC236}">
                <a16:creationId xmlns:a16="http://schemas.microsoft.com/office/drawing/2014/main" id="{03FE04AF-B7C7-DB62-CA8A-499EBA2BFEF0}"/>
              </a:ext>
            </a:extLst>
          </p:cNvPr>
          <p:cNvSpPr txBox="1"/>
          <p:nvPr/>
        </p:nvSpPr>
        <p:spPr>
          <a:xfrm>
            <a:off x="9205863" y="3995482"/>
            <a:ext cx="2476960" cy="502766"/>
          </a:xfrm>
          <a:prstGeom prst="rect">
            <a:avLst/>
          </a:prstGeom>
          <a:noFill/>
        </p:spPr>
        <p:txBody>
          <a:bodyPr wrap="none" rtlCol="0" anchor="ctr">
            <a:spAutoFit/>
          </a:bodyPr>
          <a:lstStyle/>
          <a:p>
            <a:pPr algn="ctr" defTabSz="544230"/>
            <a:r>
              <a:rPr lang="en-US" sz="2667" b="1" dirty="0">
                <a:solidFill>
                  <a:srgbClr val="547FD6">
                    <a:lumMod val="50000"/>
                  </a:srgbClr>
                </a:solidFill>
                <a:latin typeface="Arial"/>
              </a:rPr>
              <a:t>“Advantage+”</a:t>
            </a:r>
          </a:p>
        </p:txBody>
      </p:sp>
      <p:pic>
        <p:nvPicPr>
          <p:cNvPr id="19" name="Picture 18">
            <a:extLst>
              <a:ext uri="{FF2B5EF4-FFF2-40B4-BE49-F238E27FC236}">
                <a16:creationId xmlns:a16="http://schemas.microsoft.com/office/drawing/2014/main" id="{BBB995F5-38F4-1E88-3D4A-2C6BE777DC65}"/>
              </a:ext>
            </a:extLst>
          </p:cNvPr>
          <p:cNvPicPr>
            <a:picLocks noChangeAspect="1"/>
          </p:cNvPicPr>
          <p:nvPr/>
        </p:nvPicPr>
        <p:blipFill>
          <a:blip r:embed="rId12"/>
          <a:stretch>
            <a:fillRect/>
          </a:stretch>
        </p:blipFill>
        <p:spPr>
          <a:xfrm>
            <a:off x="6887029" y="4907456"/>
            <a:ext cx="1645492" cy="1394555"/>
          </a:xfrm>
          <a:prstGeom prst="rect">
            <a:avLst/>
          </a:prstGeom>
        </p:spPr>
      </p:pic>
      <p:sp>
        <p:nvSpPr>
          <p:cNvPr id="20" name="TextBox 19">
            <a:extLst>
              <a:ext uri="{FF2B5EF4-FFF2-40B4-BE49-F238E27FC236}">
                <a16:creationId xmlns:a16="http://schemas.microsoft.com/office/drawing/2014/main" id="{13285ADA-6E74-D3EA-D75C-6D256E2D39D3}"/>
              </a:ext>
            </a:extLst>
          </p:cNvPr>
          <p:cNvSpPr txBox="1"/>
          <p:nvPr/>
        </p:nvSpPr>
        <p:spPr>
          <a:xfrm>
            <a:off x="9362692" y="5641168"/>
            <a:ext cx="2085828" cy="502766"/>
          </a:xfrm>
          <a:prstGeom prst="rect">
            <a:avLst/>
          </a:prstGeom>
          <a:noFill/>
        </p:spPr>
        <p:txBody>
          <a:bodyPr wrap="none" rtlCol="0" anchor="ctr">
            <a:spAutoFit/>
          </a:bodyPr>
          <a:lstStyle/>
          <a:p>
            <a:pPr algn="ctr" defTabSz="544230"/>
            <a:r>
              <a:rPr lang="en-US" sz="2667" b="1" dirty="0">
                <a:solidFill>
                  <a:srgbClr val="547FD6">
                    <a:lumMod val="50000"/>
                  </a:srgbClr>
                </a:solidFill>
                <a:latin typeface="Arial"/>
              </a:rPr>
              <a:t>“AXON 2.0”</a:t>
            </a:r>
          </a:p>
        </p:txBody>
      </p:sp>
    </p:spTree>
    <p:extLst>
      <p:ext uri="{BB962C8B-B14F-4D97-AF65-F5344CB8AC3E}">
        <p14:creationId xmlns:p14="http://schemas.microsoft.com/office/powerpoint/2010/main" val="1538866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58C1BF-AED9-448A-1407-E014C323CE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55447A-7779-8B98-1A0C-3C6FC7816A41}"/>
              </a:ext>
            </a:extLst>
          </p:cNvPr>
          <p:cNvSpPr>
            <a:spLocks noGrp="1"/>
          </p:cNvSpPr>
          <p:nvPr>
            <p:ph type="title"/>
          </p:nvPr>
        </p:nvSpPr>
        <p:spPr>
          <a:xfrm>
            <a:off x="0" y="0"/>
            <a:ext cx="12192000" cy="822960"/>
          </a:xfrm>
        </p:spPr>
        <p:txBody>
          <a:bodyPr/>
          <a:lstStyle/>
          <a:p>
            <a:r>
              <a:rPr lang="en-US" dirty="0">
                <a:latin typeface="Arial" panose="020B0604020202020204" pitchFamily="34" charset="0"/>
                <a:cs typeface="Arial" panose="020B0604020202020204" pitchFamily="34" charset="0"/>
              </a:rPr>
              <a:t>Data &amp; Performance Now Driving Growth for All Marketers</a:t>
            </a:r>
          </a:p>
        </p:txBody>
      </p:sp>
      <p:sp>
        <p:nvSpPr>
          <p:cNvPr id="65" name="Slide Number Placeholder 5">
            <a:extLst>
              <a:ext uri="{FF2B5EF4-FFF2-40B4-BE49-F238E27FC236}">
                <a16:creationId xmlns:a16="http://schemas.microsoft.com/office/drawing/2014/main" id="{A11D064D-993C-8B50-9F6D-C5CF10E8F8F6}"/>
              </a:ext>
            </a:extLst>
          </p:cNvPr>
          <p:cNvSpPr txBox="1">
            <a:spLocks/>
          </p:cNvSpPr>
          <p:nvPr/>
        </p:nvSpPr>
        <p:spPr>
          <a:xfrm>
            <a:off x="11874500" y="6482453"/>
            <a:ext cx="317500" cy="375548"/>
          </a:xfrm>
          <a:prstGeom prst="rect">
            <a:avLst/>
          </a:prstGeom>
          <a:solidFill>
            <a:schemeClr val="bg1">
              <a:lumMod val="85000"/>
            </a:schemeClr>
          </a:solidFill>
        </p:spPr>
        <p:txBody>
          <a:bodyPr lIns="0" tIns="0" rIns="0" bIns="0" anchor="ctr"/>
          <a:lstStyle>
            <a:defPPr>
              <a:defRPr lang="en-US"/>
            </a:defPPr>
            <a:lvl1pPr marL="0" algn="l" defTabSz="653102" rtl="0" eaLnBrk="1" latinLnBrk="0" hangingPunct="1">
              <a:defRPr lang="en-US" sz="1100" b="1" kern="1200" smtClean="0">
                <a:solidFill>
                  <a:schemeClr val="tx1">
                    <a:lumMod val="75000"/>
                    <a:lumOff val="25000"/>
                  </a:schemeClr>
                </a:solidFill>
                <a:latin typeface="+mj-lt"/>
                <a:ea typeface="ＭＳ Ｐゴシック" charset="0"/>
                <a:cs typeface="+mn-cs"/>
              </a:defRPr>
            </a:lvl1pPr>
            <a:lvl2pPr marL="653102" algn="l" defTabSz="653102" rtl="0" eaLnBrk="1" latinLnBrk="0" hangingPunct="1">
              <a:defRPr sz="2600" kern="1200">
                <a:solidFill>
                  <a:schemeClr val="tx1"/>
                </a:solidFill>
                <a:latin typeface="+mn-lt"/>
                <a:ea typeface="+mn-ea"/>
                <a:cs typeface="+mn-cs"/>
              </a:defRPr>
            </a:lvl2pPr>
            <a:lvl3pPr marL="1306205" algn="l" defTabSz="653102" rtl="0" eaLnBrk="1" latinLnBrk="0" hangingPunct="1">
              <a:defRPr sz="2600" kern="1200">
                <a:solidFill>
                  <a:schemeClr val="tx1"/>
                </a:solidFill>
                <a:latin typeface="+mn-lt"/>
                <a:ea typeface="+mn-ea"/>
                <a:cs typeface="+mn-cs"/>
              </a:defRPr>
            </a:lvl3pPr>
            <a:lvl4pPr marL="1959307" algn="l" defTabSz="653102" rtl="0" eaLnBrk="1" latinLnBrk="0" hangingPunct="1">
              <a:defRPr sz="2600" kern="1200">
                <a:solidFill>
                  <a:schemeClr val="tx1"/>
                </a:solidFill>
                <a:latin typeface="+mn-lt"/>
                <a:ea typeface="+mn-ea"/>
                <a:cs typeface="+mn-cs"/>
              </a:defRPr>
            </a:lvl4pPr>
            <a:lvl5pPr marL="2612410" algn="l" defTabSz="653102" rtl="0" eaLnBrk="1" latinLnBrk="0" hangingPunct="1">
              <a:defRPr sz="2600" kern="1200">
                <a:solidFill>
                  <a:schemeClr val="tx1"/>
                </a:solidFill>
                <a:latin typeface="+mn-lt"/>
                <a:ea typeface="+mn-ea"/>
                <a:cs typeface="+mn-cs"/>
              </a:defRPr>
            </a:lvl5pPr>
            <a:lvl6pPr marL="3265512" algn="l" defTabSz="653102" rtl="0" eaLnBrk="1" latinLnBrk="0" hangingPunct="1">
              <a:defRPr sz="2600" kern="1200">
                <a:solidFill>
                  <a:schemeClr val="tx1"/>
                </a:solidFill>
                <a:latin typeface="+mn-lt"/>
                <a:ea typeface="+mn-ea"/>
                <a:cs typeface="+mn-cs"/>
              </a:defRPr>
            </a:lvl6pPr>
            <a:lvl7pPr marL="3918614" algn="l" defTabSz="653102" rtl="0" eaLnBrk="1" latinLnBrk="0" hangingPunct="1">
              <a:defRPr sz="2600" kern="1200">
                <a:solidFill>
                  <a:schemeClr val="tx1"/>
                </a:solidFill>
                <a:latin typeface="+mn-lt"/>
                <a:ea typeface="+mn-ea"/>
                <a:cs typeface="+mn-cs"/>
              </a:defRPr>
            </a:lvl7pPr>
            <a:lvl8pPr marL="4571717" algn="l" defTabSz="653102" rtl="0" eaLnBrk="1" latinLnBrk="0" hangingPunct="1">
              <a:defRPr sz="2600" kern="1200">
                <a:solidFill>
                  <a:schemeClr val="tx1"/>
                </a:solidFill>
                <a:latin typeface="+mn-lt"/>
                <a:ea typeface="+mn-ea"/>
                <a:cs typeface="+mn-cs"/>
              </a:defRPr>
            </a:lvl8pPr>
            <a:lvl9pPr marL="5224819" algn="l" defTabSz="653102" rtl="0" eaLnBrk="1" latinLnBrk="0" hangingPunct="1">
              <a:defRPr sz="2600" kern="1200">
                <a:solidFill>
                  <a:schemeClr val="tx1"/>
                </a:solidFill>
                <a:latin typeface="+mn-lt"/>
                <a:ea typeface="+mn-ea"/>
                <a:cs typeface="+mn-cs"/>
              </a:defRPr>
            </a:lvl9pPr>
          </a:lstStyle>
          <a:p>
            <a:pPr algn="ctr" defTabSz="542287" fontAlgn="base">
              <a:spcBef>
                <a:spcPct val="0"/>
              </a:spcBef>
              <a:spcAft>
                <a:spcPct val="0"/>
              </a:spcAft>
            </a:pPr>
            <a:fld id="{6CFBF153-8302-EE4C-A3C5-81920F175C08}" type="slidenum">
              <a:rPr lang="en-US" sz="917">
                <a:solidFill>
                  <a:srgbClr val="3F3F3F"/>
                </a:solidFill>
                <a:latin typeface="Arial" panose="020B0604020202020204" pitchFamily="34" charset="0"/>
                <a:cs typeface="Arial" panose="020B0604020202020204" pitchFamily="34" charset="0"/>
              </a:rPr>
              <a:pPr algn="ctr" defTabSz="542287" fontAlgn="base">
                <a:spcBef>
                  <a:spcPct val="0"/>
                </a:spcBef>
                <a:spcAft>
                  <a:spcPct val="0"/>
                </a:spcAft>
              </a:pPr>
              <a:t>29</a:t>
            </a:fld>
            <a:endParaRPr lang="en-US" sz="917" dirty="0">
              <a:solidFill>
                <a:srgbClr val="3F3F3F"/>
              </a:solidFill>
              <a:latin typeface="Arial" panose="020B0604020202020204" pitchFamily="34" charset="0"/>
              <a:cs typeface="Arial" panose="020B0604020202020204" pitchFamily="34" charset="0"/>
            </a:endParaRPr>
          </a:p>
        </p:txBody>
      </p:sp>
      <p:sp>
        <p:nvSpPr>
          <p:cNvPr id="10" name="Arrow: Chevron 9">
            <a:extLst>
              <a:ext uri="{FF2B5EF4-FFF2-40B4-BE49-F238E27FC236}">
                <a16:creationId xmlns:a16="http://schemas.microsoft.com/office/drawing/2014/main" id="{2FDDA760-6E2D-C676-8DD1-F3BACE0A0AFB}"/>
              </a:ext>
            </a:extLst>
          </p:cNvPr>
          <p:cNvSpPr/>
          <p:nvPr/>
        </p:nvSpPr>
        <p:spPr>
          <a:xfrm>
            <a:off x="785588" y="2986715"/>
            <a:ext cx="2476500" cy="1077056"/>
          </a:xfrm>
          <a:prstGeom prst="chevron">
            <a:avLst>
              <a:gd name="adj" fmla="val 31879"/>
            </a:avLst>
          </a:prstGeom>
          <a:solidFill>
            <a:schemeClr val="bg1">
              <a:lumMod val="95000"/>
            </a:schemeClr>
          </a:solidFill>
          <a:ln w="57150">
            <a:solidFill>
              <a:schemeClr val="accent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srgbClr val="3F3F3F"/>
              </a:solidFill>
              <a:latin typeface="Arial"/>
            </a:endParaRPr>
          </a:p>
        </p:txBody>
      </p:sp>
      <p:sp>
        <p:nvSpPr>
          <p:cNvPr id="12" name="Arrow: Chevron 11">
            <a:extLst>
              <a:ext uri="{FF2B5EF4-FFF2-40B4-BE49-F238E27FC236}">
                <a16:creationId xmlns:a16="http://schemas.microsoft.com/office/drawing/2014/main" id="{825A25C3-343C-8F3A-3339-79EBBB0F84E7}"/>
              </a:ext>
            </a:extLst>
          </p:cNvPr>
          <p:cNvSpPr/>
          <p:nvPr/>
        </p:nvSpPr>
        <p:spPr>
          <a:xfrm>
            <a:off x="3420534" y="2808461"/>
            <a:ext cx="2476500" cy="1433562"/>
          </a:xfrm>
          <a:prstGeom prst="chevron">
            <a:avLst>
              <a:gd name="adj" fmla="val 20805"/>
            </a:avLst>
          </a:prstGeom>
          <a:solidFill>
            <a:schemeClr val="bg1">
              <a:lumMod val="95000"/>
            </a:schemeClr>
          </a:solidFill>
          <a:ln w="57150">
            <a:solidFill>
              <a:schemeClr val="accent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srgbClr val="3F3F3F"/>
              </a:solidFill>
              <a:latin typeface="Arial"/>
            </a:endParaRPr>
          </a:p>
        </p:txBody>
      </p:sp>
      <p:sp>
        <p:nvSpPr>
          <p:cNvPr id="13" name="Arrow: Chevron 12">
            <a:extLst>
              <a:ext uri="{FF2B5EF4-FFF2-40B4-BE49-F238E27FC236}">
                <a16:creationId xmlns:a16="http://schemas.microsoft.com/office/drawing/2014/main" id="{CEDD913B-7B47-8FEC-2402-09509C27E541}"/>
              </a:ext>
            </a:extLst>
          </p:cNvPr>
          <p:cNvSpPr/>
          <p:nvPr/>
        </p:nvSpPr>
        <p:spPr>
          <a:xfrm>
            <a:off x="6153452" y="2571208"/>
            <a:ext cx="2476500" cy="1908070"/>
          </a:xfrm>
          <a:prstGeom prst="chevron">
            <a:avLst>
              <a:gd name="adj" fmla="val 21895"/>
            </a:avLst>
          </a:prstGeom>
          <a:solidFill>
            <a:schemeClr val="bg1">
              <a:lumMod val="95000"/>
            </a:schemeClr>
          </a:solidFill>
          <a:ln w="57150">
            <a:solidFill>
              <a:schemeClr val="accent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srgbClr val="3F3F3F"/>
              </a:solidFill>
              <a:latin typeface="Arial"/>
            </a:endParaRPr>
          </a:p>
        </p:txBody>
      </p:sp>
      <p:sp>
        <p:nvSpPr>
          <p:cNvPr id="14" name="Arrow: Chevron 13">
            <a:extLst>
              <a:ext uri="{FF2B5EF4-FFF2-40B4-BE49-F238E27FC236}">
                <a16:creationId xmlns:a16="http://schemas.microsoft.com/office/drawing/2014/main" id="{C10A9B87-70AC-2BCC-0288-E25DA841E2E4}"/>
              </a:ext>
            </a:extLst>
          </p:cNvPr>
          <p:cNvSpPr/>
          <p:nvPr/>
        </p:nvSpPr>
        <p:spPr>
          <a:xfrm>
            <a:off x="8771342" y="2255423"/>
            <a:ext cx="2678616" cy="2539641"/>
          </a:xfrm>
          <a:prstGeom prst="chevron">
            <a:avLst>
              <a:gd name="adj" fmla="val 23332"/>
            </a:avLst>
          </a:prstGeom>
          <a:solidFill>
            <a:schemeClr val="bg1">
              <a:lumMod val="95000"/>
            </a:schemeClr>
          </a:solidFill>
          <a:ln w="57150">
            <a:solidFill>
              <a:schemeClr val="accent1"/>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srgbClr val="3F3F3F"/>
              </a:solidFill>
              <a:latin typeface="Arial"/>
            </a:endParaRPr>
          </a:p>
        </p:txBody>
      </p:sp>
      <p:pic>
        <p:nvPicPr>
          <p:cNvPr id="9" name="Graphic 8" descr="Kiosk with solid fill">
            <a:extLst>
              <a:ext uri="{FF2B5EF4-FFF2-40B4-BE49-F238E27FC236}">
                <a16:creationId xmlns:a16="http://schemas.microsoft.com/office/drawing/2014/main" id="{E227EEE4-EF5D-4491-BC56-37DF4F8D72F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778098" y="2889479"/>
            <a:ext cx="1227208" cy="1227208"/>
          </a:xfrm>
          <a:prstGeom prst="rect">
            <a:avLst/>
          </a:prstGeom>
        </p:spPr>
      </p:pic>
      <p:pic>
        <p:nvPicPr>
          <p:cNvPr id="6" name="Graphic 5" descr="Smart Phone with solid fill">
            <a:extLst>
              <a:ext uri="{FF2B5EF4-FFF2-40B4-BE49-F238E27FC236}">
                <a16:creationId xmlns:a16="http://schemas.microsoft.com/office/drawing/2014/main" id="{96F97173-BA55-BFB6-B142-4A8F8C7A972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045180" y="2900139"/>
            <a:ext cx="1227208" cy="1227208"/>
          </a:xfrm>
          <a:prstGeom prst="rect">
            <a:avLst/>
          </a:prstGeom>
        </p:spPr>
      </p:pic>
      <p:pic>
        <p:nvPicPr>
          <p:cNvPr id="4" name="Graphic 3" descr="Game controller with solid fill">
            <a:extLst>
              <a:ext uri="{FF2B5EF4-FFF2-40B4-BE49-F238E27FC236}">
                <a16:creationId xmlns:a16="http://schemas.microsoft.com/office/drawing/2014/main" id="{8C37D593-57A9-D0A1-BF3D-BDB4D549D33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466016" y="2946253"/>
            <a:ext cx="1115644" cy="1115644"/>
          </a:xfrm>
          <a:prstGeom prst="rect">
            <a:avLst/>
          </a:prstGeom>
        </p:spPr>
      </p:pic>
      <p:sp>
        <p:nvSpPr>
          <p:cNvPr id="15" name="TextBox 14">
            <a:extLst>
              <a:ext uri="{FF2B5EF4-FFF2-40B4-BE49-F238E27FC236}">
                <a16:creationId xmlns:a16="http://schemas.microsoft.com/office/drawing/2014/main" id="{C78902A5-4813-7C8E-14D6-6C5209761A3B}"/>
              </a:ext>
            </a:extLst>
          </p:cNvPr>
          <p:cNvSpPr txBox="1"/>
          <p:nvPr/>
        </p:nvSpPr>
        <p:spPr>
          <a:xfrm>
            <a:off x="1214962" y="1926733"/>
            <a:ext cx="1617751" cy="1015663"/>
          </a:xfrm>
          <a:prstGeom prst="rect">
            <a:avLst/>
          </a:prstGeom>
          <a:noFill/>
        </p:spPr>
        <p:txBody>
          <a:bodyPr wrap="none" rtlCol="0" anchor="b">
            <a:spAutoFit/>
          </a:bodyPr>
          <a:lstStyle/>
          <a:p>
            <a:pPr algn="ctr" defTabSz="544230"/>
            <a:r>
              <a:rPr lang="en-US" sz="3000" b="1" dirty="0">
                <a:solidFill>
                  <a:srgbClr val="133A69"/>
                </a:solidFill>
                <a:latin typeface="Arial"/>
              </a:rPr>
              <a:t>Mobile</a:t>
            </a:r>
          </a:p>
          <a:p>
            <a:pPr algn="ctr" defTabSz="544230"/>
            <a:r>
              <a:rPr lang="en-US" sz="3000" b="1" dirty="0">
                <a:solidFill>
                  <a:srgbClr val="133A69"/>
                </a:solidFill>
                <a:latin typeface="Arial"/>
              </a:rPr>
              <a:t>Gaming</a:t>
            </a:r>
          </a:p>
        </p:txBody>
      </p:sp>
      <p:sp>
        <p:nvSpPr>
          <p:cNvPr id="16" name="TextBox 15">
            <a:extLst>
              <a:ext uri="{FF2B5EF4-FFF2-40B4-BE49-F238E27FC236}">
                <a16:creationId xmlns:a16="http://schemas.microsoft.com/office/drawing/2014/main" id="{79C2E817-14C6-322D-84CB-ED907BD5071B}"/>
              </a:ext>
            </a:extLst>
          </p:cNvPr>
          <p:cNvSpPr txBox="1"/>
          <p:nvPr/>
        </p:nvSpPr>
        <p:spPr>
          <a:xfrm>
            <a:off x="3861257" y="1659913"/>
            <a:ext cx="1404552" cy="1015663"/>
          </a:xfrm>
          <a:prstGeom prst="rect">
            <a:avLst/>
          </a:prstGeom>
          <a:noFill/>
        </p:spPr>
        <p:txBody>
          <a:bodyPr wrap="none" rtlCol="0" anchor="b">
            <a:spAutoFit/>
          </a:bodyPr>
          <a:lstStyle/>
          <a:p>
            <a:pPr algn="ctr" defTabSz="544230"/>
            <a:r>
              <a:rPr lang="en-US" sz="3000" b="1" dirty="0">
                <a:solidFill>
                  <a:srgbClr val="133A69"/>
                </a:solidFill>
                <a:latin typeface="Arial"/>
              </a:rPr>
              <a:t>Mobile</a:t>
            </a:r>
          </a:p>
          <a:p>
            <a:pPr algn="ctr" defTabSz="544230"/>
            <a:r>
              <a:rPr lang="en-US" sz="3000" b="1" dirty="0">
                <a:solidFill>
                  <a:srgbClr val="133A69"/>
                </a:solidFill>
                <a:latin typeface="Arial"/>
              </a:rPr>
              <a:t>Apps</a:t>
            </a:r>
          </a:p>
        </p:txBody>
      </p:sp>
      <p:sp>
        <p:nvSpPr>
          <p:cNvPr id="17" name="TextBox 16">
            <a:extLst>
              <a:ext uri="{FF2B5EF4-FFF2-40B4-BE49-F238E27FC236}">
                <a16:creationId xmlns:a16="http://schemas.microsoft.com/office/drawing/2014/main" id="{C1D623CA-79E6-1DC7-6E93-6A74BF1414A8}"/>
              </a:ext>
            </a:extLst>
          </p:cNvPr>
          <p:cNvSpPr txBox="1"/>
          <p:nvPr/>
        </p:nvSpPr>
        <p:spPr>
          <a:xfrm>
            <a:off x="6746115" y="1873463"/>
            <a:ext cx="952505" cy="553998"/>
          </a:xfrm>
          <a:prstGeom prst="rect">
            <a:avLst/>
          </a:prstGeom>
          <a:noFill/>
        </p:spPr>
        <p:txBody>
          <a:bodyPr wrap="none" rtlCol="0">
            <a:spAutoFit/>
          </a:bodyPr>
          <a:lstStyle/>
          <a:p>
            <a:pPr algn="ctr" defTabSz="544230"/>
            <a:r>
              <a:rPr lang="en-US" sz="3000" b="1" dirty="0">
                <a:solidFill>
                  <a:srgbClr val="133A69"/>
                </a:solidFill>
                <a:latin typeface="Arial"/>
              </a:rPr>
              <a:t>D2C</a:t>
            </a:r>
          </a:p>
        </p:txBody>
      </p:sp>
      <p:sp>
        <p:nvSpPr>
          <p:cNvPr id="18" name="TextBox 17">
            <a:extLst>
              <a:ext uri="{FF2B5EF4-FFF2-40B4-BE49-F238E27FC236}">
                <a16:creationId xmlns:a16="http://schemas.microsoft.com/office/drawing/2014/main" id="{3712DBB5-1E76-0D64-BCF1-E83529C12AE0}"/>
              </a:ext>
            </a:extLst>
          </p:cNvPr>
          <p:cNvSpPr txBox="1"/>
          <p:nvPr/>
        </p:nvSpPr>
        <p:spPr>
          <a:xfrm>
            <a:off x="8959939" y="1206015"/>
            <a:ext cx="1997663" cy="1015663"/>
          </a:xfrm>
          <a:prstGeom prst="rect">
            <a:avLst/>
          </a:prstGeom>
          <a:noFill/>
        </p:spPr>
        <p:txBody>
          <a:bodyPr wrap="none" rtlCol="0">
            <a:spAutoFit/>
          </a:bodyPr>
          <a:lstStyle/>
          <a:p>
            <a:pPr algn="ctr" defTabSz="544230"/>
            <a:r>
              <a:rPr lang="en-US" sz="3000" b="1" dirty="0">
                <a:solidFill>
                  <a:srgbClr val="133A69"/>
                </a:solidFill>
                <a:latin typeface="Arial"/>
              </a:rPr>
              <a:t>All</a:t>
            </a:r>
          </a:p>
          <a:p>
            <a:pPr algn="ctr" defTabSz="544230"/>
            <a:r>
              <a:rPr lang="en-US" sz="3000" b="1" dirty="0">
                <a:solidFill>
                  <a:srgbClr val="133A69"/>
                </a:solidFill>
                <a:latin typeface="Arial"/>
              </a:rPr>
              <a:t>Marketers</a:t>
            </a:r>
          </a:p>
        </p:txBody>
      </p:sp>
      <p:pic>
        <p:nvPicPr>
          <p:cNvPr id="19" name="Picture 18">
            <a:extLst>
              <a:ext uri="{FF2B5EF4-FFF2-40B4-BE49-F238E27FC236}">
                <a16:creationId xmlns:a16="http://schemas.microsoft.com/office/drawing/2014/main" id="{3AF05478-3468-DE8F-C3D8-9F30EA38B89F}"/>
              </a:ext>
            </a:extLst>
          </p:cNvPr>
          <p:cNvPicPr>
            <a:picLocks noChangeAspect="1"/>
          </p:cNvPicPr>
          <p:nvPr/>
        </p:nvPicPr>
        <p:blipFill>
          <a:blip r:embed="rId9"/>
          <a:stretch>
            <a:fillRect/>
          </a:stretch>
        </p:blipFill>
        <p:spPr>
          <a:xfrm>
            <a:off x="1188289" y="5635684"/>
            <a:ext cx="1420283" cy="347969"/>
          </a:xfrm>
          <a:prstGeom prst="rect">
            <a:avLst/>
          </a:prstGeom>
        </p:spPr>
      </p:pic>
      <p:pic>
        <p:nvPicPr>
          <p:cNvPr id="20" name="Picture 19">
            <a:extLst>
              <a:ext uri="{FF2B5EF4-FFF2-40B4-BE49-F238E27FC236}">
                <a16:creationId xmlns:a16="http://schemas.microsoft.com/office/drawing/2014/main" id="{A352ADC4-6781-E207-DCA3-4FF72D449A61}"/>
              </a:ext>
            </a:extLst>
          </p:cNvPr>
          <p:cNvPicPr>
            <a:picLocks noChangeAspect="1"/>
          </p:cNvPicPr>
          <p:nvPr/>
        </p:nvPicPr>
        <p:blipFill>
          <a:blip r:embed="rId10"/>
          <a:stretch>
            <a:fillRect/>
          </a:stretch>
        </p:blipFill>
        <p:spPr>
          <a:xfrm>
            <a:off x="1095312" y="4276178"/>
            <a:ext cx="1562312" cy="406201"/>
          </a:xfrm>
          <a:prstGeom prst="rect">
            <a:avLst/>
          </a:prstGeom>
        </p:spPr>
      </p:pic>
      <p:pic>
        <p:nvPicPr>
          <p:cNvPr id="22" name="Picture 21">
            <a:extLst>
              <a:ext uri="{FF2B5EF4-FFF2-40B4-BE49-F238E27FC236}">
                <a16:creationId xmlns:a16="http://schemas.microsoft.com/office/drawing/2014/main" id="{00316302-4A0A-4BDE-0965-C98511BF317D}"/>
              </a:ext>
            </a:extLst>
          </p:cNvPr>
          <p:cNvPicPr>
            <a:picLocks noChangeAspect="1"/>
          </p:cNvPicPr>
          <p:nvPr/>
        </p:nvPicPr>
        <p:blipFill>
          <a:blip r:embed="rId11"/>
          <a:stretch>
            <a:fillRect/>
          </a:stretch>
        </p:blipFill>
        <p:spPr>
          <a:xfrm>
            <a:off x="1017196" y="5053234"/>
            <a:ext cx="1718543" cy="235277"/>
          </a:xfrm>
          <a:prstGeom prst="rect">
            <a:avLst/>
          </a:prstGeom>
        </p:spPr>
      </p:pic>
      <p:pic>
        <p:nvPicPr>
          <p:cNvPr id="23" name="Picture 22">
            <a:extLst>
              <a:ext uri="{FF2B5EF4-FFF2-40B4-BE49-F238E27FC236}">
                <a16:creationId xmlns:a16="http://schemas.microsoft.com/office/drawing/2014/main" id="{0CF103C2-2E40-40A9-3849-C2010557E1A3}"/>
              </a:ext>
            </a:extLst>
          </p:cNvPr>
          <p:cNvPicPr>
            <a:picLocks noChangeAspect="1"/>
          </p:cNvPicPr>
          <p:nvPr/>
        </p:nvPicPr>
        <p:blipFill>
          <a:blip r:embed="rId12"/>
          <a:stretch>
            <a:fillRect/>
          </a:stretch>
        </p:blipFill>
        <p:spPr>
          <a:xfrm>
            <a:off x="3853392" y="5000798"/>
            <a:ext cx="1420283" cy="426085"/>
          </a:xfrm>
          <a:prstGeom prst="rect">
            <a:avLst/>
          </a:prstGeom>
        </p:spPr>
      </p:pic>
      <p:pic>
        <p:nvPicPr>
          <p:cNvPr id="24" name="Picture 23">
            <a:extLst>
              <a:ext uri="{FF2B5EF4-FFF2-40B4-BE49-F238E27FC236}">
                <a16:creationId xmlns:a16="http://schemas.microsoft.com/office/drawing/2014/main" id="{9F9C1208-B1CC-6474-5471-AD3A41547689}"/>
              </a:ext>
            </a:extLst>
          </p:cNvPr>
          <p:cNvPicPr>
            <a:picLocks noChangeAspect="1"/>
          </p:cNvPicPr>
          <p:nvPr/>
        </p:nvPicPr>
        <p:blipFill>
          <a:blip r:embed="rId13"/>
          <a:stretch>
            <a:fillRect/>
          </a:stretch>
        </p:blipFill>
        <p:spPr>
          <a:xfrm>
            <a:off x="3997807" y="5640145"/>
            <a:ext cx="1173788" cy="407891"/>
          </a:xfrm>
          <a:prstGeom prst="rect">
            <a:avLst/>
          </a:prstGeom>
        </p:spPr>
      </p:pic>
      <p:pic>
        <p:nvPicPr>
          <p:cNvPr id="25" name="Picture 24">
            <a:extLst>
              <a:ext uri="{FF2B5EF4-FFF2-40B4-BE49-F238E27FC236}">
                <a16:creationId xmlns:a16="http://schemas.microsoft.com/office/drawing/2014/main" id="{08728C43-16C5-1D45-8BF6-B4DD953281FF}"/>
              </a:ext>
            </a:extLst>
          </p:cNvPr>
          <p:cNvPicPr>
            <a:picLocks noChangeAspect="1"/>
          </p:cNvPicPr>
          <p:nvPr/>
        </p:nvPicPr>
        <p:blipFill>
          <a:blip r:embed="rId14"/>
          <a:stretch>
            <a:fillRect/>
          </a:stretch>
        </p:blipFill>
        <p:spPr>
          <a:xfrm>
            <a:off x="3650315" y="4526802"/>
            <a:ext cx="1890397" cy="217396"/>
          </a:xfrm>
          <a:prstGeom prst="rect">
            <a:avLst/>
          </a:prstGeom>
        </p:spPr>
      </p:pic>
      <p:pic>
        <p:nvPicPr>
          <p:cNvPr id="26" name="Picture 25">
            <a:extLst>
              <a:ext uri="{FF2B5EF4-FFF2-40B4-BE49-F238E27FC236}">
                <a16:creationId xmlns:a16="http://schemas.microsoft.com/office/drawing/2014/main" id="{67AC5439-1652-CA92-C554-0527F4765773}"/>
              </a:ext>
            </a:extLst>
          </p:cNvPr>
          <p:cNvPicPr>
            <a:picLocks noChangeAspect="1"/>
          </p:cNvPicPr>
          <p:nvPr/>
        </p:nvPicPr>
        <p:blipFill>
          <a:blip r:embed="rId15"/>
          <a:stretch>
            <a:fillRect/>
          </a:stretch>
        </p:blipFill>
        <p:spPr>
          <a:xfrm>
            <a:off x="6567957" y="4699000"/>
            <a:ext cx="1291167" cy="409946"/>
          </a:xfrm>
          <a:prstGeom prst="rect">
            <a:avLst/>
          </a:prstGeom>
        </p:spPr>
      </p:pic>
      <p:pic>
        <p:nvPicPr>
          <p:cNvPr id="27" name="Picture 26">
            <a:extLst>
              <a:ext uri="{FF2B5EF4-FFF2-40B4-BE49-F238E27FC236}">
                <a16:creationId xmlns:a16="http://schemas.microsoft.com/office/drawing/2014/main" id="{7A1AE7D5-1E1D-499D-6578-9B16C6E4A04B}"/>
              </a:ext>
            </a:extLst>
          </p:cNvPr>
          <p:cNvPicPr>
            <a:picLocks noChangeAspect="1"/>
          </p:cNvPicPr>
          <p:nvPr/>
        </p:nvPicPr>
        <p:blipFill>
          <a:blip r:embed="rId16"/>
          <a:stretch>
            <a:fillRect/>
          </a:stretch>
        </p:blipFill>
        <p:spPr>
          <a:xfrm>
            <a:off x="6688829" y="5349047"/>
            <a:ext cx="1067079" cy="245390"/>
          </a:xfrm>
          <a:prstGeom prst="rect">
            <a:avLst/>
          </a:prstGeom>
        </p:spPr>
      </p:pic>
      <p:pic>
        <p:nvPicPr>
          <p:cNvPr id="28" name="Picture 27">
            <a:extLst>
              <a:ext uri="{FF2B5EF4-FFF2-40B4-BE49-F238E27FC236}">
                <a16:creationId xmlns:a16="http://schemas.microsoft.com/office/drawing/2014/main" id="{B1CAC180-10C6-6DED-2081-14ADE554A255}"/>
              </a:ext>
            </a:extLst>
          </p:cNvPr>
          <p:cNvPicPr>
            <a:picLocks noChangeAspect="1"/>
          </p:cNvPicPr>
          <p:nvPr/>
        </p:nvPicPr>
        <p:blipFill>
          <a:blip r:embed="rId17"/>
          <a:stretch>
            <a:fillRect/>
          </a:stretch>
        </p:blipFill>
        <p:spPr>
          <a:xfrm>
            <a:off x="6363097" y="5919206"/>
            <a:ext cx="1718543" cy="128892"/>
          </a:xfrm>
          <a:prstGeom prst="rect">
            <a:avLst/>
          </a:prstGeom>
        </p:spPr>
      </p:pic>
      <p:pic>
        <p:nvPicPr>
          <p:cNvPr id="29" name="Picture 28">
            <a:extLst>
              <a:ext uri="{FF2B5EF4-FFF2-40B4-BE49-F238E27FC236}">
                <a16:creationId xmlns:a16="http://schemas.microsoft.com/office/drawing/2014/main" id="{065F7E76-6600-95DC-A146-9D8E0765A4BD}"/>
              </a:ext>
            </a:extLst>
          </p:cNvPr>
          <p:cNvPicPr>
            <a:picLocks noChangeAspect="1"/>
          </p:cNvPicPr>
          <p:nvPr/>
        </p:nvPicPr>
        <p:blipFill>
          <a:blip r:embed="rId18"/>
          <a:stretch>
            <a:fillRect/>
          </a:stretch>
        </p:blipFill>
        <p:spPr>
          <a:xfrm>
            <a:off x="9177614" y="5018457"/>
            <a:ext cx="1562312" cy="292933"/>
          </a:xfrm>
          <a:prstGeom prst="rect">
            <a:avLst/>
          </a:prstGeom>
        </p:spPr>
      </p:pic>
      <p:pic>
        <p:nvPicPr>
          <p:cNvPr id="30" name="Picture 29">
            <a:extLst>
              <a:ext uri="{FF2B5EF4-FFF2-40B4-BE49-F238E27FC236}">
                <a16:creationId xmlns:a16="http://schemas.microsoft.com/office/drawing/2014/main" id="{1EEC344D-C42D-77B1-89BF-2DF20F2D3B0C}"/>
              </a:ext>
            </a:extLst>
          </p:cNvPr>
          <p:cNvPicPr>
            <a:picLocks noChangeAspect="1"/>
          </p:cNvPicPr>
          <p:nvPr/>
        </p:nvPicPr>
        <p:blipFill>
          <a:blip r:embed="rId19"/>
          <a:stretch>
            <a:fillRect/>
          </a:stretch>
        </p:blipFill>
        <p:spPr>
          <a:xfrm>
            <a:off x="9114108" y="5482599"/>
            <a:ext cx="742947" cy="650571"/>
          </a:xfrm>
          <a:prstGeom prst="rect">
            <a:avLst/>
          </a:prstGeom>
        </p:spPr>
      </p:pic>
      <p:pic>
        <p:nvPicPr>
          <p:cNvPr id="31" name="Picture 30">
            <a:extLst>
              <a:ext uri="{FF2B5EF4-FFF2-40B4-BE49-F238E27FC236}">
                <a16:creationId xmlns:a16="http://schemas.microsoft.com/office/drawing/2014/main" id="{74F72DD7-0F26-8593-1622-57E36D4AFF72}"/>
              </a:ext>
            </a:extLst>
          </p:cNvPr>
          <p:cNvPicPr>
            <a:picLocks noChangeAspect="1"/>
          </p:cNvPicPr>
          <p:nvPr/>
        </p:nvPicPr>
        <p:blipFill>
          <a:blip r:embed="rId20"/>
          <a:stretch>
            <a:fillRect/>
          </a:stretch>
        </p:blipFill>
        <p:spPr>
          <a:xfrm>
            <a:off x="10119769" y="5450070"/>
            <a:ext cx="715628" cy="715628"/>
          </a:xfrm>
          <a:prstGeom prst="rect">
            <a:avLst/>
          </a:prstGeom>
        </p:spPr>
      </p:pic>
      <p:pic>
        <p:nvPicPr>
          <p:cNvPr id="33" name="Graphic 32" descr="Burger and drink with solid fill">
            <a:extLst>
              <a:ext uri="{FF2B5EF4-FFF2-40B4-BE49-F238E27FC236}">
                <a16:creationId xmlns:a16="http://schemas.microsoft.com/office/drawing/2014/main" id="{C5686792-44ED-A5B0-4D10-9CC268B640D2}"/>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9396045" y="3613471"/>
            <a:ext cx="922020" cy="922020"/>
          </a:xfrm>
          <a:prstGeom prst="rect">
            <a:avLst/>
          </a:prstGeom>
        </p:spPr>
      </p:pic>
      <p:pic>
        <p:nvPicPr>
          <p:cNvPr id="35" name="Graphic 34" descr="Shopping cart with solid fill">
            <a:extLst>
              <a:ext uri="{FF2B5EF4-FFF2-40B4-BE49-F238E27FC236}">
                <a16:creationId xmlns:a16="http://schemas.microsoft.com/office/drawing/2014/main" id="{A7CB2A70-8417-2043-68C4-FEACF9958F57}"/>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10437374" y="3144242"/>
            <a:ext cx="762000" cy="762000"/>
          </a:xfrm>
          <a:prstGeom prst="rect">
            <a:avLst/>
          </a:prstGeom>
        </p:spPr>
      </p:pic>
      <p:pic>
        <p:nvPicPr>
          <p:cNvPr id="39" name="Graphic 38" descr="Bank with solid fill">
            <a:extLst>
              <a:ext uri="{FF2B5EF4-FFF2-40B4-BE49-F238E27FC236}">
                <a16:creationId xmlns:a16="http://schemas.microsoft.com/office/drawing/2014/main" id="{47573D80-1A47-85E1-0B7D-B19BA24267DF}"/>
              </a:ext>
            </a:extLst>
          </p:cNvPr>
          <p:cNvPicPr>
            <a:picLocks noChangeAspect="1"/>
          </p:cNvPicPr>
          <p:nvPr/>
        </p:nvPicPr>
        <p:blipFill>
          <a:blip r:embed="rId25">
            <a:extLst>
              <a:ext uri="{96DAC541-7B7A-43D3-8B79-37D633B846F1}">
                <asvg:svgBlip xmlns:asvg="http://schemas.microsoft.com/office/drawing/2016/SVG/main" r:embed="rId26"/>
              </a:ext>
            </a:extLst>
          </a:blip>
          <a:stretch>
            <a:fillRect/>
          </a:stretch>
        </p:blipFill>
        <p:spPr>
          <a:xfrm>
            <a:off x="9582773" y="2425554"/>
            <a:ext cx="838200" cy="838200"/>
          </a:xfrm>
          <a:prstGeom prst="rect">
            <a:avLst/>
          </a:prstGeom>
        </p:spPr>
      </p:pic>
    </p:spTree>
    <p:extLst>
      <p:ext uri="{BB962C8B-B14F-4D97-AF65-F5344CB8AC3E}">
        <p14:creationId xmlns:p14="http://schemas.microsoft.com/office/powerpoint/2010/main" val="1833885664"/>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8741EB-20D7-A30D-6ED7-EF4A36FB2B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A84240-C768-1EF7-2E4C-71AA2081C5B1}"/>
              </a:ext>
            </a:extLst>
          </p:cNvPr>
          <p:cNvSpPr>
            <a:spLocks noGrp="1"/>
          </p:cNvSpPr>
          <p:nvPr>
            <p:ph type="title"/>
          </p:nvPr>
        </p:nvSpPr>
        <p:spPr>
          <a:xfrm>
            <a:off x="0" y="0"/>
            <a:ext cx="12192000" cy="822960"/>
          </a:xfrm>
        </p:spPr>
        <p:txBody>
          <a:bodyPr/>
          <a:lstStyle/>
          <a:p>
            <a:r>
              <a:rPr lang="en-US" dirty="0">
                <a:latin typeface="Arial" panose="020B0604020202020204" pitchFamily="34" charset="0"/>
                <a:cs typeface="Arial" panose="020B0604020202020204" pitchFamily="34" charset="0"/>
              </a:rPr>
              <a:t>Connecting Spend to Outcomes Changes the CMO &amp; CFO Relationship</a:t>
            </a:r>
          </a:p>
        </p:txBody>
      </p:sp>
      <p:sp>
        <p:nvSpPr>
          <p:cNvPr id="65" name="Slide Number Placeholder 5">
            <a:extLst>
              <a:ext uri="{FF2B5EF4-FFF2-40B4-BE49-F238E27FC236}">
                <a16:creationId xmlns:a16="http://schemas.microsoft.com/office/drawing/2014/main" id="{170E05D2-FC9F-D17C-29F8-C908792FAC33}"/>
              </a:ext>
            </a:extLst>
          </p:cNvPr>
          <p:cNvSpPr txBox="1">
            <a:spLocks/>
          </p:cNvSpPr>
          <p:nvPr/>
        </p:nvSpPr>
        <p:spPr>
          <a:xfrm>
            <a:off x="11874500" y="6482453"/>
            <a:ext cx="317500" cy="375548"/>
          </a:xfrm>
          <a:prstGeom prst="rect">
            <a:avLst/>
          </a:prstGeom>
          <a:solidFill>
            <a:schemeClr val="bg1">
              <a:lumMod val="85000"/>
            </a:schemeClr>
          </a:solidFill>
        </p:spPr>
        <p:txBody>
          <a:bodyPr lIns="0" tIns="0" rIns="0" bIns="0" anchor="ctr"/>
          <a:lstStyle>
            <a:defPPr>
              <a:defRPr lang="en-US"/>
            </a:defPPr>
            <a:lvl1pPr marL="0" algn="l" defTabSz="653102" rtl="0" eaLnBrk="1" latinLnBrk="0" hangingPunct="1">
              <a:defRPr lang="en-US" sz="1100" b="1" kern="1200" smtClean="0">
                <a:solidFill>
                  <a:schemeClr val="tx1">
                    <a:lumMod val="75000"/>
                    <a:lumOff val="25000"/>
                  </a:schemeClr>
                </a:solidFill>
                <a:latin typeface="+mj-lt"/>
                <a:ea typeface="ＭＳ Ｐゴシック" charset="0"/>
                <a:cs typeface="+mn-cs"/>
              </a:defRPr>
            </a:lvl1pPr>
            <a:lvl2pPr marL="653102" algn="l" defTabSz="653102" rtl="0" eaLnBrk="1" latinLnBrk="0" hangingPunct="1">
              <a:defRPr sz="2600" kern="1200">
                <a:solidFill>
                  <a:schemeClr val="tx1"/>
                </a:solidFill>
                <a:latin typeface="+mn-lt"/>
                <a:ea typeface="+mn-ea"/>
                <a:cs typeface="+mn-cs"/>
              </a:defRPr>
            </a:lvl2pPr>
            <a:lvl3pPr marL="1306205" algn="l" defTabSz="653102" rtl="0" eaLnBrk="1" latinLnBrk="0" hangingPunct="1">
              <a:defRPr sz="2600" kern="1200">
                <a:solidFill>
                  <a:schemeClr val="tx1"/>
                </a:solidFill>
                <a:latin typeface="+mn-lt"/>
                <a:ea typeface="+mn-ea"/>
                <a:cs typeface="+mn-cs"/>
              </a:defRPr>
            </a:lvl3pPr>
            <a:lvl4pPr marL="1959307" algn="l" defTabSz="653102" rtl="0" eaLnBrk="1" latinLnBrk="0" hangingPunct="1">
              <a:defRPr sz="2600" kern="1200">
                <a:solidFill>
                  <a:schemeClr val="tx1"/>
                </a:solidFill>
                <a:latin typeface="+mn-lt"/>
                <a:ea typeface="+mn-ea"/>
                <a:cs typeface="+mn-cs"/>
              </a:defRPr>
            </a:lvl4pPr>
            <a:lvl5pPr marL="2612410" algn="l" defTabSz="653102" rtl="0" eaLnBrk="1" latinLnBrk="0" hangingPunct="1">
              <a:defRPr sz="2600" kern="1200">
                <a:solidFill>
                  <a:schemeClr val="tx1"/>
                </a:solidFill>
                <a:latin typeface="+mn-lt"/>
                <a:ea typeface="+mn-ea"/>
                <a:cs typeface="+mn-cs"/>
              </a:defRPr>
            </a:lvl5pPr>
            <a:lvl6pPr marL="3265512" algn="l" defTabSz="653102" rtl="0" eaLnBrk="1" latinLnBrk="0" hangingPunct="1">
              <a:defRPr sz="2600" kern="1200">
                <a:solidFill>
                  <a:schemeClr val="tx1"/>
                </a:solidFill>
                <a:latin typeface="+mn-lt"/>
                <a:ea typeface="+mn-ea"/>
                <a:cs typeface="+mn-cs"/>
              </a:defRPr>
            </a:lvl6pPr>
            <a:lvl7pPr marL="3918614" algn="l" defTabSz="653102" rtl="0" eaLnBrk="1" latinLnBrk="0" hangingPunct="1">
              <a:defRPr sz="2600" kern="1200">
                <a:solidFill>
                  <a:schemeClr val="tx1"/>
                </a:solidFill>
                <a:latin typeface="+mn-lt"/>
                <a:ea typeface="+mn-ea"/>
                <a:cs typeface="+mn-cs"/>
              </a:defRPr>
            </a:lvl7pPr>
            <a:lvl8pPr marL="4571717" algn="l" defTabSz="653102" rtl="0" eaLnBrk="1" latinLnBrk="0" hangingPunct="1">
              <a:defRPr sz="2600" kern="1200">
                <a:solidFill>
                  <a:schemeClr val="tx1"/>
                </a:solidFill>
                <a:latin typeface="+mn-lt"/>
                <a:ea typeface="+mn-ea"/>
                <a:cs typeface="+mn-cs"/>
              </a:defRPr>
            </a:lvl8pPr>
            <a:lvl9pPr marL="5224819" algn="l" defTabSz="653102" rtl="0" eaLnBrk="1" latinLnBrk="0" hangingPunct="1">
              <a:defRPr sz="2600" kern="1200">
                <a:solidFill>
                  <a:schemeClr val="tx1"/>
                </a:solidFill>
                <a:latin typeface="+mn-lt"/>
                <a:ea typeface="+mn-ea"/>
                <a:cs typeface="+mn-cs"/>
              </a:defRPr>
            </a:lvl9pPr>
          </a:lstStyle>
          <a:p>
            <a:pPr algn="ctr" defTabSz="542287" fontAlgn="base">
              <a:spcBef>
                <a:spcPct val="0"/>
              </a:spcBef>
              <a:spcAft>
                <a:spcPct val="0"/>
              </a:spcAft>
            </a:pPr>
            <a:fld id="{6CFBF153-8302-EE4C-A3C5-81920F175C08}" type="slidenum">
              <a:rPr lang="en-US" sz="917">
                <a:solidFill>
                  <a:srgbClr val="3F3F3F"/>
                </a:solidFill>
                <a:latin typeface="Arial" panose="020B0604020202020204" pitchFamily="34" charset="0"/>
                <a:cs typeface="Arial" panose="020B0604020202020204" pitchFamily="34" charset="0"/>
              </a:rPr>
              <a:pPr algn="ctr" defTabSz="542287" fontAlgn="base">
                <a:spcBef>
                  <a:spcPct val="0"/>
                </a:spcBef>
                <a:spcAft>
                  <a:spcPct val="0"/>
                </a:spcAft>
              </a:pPr>
              <a:t>30</a:t>
            </a:fld>
            <a:endParaRPr lang="en-US" sz="917" dirty="0">
              <a:solidFill>
                <a:srgbClr val="3F3F3F"/>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4CA44E4E-BE6F-A6CF-0EEE-E5B64BACCE2B}"/>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contrast="100000"/>
                    </a14:imgEffect>
                  </a14:imgLayer>
                </a14:imgProps>
              </a:ext>
            </a:extLst>
          </a:blip>
          <a:stretch>
            <a:fillRect/>
          </a:stretch>
        </p:blipFill>
        <p:spPr>
          <a:xfrm>
            <a:off x="1456103" y="1024938"/>
            <a:ext cx="3702902" cy="3282471"/>
          </a:xfrm>
          <a:prstGeom prst="rect">
            <a:avLst/>
          </a:prstGeom>
        </p:spPr>
      </p:pic>
      <p:pic>
        <p:nvPicPr>
          <p:cNvPr id="5" name="Picture 4">
            <a:extLst>
              <a:ext uri="{FF2B5EF4-FFF2-40B4-BE49-F238E27FC236}">
                <a16:creationId xmlns:a16="http://schemas.microsoft.com/office/drawing/2014/main" id="{9641595F-8B75-67B4-A0A9-4DF6227B6C61}"/>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100000" contrast="100000"/>
                    </a14:imgEffect>
                  </a14:imgLayer>
                </a14:imgProps>
              </a:ext>
            </a:extLst>
          </a:blip>
          <a:stretch>
            <a:fillRect/>
          </a:stretch>
        </p:blipFill>
        <p:spPr>
          <a:xfrm>
            <a:off x="7499637" y="1117600"/>
            <a:ext cx="3619615" cy="3435596"/>
          </a:xfrm>
          <a:prstGeom prst="rect">
            <a:avLst/>
          </a:prstGeom>
        </p:spPr>
      </p:pic>
      <p:sp>
        <p:nvSpPr>
          <p:cNvPr id="36" name="TextBox 35">
            <a:extLst>
              <a:ext uri="{FF2B5EF4-FFF2-40B4-BE49-F238E27FC236}">
                <a16:creationId xmlns:a16="http://schemas.microsoft.com/office/drawing/2014/main" id="{BC053331-6AD3-9F42-0E7F-471FCE7E8E77}"/>
              </a:ext>
            </a:extLst>
          </p:cNvPr>
          <p:cNvSpPr txBox="1"/>
          <p:nvPr/>
        </p:nvSpPr>
        <p:spPr>
          <a:xfrm>
            <a:off x="1512534" y="4179694"/>
            <a:ext cx="3767860" cy="2041456"/>
          </a:xfrm>
          <a:prstGeom prst="rect">
            <a:avLst/>
          </a:prstGeom>
          <a:noFill/>
          <a:effectLst>
            <a:softEdge rad="88900"/>
          </a:effectLst>
        </p:spPr>
        <p:txBody>
          <a:bodyPr wrap="square" rtlCol="0">
            <a:spAutoFit/>
          </a:bodyPr>
          <a:lstStyle/>
          <a:p>
            <a:pPr algn="ctr" defTabSz="544230"/>
            <a:r>
              <a:rPr lang="en-US" sz="8000" b="1" dirty="0">
                <a:solidFill>
                  <a:srgbClr val="C00000"/>
                </a:solidFill>
                <a:latin typeface="Arial"/>
              </a:rPr>
              <a:t>70%</a:t>
            </a:r>
          </a:p>
          <a:p>
            <a:pPr algn="ctr" defTabSz="544230"/>
            <a:r>
              <a:rPr lang="en-US" sz="2333" dirty="0">
                <a:solidFill>
                  <a:srgbClr val="C00000"/>
                </a:solidFill>
                <a:latin typeface="Arial"/>
              </a:rPr>
              <a:t>of Brands Facing Pressure to Demonstrate ROI</a:t>
            </a:r>
          </a:p>
        </p:txBody>
      </p:sp>
      <p:grpSp>
        <p:nvGrpSpPr>
          <p:cNvPr id="44" name="Group 43">
            <a:extLst>
              <a:ext uri="{FF2B5EF4-FFF2-40B4-BE49-F238E27FC236}">
                <a16:creationId xmlns:a16="http://schemas.microsoft.com/office/drawing/2014/main" id="{5808BA01-5474-24BB-BBE4-1C9EF4F52713}"/>
              </a:ext>
            </a:extLst>
          </p:cNvPr>
          <p:cNvGrpSpPr/>
          <p:nvPr/>
        </p:nvGrpSpPr>
        <p:grpSpPr>
          <a:xfrm>
            <a:off x="8135081" y="5292076"/>
            <a:ext cx="2348728" cy="918169"/>
            <a:chOff x="9631278" y="2826159"/>
            <a:chExt cx="2818473" cy="1101803"/>
          </a:xfrm>
        </p:grpSpPr>
        <p:pic>
          <p:nvPicPr>
            <p:cNvPr id="40" name="Graphic 39" descr="Dollar with solid fill">
              <a:extLst>
                <a:ext uri="{FF2B5EF4-FFF2-40B4-BE49-F238E27FC236}">
                  <a16:creationId xmlns:a16="http://schemas.microsoft.com/office/drawing/2014/main" id="{8E7EFCE0-F0A8-5503-FDB6-90863C7B041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631278" y="2828157"/>
              <a:ext cx="1099805" cy="1099805"/>
            </a:xfrm>
            <a:prstGeom prst="rect">
              <a:avLst/>
            </a:prstGeom>
          </p:spPr>
        </p:pic>
        <p:pic>
          <p:nvPicPr>
            <p:cNvPr id="41" name="Graphic 40" descr="Dollar with solid fill">
              <a:extLst>
                <a:ext uri="{FF2B5EF4-FFF2-40B4-BE49-F238E27FC236}">
                  <a16:creationId xmlns:a16="http://schemas.microsoft.com/office/drawing/2014/main" id="{5BE278E3-38F3-D89A-85D0-CD08FB000D3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490612" y="2828157"/>
              <a:ext cx="1099805" cy="1099805"/>
            </a:xfrm>
            <a:prstGeom prst="rect">
              <a:avLst/>
            </a:prstGeom>
          </p:spPr>
        </p:pic>
        <p:pic>
          <p:nvPicPr>
            <p:cNvPr id="42" name="Graphic 41" descr="Dollar with solid fill">
              <a:extLst>
                <a:ext uri="{FF2B5EF4-FFF2-40B4-BE49-F238E27FC236}">
                  <a16:creationId xmlns:a16="http://schemas.microsoft.com/office/drawing/2014/main" id="{9727EAC6-971B-D09B-F8C6-D7EBDFF608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349946" y="2826159"/>
              <a:ext cx="1099805" cy="1099805"/>
            </a:xfrm>
            <a:prstGeom prst="rect">
              <a:avLst/>
            </a:prstGeom>
          </p:spPr>
        </p:pic>
      </p:grpSp>
      <p:sp>
        <p:nvSpPr>
          <p:cNvPr id="43" name="TextBox 42">
            <a:extLst>
              <a:ext uri="{FF2B5EF4-FFF2-40B4-BE49-F238E27FC236}">
                <a16:creationId xmlns:a16="http://schemas.microsoft.com/office/drawing/2014/main" id="{DEC554BE-F268-A5D6-12E3-F4FBA126DCD4}"/>
              </a:ext>
            </a:extLst>
          </p:cNvPr>
          <p:cNvSpPr txBox="1"/>
          <p:nvPr/>
        </p:nvSpPr>
        <p:spPr>
          <a:xfrm>
            <a:off x="711128" y="6610534"/>
            <a:ext cx="11303000" cy="102657"/>
          </a:xfrm>
          <a:prstGeom prst="rect">
            <a:avLst/>
          </a:prstGeom>
          <a:noFill/>
        </p:spPr>
        <p:txBody>
          <a:bodyPr wrap="square" lIns="0" tIns="0" rIns="0" bIns="0" rtlCol="0" anchor="ctr">
            <a:spAutoFit/>
          </a:bodyPr>
          <a:lstStyle>
            <a:defPPr>
              <a:defRPr lang="en-US"/>
            </a:defPPr>
            <a:lvl1pPr>
              <a:defRPr sz="800" b="1">
                <a:solidFill>
                  <a:schemeClr val="tx1">
                    <a:lumMod val="75000"/>
                    <a:lumOff val="25000"/>
                  </a:schemeClr>
                </a:solidFill>
              </a:defRPr>
            </a:lvl1pPr>
          </a:lstStyle>
          <a:p>
            <a:pPr defTabSz="544208">
              <a:defRPr/>
            </a:pPr>
            <a:r>
              <a:rPr lang="en-US" sz="667" dirty="0">
                <a:solidFill>
                  <a:prstClr val="black">
                    <a:lumMod val="75000"/>
                    <a:lumOff val="25000"/>
                  </a:prstClr>
                </a:solidFill>
                <a:latin typeface="Arial"/>
              </a:rPr>
              <a:t>Sources</a:t>
            </a:r>
            <a:r>
              <a:rPr lang="en-US" sz="667">
                <a:solidFill>
                  <a:prstClr val="black">
                    <a:lumMod val="75000"/>
                    <a:lumOff val="25000"/>
                  </a:prstClr>
                </a:solidFill>
                <a:latin typeface="Arial"/>
              </a:rPr>
              <a:t>: </a:t>
            </a:r>
            <a:r>
              <a:rPr lang="en-US" sz="667" b="0">
                <a:solidFill>
                  <a:prstClr val="black">
                    <a:lumMod val="75000"/>
                    <a:lumOff val="25000"/>
                  </a:prstClr>
                </a:solidFill>
                <a:latin typeface="Arial"/>
              </a:rPr>
              <a:t>IAB</a:t>
            </a:r>
            <a:endParaRPr lang="en-US" sz="667" dirty="0">
              <a:solidFill>
                <a:prstClr val="black">
                  <a:lumMod val="75000"/>
                  <a:lumOff val="25000"/>
                </a:prstClr>
              </a:solidFill>
              <a:latin typeface="Arial"/>
            </a:endParaRPr>
          </a:p>
        </p:txBody>
      </p:sp>
      <p:sp>
        <p:nvSpPr>
          <p:cNvPr id="45" name="TextBox 44">
            <a:extLst>
              <a:ext uri="{FF2B5EF4-FFF2-40B4-BE49-F238E27FC236}">
                <a16:creationId xmlns:a16="http://schemas.microsoft.com/office/drawing/2014/main" id="{80495875-D4BD-43B7-C1C0-6E02884899C9}"/>
              </a:ext>
            </a:extLst>
          </p:cNvPr>
          <p:cNvSpPr txBox="1"/>
          <p:nvPr/>
        </p:nvSpPr>
        <p:spPr>
          <a:xfrm>
            <a:off x="7306695" y="4346644"/>
            <a:ext cx="4259500" cy="938719"/>
          </a:xfrm>
          <a:prstGeom prst="rect">
            <a:avLst/>
          </a:prstGeom>
          <a:noFill/>
          <a:effectLst>
            <a:softEdge rad="88900"/>
          </a:effectLst>
        </p:spPr>
        <p:txBody>
          <a:bodyPr wrap="none" rtlCol="0">
            <a:spAutoFit/>
          </a:bodyPr>
          <a:lstStyle/>
          <a:p>
            <a:pPr algn="ctr" defTabSz="544230"/>
            <a:r>
              <a:rPr lang="en-US" sz="5500" b="1" dirty="0">
                <a:solidFill>
                  <a:srgbClr val="359357"/>
                </a:solidFill>
                <a:latin typeface="Arial"/>
              </a:rPr>
              <a:t>OUTCOMES</a:t>
            </a:r>
          </a:p>
        </p:txBody>
      </p:sp>
      <p:sp>
        <p:nvSpPr>
          <p:cNvPr id="46" name="TextBox 45">
            <a:extLst>
              <a:ext uri="{FF2B5EF4-FFF2-40B4-BE49-F238E27FC236}">
                <a16:creationId xmlns:a16="http://schemas.microsoft.com/office/drawing/2014/main" id="{3079B6EC-E958-D4FC-03C4-1745763682CC}"/>
              </a:ext>
            </a:extLst>
          </p:cNvPr>
          <p:cNvSpPr txBox="1"/>
          <p:nvPr/>
        </p:nvSpPr>
        <p:spPr>
          <a:xfrm>
            <a:off x="3601634" y="1043423"/>
            <a:ext cx="771365" cy="425822"/>
          </a:xfrm>
          <a:prstGeom prst="rect">
            <a:avLst/>
          </a:prstGeom>
          <a:noFill/>
        </p:spPr>
        <p:txBody>
          <a:bodyPr wrap="none" rtlCol="0">
            <a:spAutoFit/>
          </a:bodyPr>
          <a:lstStyle/>
          <a:p>
            <a:pPr defTabSz="544230"/>
            <a:r>
              <a:rPr lang="en-US" sz="2167" b="1" dirty="0">
                <a:solidFill>
                  <a:srgbClr val="3F3F3F"/>
                </a:solidFill>
                <a:latin typeface="Arial"/>
              </a:rPr>
              <a:t>CFO</a:t>
            </a:r>
          </a:p>
        </p:txBody>
      </p:sp>
      <p:sp>
        <p:nvSpPr>
          <p:cNvPr id="47" name="TextBox 46">
            <a:extLst>
              <a:ext uri="{FF2B5EF4-FFF2-40B4-BE49-F238E27FC236}">
                <a16:creationId xmlns:a16="http://schemas.microsoft.com/office/drawing/2014/main" id="{C3A8CCE3-65FD-4F97-98DC-14452A3512EE}"/>
              </a:ext>
            </a:extLst>
          </p:cNvPr>
          <p:cNvSpPr txBox="1"/>
          <p:nvPr/>
        </p:nvSpPr>
        <p:spPr>
          <a:xfrm>
            <a:off x="2225800" y="1043423"/>
            <a:ext cx="832279" cy="425822"/>
          </a:xfrm>
          <a:prstGeom prst="rect">
            <a:avLst/>
          </a:prstGeom>
          <a:noFill/>
        </p:spPr>
        <p:txBody>
          <a:bodyPr wrap="none" rtlCol="0">
            <a:spAutoFit/>
          </a:bodyPr>
          <a:lstStyle/>
          <a:p>
            <a:pPr defTabSz="544230"/>
            <a:r>
              <a:rPr lang="en-US" sz="2167" b="1" dirty="0">
                <a:solidFill>
                  <a:srgbClr val="3F3F3F"/>
                </a:solidFill>
                <a:latin typeface="Arial"/>
              </a:rPr>
              <a:t>CMO</a:t>
            </a:r>
          </a:p>
        </p:txBody>
      </p:sp>
      <p:sp>
        <p:nvSpPr>
          <p:cNvPr id="4" name="Arrow: Right 1">
            <a:extLst>
              <a:ext uri="{FF2B5EF4-FFF2-40B4-BE49-F238E27FC236}">
                <a16:creationId xmlns:a16="http://schemas.microsoft.com/office/drawing/2014/main" id="{0F8395E1-F5EE-EBB4-3C9B-E15FA71D52C5}"/>
              </a:ext>
            </a:extLst>
          </p:cNvPr>
          <p:cNvSpPr/>
          <p:nvPr/>
        </p:nvSpPr>
        <p:spPr>
          <a:xfrm>
            <a:off x="5398600" y="2526548"/>
            <a:ext cx="1634397" cy="1326935"/>
          </a:xfrm>
          <a:prstGeom prst="rightArrow">
            <a:avLst/>
          </a:prstGeom>
          <a:gradFill>
            <a:gsLst>
              <a:gs pos="0">
                <a:schemeClr val="bg2">
                  <a:lumMod val="0"/>
                  <a:lumOff val="100000"/>
                </a:schemeClr>
              </a:gs>
              <a:gs pos="100000">
                <a:schemeClr val="bg2">
                  <a:lumMod val="50000"/>
                </a:schemeClr>
              </a:gs>
            </a:gsLst>
            <a:lin ang="21594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dirty="0">
              <a:solidFill>
                <a:prstClr val="white"/>
              </a:solidFill>
              <a:latin typeface="Arial"/>
            </a:endParaRPr>
          </a:p>
        </p:txBody>
      </p:sp>
    </p:spTree>
    <p:extLst>
      <p:ext uri="{BB962C8B-B14F-4D97-AF65-F5344CB8AC3E}">
        <p14:creationId xmlns:p14="http://schemas.microsoft.com/office/powerpoint/2010/main" val="3913737481"/>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02133-DB6D-8BA6-09CD-4E9010D40A1E}"/>
              </a:ext>
            </a:extLst>
          </p:cNvPr>
          <p:cNvSpPr>
            <a:spLocks noGrp="1"/>
          </p:cNvSpPr>
          <p:nvPr>
            <p:ph type="title"/>
          </p:nvPr>
        </p:nvSpPr>
        <p:spPr/>
        <p:txBody>
          <a:bodyPr/>
          <a:lstStyle/>
          <a:p>
            <a:r>
              <a:rPr lang="en-US" dirty="0"/>
              <a:t>Multiple Channels Are Emphasizing Outcomes</a:t>
            </a:r>
          </a:p>
        </p:txBody>
      </p:sp>
      <p:sp>
        <p:nvSpPr>
          <p:cNvPr id="4" name="Slide Number Placeholder 3">
            <a:extLst>
              <a:ext uri="{FF2B5EF4-FFF2-40B4-BE49-F238E27FC236}">
                <a16:creationId xmlns:a16="http://schemas.microsoft.com/office/drawing/2014/main" id="{87C1387B-66B4-DDA6-CE0D-124D8C0C7531}"/>
              </a:ext>
            </a:extLst>
          </p:cNvPr>
          <p:cNvSpPr>
            <a:spLocks noGrp="1"/>
          </p:cNvSpPr>
          <p:nvPr>
            <p:ph type="sldNum" sz="quarter" idx="4"/>
          </p:nvPr>
        </p:nvSpPr>
        <p:spPr/>
        <p:txBody>
          <a:bodyPr/>
          <a:lstStyle/>
          <a:p>
            <a:pPr algn="ctr" defTabSz="542287" fontAlgn="base">
              <a:spcBef>
                <a:spcPct val="0"/>
              </a:spcBef>
              <a:spcAft>
                <a:spcPct val="0"/>
              </a:spcAft>
            </a:pPr>
            <a:fld id="{6CFBF153-8302-EE4C-A3C5-81920F175C08}" type="slidenum">
              <a:rPr lang="en-US">
                <a:solidFill>
                  <a:srgbClr val="3F3F3F"/>
                </a:solidFill>
                <a:latin typeface="Arial"/>
              </a:rPr>
              <a:pPr algn="ctr" defTabSz="542287" fontAlgn="base">
                <a:spcBef>
                  <a:spcPct val="0"/>
                </a:spcBef>
                <a:spcAft>
                  <a:spcPct val="0"/>
                </a:spcAft>
              </a:pPr>
              <a:t>31</a:t>
            </a:fld>
            <a:endParaRPr lang="en-US" dirty="0">
              <a:solidFill>
                <a:srgbClr val="3F3F3F"/>
              </a:solidFill>
              <a:latin typeface="Arial"/>
            </a:endParaRPr>
          </a:p>
        </p:txBody>
      </p:sp>
      <p:sp>
        <p:nvSpPr>
          <p:cNvPr id="5" name="Rectangle 4">
            <a:extLst>
              <a:ext uri="{FF2B5EF4-FFF2-40B4-BE49-F238E27FC236}">
                <a16:creationId xmlns:a16="http://schemas.microsoft.com/office/drawing/2014/main" id="{4D8F4D72-602C-C51B-B532-9C9D14A38F98}"/>
              </a:ext>
            </a:extLst>
          </p:cNvPr>
          <p:cNvSpPr/>
          <p:nvPr/>
        </p:nvSpPr>
        <p:spPr>
          <a:xfrm>
            <a:off x="317500" y="952500"/>
            <a:ext cx="3733800" cy="1453816"/>
          </a:xfrm>
          <a:prstGeom prst="rect">
            <a:avLst/>
          </a:prstGeom>
          <a:solidFill>
            <a:schemeClr val="accent3"/>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tIns="76200" bIns="76200" rtlCol="0" anchor="ctr"/>
          <a:lstStyle/>
          <a:p>
            <a:pPr marL="1523939" defTabSz="544230"/>
            <a:r>
              <a:rPr lang="en-US" sz="2667" b="1" dirty="0">
                <a:solidFill>
                  <a:prstClr val="white"/>
                </a:solidFill>
                <a:latin typeface="Arial"/>
              </a:rPr>
              <a:t>Mobile </a:t>
            </a:r>
          </a:p>
          <a:p>
            <a:pPr marL="1523939" defTabSz="544230"/>
            <a:r>
              <a:rPr lang="en-US" sz="2667" b="1" dirty="0">
                <a:solidFill>
                  <a:prstClr val="white"/>
                </a:solidFill>
                <a:latin typeface="Arial"/>
              </a:rPr>
              <a:t>App</a:t>
            </a:r>
          </a:p>
        </p:txBody>
      </p:sp>
      <p:sp>
        <p:nvSpPr>
          <p:cNvPr id="6" name="Rectangle 5">
            <a:extLst>
              <a:ext uri="{FF2B5EF4-FFF2-40B4-BE49-F238E27FC236}">
                <a16:creationId xmlns:a16="http://schemas.microsoft.com/office/drawing/2014/main" id="{5CD7EB83-16D0-091B-BFD2-70815AFB2780}"/>
              </a:ext>
            </a:extLst>
          </p:cNvPr>
          <p:cNvSpPr/>
          <p:nvPr/>
        </p:nvSpPr>
        <p:spPr>
          <a:xfrm>
            <a:off x="4238791" y="952500"/>
            <a:ext cx="3733800" cy="1453816"/>
          </a:xfrm>
          <a:prstGeom prst="rect">
            <a:avLst/>
          </a:prstGeom>
          <a:solidFill>
            <a:srgbClr val="DCB956"/>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tIns="76200" bIns="76200" rtlCol="0" anchor="ctr"/>
          <a:lstStyle/>
          <a:p>
            <a:pPr marL="1523939" defTabSz="544230"/>
            <a:r>
              <a:rPr lang="en-US" sz="2667" b="1" dirty="0">
                <a:solidFill>
                  <a:prstClr val="white"/>
                </a:solidFill>
                <a:latin typeface="Arial"/>
              </a:rPr>
              <a:t>Commerce Media</a:t>
            </a:r>
          </a:p>
        </p:txBody>
      </p:sp>
      <p:sp>
        <p:nvSpPr>
          <p:cNvPr id="7" name="Rectangle 6">
            <a:extLst>
              <a:ext uri="{FF2B5EF4-FFF2-40B4-BE49-F238E27FC236}">
                <a16:creationId xmlns:a16="http://schemas.microsoft.com/office/drawing/2014/main" id="{E40AD401-A419-877D-EEB8-C5FF6FAC6045}"/>
              </a:ext>
            </a:extLst>
          </p:cNvPr>
          <p:cNvSpPr/>
          <p:nvPr/>
        </p:nvSpPr>
        <p:spPr>
          <a:xfrm>
            <a:off x="8170667" y="952500"/>
            <a:ext cx="3733800" cy="1453816"/>
          </a:xfrm>
          <a:prstGeom prst="rect">
            <a:avLst/>
          </a:prstGeom>
          <a:solidFill>
            <a:schemeClr val="accent4"/>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tIns="76200" bIns="76200" rtlCol="0" anchor="ctr"/>
          <a:lstStyle/>
          <a:p>
            <a:pPr marL="1474993" defTabSz="544230"/>
            <a:r>
              <a:rPr lang="en-US" sz="2667" b="1" dirty="0">
                <a:solidFill>
                  <a:prstClr val="white"/>
                </a:solidFill>
                <a:latin typeface="Arial"/>
              </a:rPr>
              <a:t>Convergent</a:t>
            </a:r>
          </a:p>
          <a:p>
            <a:pPr marL="1474993" defTabSz="544230"/>
            <a:r>
              <a:rPr lang="en-US" sz="2667" b="1" dirty="0">
                <a:solidFill>
                  <a:prstClr val="white"/>
                </a:solidFill>
                <a:latin typeface="Arial"/>
              </a:rPr>
              <a:t>TV</a:t>
            </a:r>
          </a:p>
        </p:txBody>
      </p:sp>
      <p:sp>
        <p:nvSpPr>
          <p:cNvPr id="8" name="Rectangle 7">
            <a:extLst>
              <a:ext uri="{FF2B5EF4-FFF2-40B4-BE49-F238E27FC236}">
                <a16:creationId xmlns:a16="http://schemas.microsoft.com/office/drawing/2014/main" id="{17769A12-A0C6-F75A-8557-02A1FE9EA2E2}"/>
              </a:ext>
            </a:extLst>
          </p:cNvPr>
          <p:cNvSpPr/>
          <p:nvPr/>
        </p:nvSpPr>
        <p:spPr>
          <a:xfrm>
            <a:off x="317499" y="2475163"/>
            <a:ext cx="3733800" cy="3938338"/>
          </a:xfrm>
          <a:prstGeom prst="rect">
            <a:avLst/>
          </a:prstGeom>
          <a:solidFill>
            <a:schemeClr val="accent3">
              <a:lumMod val="20000"/>
              <a:lumOff val="80000"/>
            </a:schemeClr>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tIns="76200" bIns="76200" rtlCol="0" anchor="b"/>
          <a:lstStyle/>
          <a:p>
            <a:pPr algn="ctr" defTabSz="544230"/>
            <a:endParaRPr lang="en-US" sz="2000" b="1" dirty="0">
              <a:solidFill>
                <a:prstClr val="white"/>
              </a:solidFill>
              <a:latin typeface="Arial"/>
            </a:endParaRPr>
          </a:p>
        </p:txBody>
      </p:sp>
      <p:sp>
        <p:nvSpPr>
          <p:cNvPr id="9" name="Rectangle 8">
            <a:extLst>
              <a:ext uri="{FF2B5EF4-FFF2-40B4-BE49-F238E27FC236}">
                <a16:creationId xmlns:a16="http://schemas.microsoft.com/office/drawing/2014/main" id="{FA370BA1-6C4A-A840-FF06-73AB6B35CB31}"/>
              </a:ext>
            </a:extLst>
          </p:cNvPr>
          <p:cNvSpPr/>
          <p:nvPr/>
        </p:nvSpPr>
        <p:spPr>
          <a:xfrm>
            <a:off x="4238790" y="2482517"/>
            <a:ext cx="3733800" cy="3938338"/>
          </a:xfrm>
          <a:prstGeom prst="rect">
            <a:avLst/>
          </a:prstGeom>
          <a:solidFill>
            <a:schemeClr val="accent5">
              <a:lumMod val="20000"/>
              <a:lumOff val="80000"/>
            </a:schemeClr>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tIns="76200" bIns="76200" rtlCol="0" anchor="b"/>
          <a:lstStyle/>
          <a:p>
            <a:pPr algn="ctr" defTabSz="544230"/>
            <a:endParaRPr lang="en-US" sz="2000" b="1" dirty="0">
              <a:solidFill>
                <a:prstClr val="white"/>
              </a:solidFill>
              <a:latin typeface="Arial"/>
            </a:endParaRPr>
          </a:p>
        </p:txBody>
      </p:sp>
      <p:sp>
        <p:nvSpPr>
          <p:cNvPr id="10" name="Rectangle 9">
            <a:extLst>
              <a:ext uri="{FF2B5EF4-FFF2-40B4-BE49-F238E27FC236}">
                <a16:creationId xmlns:a16="http://schemas.microsoft.com/office/drawing/2014/main" id="{7FF5E911-56CE-A92B-F1AC-F994C9FE998A}"/>
              </a:ext>
            </a:extLst>
          </p:cNvPr>
          <p:cNvSpPr/>
          <p:nvPr/>
        </p:nvSpPr>
        <p:spPr>
          <a:xfrm>
            <a:off x="8170666" y="2482517"/>
            <a:ext cx="3733800" cy="3938338"/>
          </a:xfrm>
          <a:prstGeom prst="rect">
            <a:avLst/>
          </a:prstGeom>
          <a:solidFill>
            <a:schemeClr val="accent4">
              <a:lumMod val="20000"/>
              <a:lumOff val="80000"/>
            </a:schemeClr>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tIns="76200" bIns="76200" rtlCol="0" anchor="b"/>
          <a:lstStyle/>
          <a:p>
            <a:pPr algn="ctr" defTabSz="544230"/>
            <a:endParaRPr lang="en-US" sz="2000" b="1" dirty="0">
              <a:solidFill>
                <a:prstClr val="white"/>
              </a:solidFill>
              <a:latin typeface="Arial"/>
            </a:endParaRPr>
          </a:p>
        </p:txBody>
      </p:sp>
      <p:pic>
        <p:nvPicPr>
          <p:cNvPr id="12" name="Graphic 11" descr="Smart Phone with solid fill">
            <a:extLst>
              <a:ext uri="{FF2B5EF4-FFF2-40B4-BE49-F238E27FC236}">
                <a16:creationId xmlns:a16="http://schemas.microsoft.com/office/drawing/2014/main" id="{85BD8E2F-31BD-FAB3-0DD8-EEFADD4EF5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0979" y="1117502"/>
            <a:ext cx="1119659" cy="1119659"/>
          </a:xfrm>
          <a:prstGeom prst="rect">
            <a:avLst/>
          </a:prstGeom>
        </p:spPr>
      </p:pic>
      <p:pic>
        <p:nvPicPr>
          <p:cNvPr id="14" name="Graphic 13" descr="Shopping cart with solid fill">
            <a:extLst>
              <a:ext uri="{FF2B5EF4-FFF2-40B4-BE49-F238E27FC236}">
                <a16:creationId xmlns:a16="http://schemas.microsoft.com/office/drawing/2014/main" id="{B8263736-D1DD-C909-A038-2CE5F6826D9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431363" y="1065802"/>
            <a:ext cx="1227208" cy="1227208"/>
          </a:xfrm>
          <a:prstGeom prst="rect">
            <a:avLst/>
          </a:prstGeom>
        </p:spPr>
      </p:pic>
      <p:pic>
        <p:nvPicPr>
          <p:cNvPr id="16" name="Graphic 15" descr="Television with solid fill">
            <a:extLst>
              <a:ext uri="{FF2B5EF4-FFF2-40B4-BE49-F238E27FC236}">
                <a16:creationId xmlns:a16="http://schemas.microsoft.com/office/drawing/2014/main" id="{75336084-18A6-B41F-8DBE-E0CB694A00E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364138" y="1098956"/>
            <a:ext cx="1156754" cy="1156754"/>
          </a:xfrm>
          <a:prstGeom prst="rect">
            <a:avLst/>
          </a:prstGeom>
        </p:spPr>
      </p:pic>
      <p:pic>
        <p:nvPicPr>
          <p:cNvPr id="17" name="Picture 16">
            <a:extLst>
              <a:ext uri="{FF2B5EF4-FFF2-40B4-BE49-F238E27FC236}">
                <a16:creationId xmlns:a16="http://schemas.microsoft.com/office/drawing/2014/main" id="{DC9A4E1B-AAAA-B2D5-D565-E93C996F6EE8}"/>
              </a:ext>
            </a:extLst>
          </p:cNvPr>
          <p:cNvPicPr>
            <a:picLocks noChangeAspect="1"/>
          </p:cNvPicPr>
          <p:nvPr/>
        </p:nvPicPr>
        <p:blipFill>
          <a:blip r:embed="rId9"/>
          <a:stretch>
            <a:fillRect/>
          </a:stretch>
        </p:blipFill>
        <p:spPr>
          <a:xfrm>
            <a:off x="1220211" y="2682916"/>
            <a:ext cx="1890397" cy="425341"/>
          </a:xfrm>
          <a:prstGeom prst="rect">
            <a:avLst/>
          </a:prstGeom>
        </p:spPr>
      </p:pic>
      <p:pic>
        <p:nvPicPr>
          <p:cNvPr id="18" name="Picture 17">
            <a:extLst>
              <a:ext uri="{FF2B5EF4-FFF2-40B4-BE49-F238E27FC236}">
                <a16:creationId xmlns:a16="http://schemas.microsoft.com/office/drawing/2014/main" id="{39724182-EB01-B208-F5EB-4E65A56F672D}"/>
              </a:ext>
            </a:extLst>
          </p:cNvPr>
          <p:cNvPicPr>
            <a:picLocks noChangeAspect="1"/>
          </p:cNvPicPr>
          <p:nvPr/>
        </p:nvPicPr>
        <p:blipFill>
          <a:blip r:embed="rId10"/>
          <a:stretch>
            <a:fillRect/>
          </a:stretch>
        </p:blipFill>
        <p:spPr>
          <a:xfrm>
            <a:off x="1384253" y="3638555"/>
            <a:ext cx="1562312" cy="562432"/>
          </a:xfrm>
          <a:prstGeom prst="rect">
            <a:avLst/>
          </a:prstGeom>
        </p:spPr>
      </p:pic>
      <p:pic>
        <p:nvPicPr>
          <p:cNvPr id="19" name="Picture 18">
            <a:extLst>
              <a:ext uri="{FF2B5EF4-FFF2-40B4-BE49-F238E27FC236}">
                <a16:creationId xmlns:a16="http://schemas.microsoft.com/office/drawing/2014/main" id="{75BFFF64-6467-172D-F39B-A443532BD774}"/>
              </a:ext>
            </a:extLst>
          </p:cNvPr>
          <p:cNvPicPr>
            <a:picLocks noChangeAspect="1"/>
          </p:cNvPicPr>
          <p:nvPr/>
        </p:nvPicPr>
        <p:blipFill>
          <a:blip r:embed="rId11"/>
          <a:stretch>
            <a:fillRect/>
          </a:stretch>
        </p:blipFill>
        <p:spPr>
          <a:xfrm>
            <a:off x="1306139" y="4731285"/>
            <a:ext cx="1718543" cy="348005"/>
          </a:xfrm>
          <a:prstGeom prst="rect">
            <a:avLst/>
          </a:prstGeom>
        </p:spPr>
      </p:pic>
      <p:pic>
        <p:nvPicPr>
          <p:cNvPr id="20" name="Picture 19">
            <a:extLst>
              <a:ext uri="{FF2B5EF4-FFF2-40B4-BE49-F238E27FC236}">
                <a16:creationId xmlns:a16="http://schemas.microsoft.com/office/drawing/2014/main" id="{25F65C16-A033-6258-670D-DC8C373710DC}"/>
              </a:ext>
            </a:extLst>
          </p:cNvPr>
          <p:cNvPicPr>
            <a:picLocks noChangeAspect="1"/>
          </p:cNvPicPr>
          <p:nvPr/>
        </p:nvPicPr>
        <p:blipFill>
          <a:blip r:embed="rId12"/>
          <a:stretch>
            <a:fillRect/>
          </a:stretch>
        </p:blipFill>
        <p:spPr>
          <a:xfrm>
            <a:off x="1414717" y="5609590"/>
            <a:ext cx="1562312" cy="542904"/>
          </a:xfrm>
          <a:prstGeom prst="rect">
            <a:avLst/>
          </a:prstGeom>
        </p:spPr>
      </p:pic>
      <p:pic>
        <p:nvPicPr>
          <p:cNvPr id="21" name="Picture 20">
            <a:extLst>
              <a:ext uri="{FF2B5EF4-FFF2-40B4-BE49-F238E27FC236}">
                <a16:creationId xmlns:a16="http://schemas.microsoft.com/office/drawing/2014/main" id="{A5134962-3F67-4A4D-5B93-4F30BAC9BF68}"/>
              </a:ext>
            </a:extLst>
          </p:cNvPr>
          <p:cNvPicPr>
            <a:picLocks noChangeAspect="1"/>
          </p:cNvPicPr>
          <p:nvPr/>
        </p:nvPicPr>
        <p:blipFill>
          <a:blip r:embed="rId13"/>
          <a:stretch>
            <a:fillRect/>
          </a:stretch>
        </p:blipFill>
        <p:spPr>
          <a:xfrm>
            <a:off x="5155026" y="2971038"/>
            <a:ext cx="1886173" cy="565852"/>
          </a:xfrm>
          <a:prstGeom prst="rect">
            <a:avLst/>
          </a:prstGeom>
        </p:spPr>
      </p:pic>
      <p:pic>
        <p:nvPicPr>
          <p:cNvPr id="22" name="Picture 21">
            <a:extLst>
              <a:ext uri="{FF2B5EF4-FFF2-40B4-BE49-F238E27FC236}">
                <a16:creationId xmlns:a16="http://schemas.microsoft.com/office/drawing/2014/main" id="{55C6CDD6-2C77-2572-E9A1-5DA27F762700}"/>
              </a:ext>
            </a:extLst>
          </p:cNvPr>
          <p:cNvPicPr>
            <a:picLocks noChangeAspect="1"/>
          </p:cNvPicPr>
          <p:nvPr/>
        </p:nvPicPr>
        <p:blipFill>
          <a:blip r:embed="rId14"/>
          <a:stretch>
            <a:fillRect/>
          </a:stretch>
        </p:blipFill>
        <p:spPr>
          <a:xfrm>
            <a:off x="5150802" y="4269813"/>
            <a:ext cx="1890397" cy="378080"/>
          </a:xfrm>
          <a:prstGeom prst="rect">
            <a:avLst/>
          </a:prstGeom>
        </p:spPr>
      </p:pic>
      <p:pic>
        <p:nvPicPr>
          <p:cNvPr id="23" name="Picture 22">
            <a:extLst>
              <a:ext uri="{FF2B5EF4-FFF2-40B4-BE49-F238E27FC236}">
                <a16:creationId xmlns:a16="http://schemas.microsoft.com/office/drawing/2014/main" id="{9D1D6F61-4794-E694-C0F0-DFA528D2BAFA}"/>
              </a:ext>
            </a:extLst>
          </p:cNvPr>
          <p:cNvPicPr>
            <a:picLocks noChangeAspect="1"/>
          </p:cNvPicPr>
          <p:nvPr/>
        </p:nvPicPr>
        <p:blipFill>
          <a:blip r:embed="rId15"/>
          <a:stretch>
            <a:fillRect/>
          </a:stretch>
        </p:blipFill>
        <p:spPr>
          <a:xfrm>
            <a:off x="4952310" y="5324186"/>
            <a:ext cx="2287380" cy="548973"/>
          </a:xfrm>
          <a:prstGeom prst="rect">
            <a:avLst/>
          </a:prstGeom>
        </p:spPr>
      </p:pic>
      <p:pic>
        <p:nvPicPr>
          <p:cNvPr id="25" name="Picture 24">
            <a:extLst>
              <a:ext uri="{FF2B5EF4-FFF2-40B4-BE49-F238E27FC236}">
                <a16:creationId xmlns:a16="http://schemas.microsoft.com/office/drawing/2014/main" id="{A34660E8-A29F-3C04-884E-D7DEDF096262}"/>
              </a:ext>
            </a:extLst>
          </p:cNvPr>
          <p:cNvPicPr>
            <a:picLocks noChangeAspect="1"/>
          </p:cNvPicPr>
          <p:nvPr/>
        </p:nvPicPr>
        <p:blipFill>
          <a:blip r:embed="rId16">
            <a:extLst>
              <a:ext uri="{BEBA8EAE-BF5A-486C-A8C5-ECC9F3942E4B}">
                <a14:imgProps xmlns:a14="http://schemas.microsoft.com/office/drawing/2010/main">
                  <a14:imgLayer r:embed="rId17">
                    <a14:imgEffect>
                      <a14:brightnessContrast bright="-100000" contrast="100000"/>
                    </a14:imgEffect>
                  </a14:imgLayer>
                </a14:imgProps>
              </a:ext>
            </a:extLst>
          </a:blip>
          <a:srcRect t="32759" b="32758"/>
          <a:stretch/>
        </p:blipFill>
        <p:spPr>
          <a:xfrm>
            <a:off x="9089739" y="2636094"/>
            <a:ext cx="1986519" cy="685017"/>
          </a:xfrm>
          <a:prstGeom prst="rect">
            <a:avLst/>
          </a:prstGeom>
        </p:spPr>
      </p:pic>
      <p:grpSp>
        <p:nvGrpSpPr>
          <p:cNvPr id="32" name="Group 31">
            <a:extLst>
              <a:ext uri="{FF2B5EF4-FFF2-40B4-BE49-F238E27FC236}">
                <a16:creationId xmlns:a16="http://schemas.microsoft.com/office/drawing/2014/main" id="{593F8239-60A7-E151-6884-284422E95B77}"/>
              </a:ext>
            </a:extLst>
          </p:cNvPr>
          <p:cNvGrpSpPr/>
          <p:nvPr/>
        </p:nvGrpSpPr>
        <p:grpSpPr>
          <a:xfrm>
            <a:off x="8997801" y="3536890"/>
            <a:ext cx="2170393" cy="732923"/>
            <a:chOff x="10836152" y="4333784"/>
            <a:chExt cx="2604472" cy="879507"/>
          </a:xfrm>
        </p:grpSpPr>
        <p:pic>
          <p:nvPicPr>
            <p:cNvPr id="30" name="Picture 29">
              <a:extLst>
                <a:ext uri="{FF2B5EF4-FFF2-40B4-BE49-F238E27FC236}">
                  <a16:creationId xmlns:a16="http://schemas.microsoft.com/office/drawing/2014/main" id="{D8172874-278E-E062-208C-E75CF55D146C}"/>
                </a:ext>
              </a:extLst>
            </p:cNvPr>
            <p:cNvPicPr>
              <a:picLocks noChangeAspect="1"/>
            </p:cNvPicPr>
            <p:nvPr/>
          </p:nvPicPr>
          <p:blipFill>
            <a:blip r:embed="rId18">
              <a:extLst>
                <a:ext uri="{BEBA8EAE-BF5A-486C-A8C5-ECC9F3942E4B}">
                  <a14:imgProps xmlns:a14="http://schemas.microsoft.com/office/drawing/2010/main">
                    <a14:imgLayer r:embed="rId19">
                      <a14:imgEffect>
                        <a14:brightnessContrast bright="-100000" contrast="100000"/>
                      </a14:imgEffect>
                    </a14:imgLayer>
                  </a14:imgProps>
                </a:ext>
              </a:extLst>
            </a:blip>
            <a:srcRect l="18800" t="-2636" b="-1"/>
            <a:stretch/>
          </p:blipFill>
          <p:spPr>
            <a:xfrm>
              <a:off x="10836152" y="4755266"/>
              <a:ext cx="2604472" cy="458025"/>
            </a:xfrm>
            <a:prstGeom prst="rect">
              <a:avLst/>
            </a:prstGeom>
          </p:spPr>
        </p:pic>
        <p:pic>
          <p:nvPicPr>
            <p:cNvPr id="31" name="Picture 30">
              <a:extLst>
                <a:ext uri="{FF2B5EF4-FFF2-40B4-BE49-F238E27FC236}">
                  <a16:creationId xmlns:a16="http://schemas.microsoft.com/office/drawing/2014/main" id="{90DAA89A-97FD-38FC-0EAE-8E0C32A10058}"/>
                </a:ext>
              </a:extLst>
            </p:cNvPr>
            <p:cNvPicPr>
              <a:picLocks noChangeAspect="1"/>
            </p:cNvPicPr>
            <p:nvPr/>
          </p:nvPicPr>
          <p:blipFill>
            <a:blip r:embed="rId20">
              <a:extLst>
                <a:ext uri="{BEBA8EAE-BF5A-486C-A8C5-ECC9F3942E4B}">
                  <a14:imgProps xmlns:a14="http://schemas.microsoft.com/office/drawing/2010/main">
                    <a14:imgLayer r:embed="rId21">
                      <a14:imgEffect>
                        <a14:brightnessContrast bright="-100000" contrast="100000"/>
                      </a14:imgEffect>
                    </a14:imgLayer>
                  </a14:imgProps>
                </a:ext>
              </a:extLst>
            </a:blip>
            <a:stretch>
              <a:fillRect/>
            </a:stretch>
          </p:blipFill>
          <p:spPr>
            <a:xfrm>
              <a:off x="11498141" y="4333784"/>
              <a:ext cx="1280495" cy="544211"/>
            </a:xfrm>
            <a:prstGeom prst="rect">
              <a:avLst/>
            </a:prstGeom>
          </p:spPr>
        </p:pic>
      </p:grpSp>
      <p:pic>
        <p:nvPicPr>
          <p:cNvPr id="1026" name="Picture 2" descr="Save money on Universal Ads">
            <a:extLst>
              <a:ext uri="{FF2B5EF4-FFF2-40B4-BE49-F238E27FC236}">
                <a16:creationId xmlns:a16="http://schemas.microsoft.com/office/drawing/2014/main" id="{DA2EA341-5F4C-5A6E-06B9-26A22FFC46D2}"/>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8364138" y="5669824"/>
            <a:ext cx="1812263" cy="471353"/>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32">
            <a:extLst>
              <a:ext uri="{FF2B5EF4-FFF2-40B4-BE49-F238E27FC236}">
                <a16:creationId xmlns:a16="http://schemas.microsoft.com/office/drawing/2014/main" id="{4FC3085B-537F-DF1B-54AC-05922791595D}"/>
              </a:ext>
            </a:extLst>
          </p:cNvPr>
          <p:cNvPicPr>
            <a:picLocks noChangeAspect="1"/>
          </p:cNvPicPr>
          <p:nvPr/>
        </p:nvPicPr>
        <p:blipFill>
          <a:blip r:embed="rId23"/>
          <a:stretch>
            <a:fillRect/>
          </a:stretch>
        </p:blipFill>
        <p:spPr>
          <a:xfrm>
            <a:off x="10439501" y="5723018"/>
            <a:ext cx="1173788" cy="316923"/>
          </a:xfrm>
          <a:prstGeom prst="rect">
            <a:avLst/>
          </a:prstGeom>
        </p:spPr>
      </p:pic>
      <p:pic>
        <p:nvPicPr>
          <p:cNvPr id="34" name="Picture 33">
            <a:extLst>
              <a:ext uri="{FF2B5EF4-FFF2-40B4-BE49-F238E27FC236}">
                <a16:creationId xmlns:a16="http://schemas.microsoft.com/office/drawing/2014/main" id="{4015C3EB-B370-BCE2-11D4-322946EC1BE8}"/>
              </a:ext>
            </a:extLst>
          </p:cNvPr>
          <p:cNvPicPr>
            <a:picLocks noChangeAspect="1"/>
          </p:cNvPicPr>
          <p:nvPr/>
        </p:nvPicPr>
        <p:blipFill>
          <a:blip r:embed="rId24">
            <a:extLst>
              <a:ext uri="{BEBA8EAE-BF5A-486C-A8C5-ECC9F3942E4B}">
                <a14:imgProps xmlns:a14="http://schemas.microsoft.com/office/drawing/2010/main">
                  <a14:imgLayer r:embed="rId25">
                    <a14:imgEffect>
                      <a14:brightnessContrast bright="-100000"/>
                    </a14:imgEffect>
                  </a14:imgLayer>
                </a14:imgProps>
              </a:ext>
            </a:extLst>
          </a:blip>
          <a:stretch>
            <a:fillRect/>
          </a:stretch>
        </p:blipFill>
        <p:spPr>
          <a:xfrm>
            <a:off x="10535847" y="4724497"/>
            <a:ext cx="1291167" cy="245322"/>
          </a:xfrm>
          <a:prstGeom prst="rect">
            <a:avLst/>
          </a:prstGeom>
        </p:spPr>
      </p:pic>
      <p:pic>
        <p:nvPicPr>
          <p:cNvPr id="35" name="Picture 34">
            <a:extLst>
              <a:ext uri="{FF2B5EF4-FFF2-40B4-BE49-F238E27FC236}">
                <a16:creationId xmlns:a16="http://schemas.microsoft.com/office/drawing/2014/main" id="{F4BECE66-0291-6305-E19A-075FD79680CA}"/>
              </a:ext>
            </a:extLst>
          </p:cNvPr>
          <p:cNvPicPr>
            <a:picLocks noChangeAspect="1"/>
          </p:cNvPicPr>
          <p:nvPr/>
        </p:nvPicPr>
        <p:blipFill>
          <a:blip r:embed="rId26"/>
          <a:stretch>
            <a:fillRect/>
          </a:stretch>
        </p:blipFill>
        <p:spPr>
          <a:xfrm>
            <a:off x="8336061" y="4677698"/>
            <a:ext cx="970072" cy="286172"/>
          </a:xfrm>
          <a:prstGeom prst="rect">
            <a:avLst/>
          </a:prstGeom>
        </p:spPr>
      </p:pic>
      <p:sp>
        <p:nvSpPr>
          <p:cNvPr id="36" name="Arrow: Right 35">
            <a:extLst>
              <a:ext uri="{FF2B5EF4-FFF2-40B4-BE49-F238E27FC236}">
                <a16:creationId xmlns:a16="http://schemas.microsoft.com/office/drawing/2014/main" id="{73441253-8D2F-0918-FBA1-B5E20F8049F0}"/>
              </a:ext>
            </a:extLst>
          </p:cNvPr>
          <p:cNvSpPr/>
          <p:nvPr/>
        </p:nvSpPr>
        <p:spPr>
          <a:xfrm>
            <a:off x="9418057" y="4580214"/>
            <a:ext cx="1056482" cy="513225"/>
          </a:xfrm>
          <a:prstGeom prst="rightArrow">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defTabSz="544230"/>
            <a:r>
              <a:rPr lang="en-US" sz="1167" b="1" dirty="0">
                <a:solidFill>
                  <a:prstClr val="white"/>
                </a:solidFill>
                <a:latin typeface="Arial"/>
              </a:rPr>
              <a:t>Investment</a:t>
            </a:r>
          </a:p>
        </p:txBody>
      </p:sp>
    </p:spTree>
    <p:extLst>
      <p:ext uri="{BB962C8B-B14F-4D97-AF65-F5344CB8AC3E}">
        <p14:creationId xmlns:p14="http://schemas.microsoft.com/office/powerpoint/2010/main" val="26795698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3A1205-DF6E-29C2-D6BA-EE37A4E7F260}"/>
            </a:ext>
          </a:extLst>
        </p:cNvPr>
        <p:cNvGrpSpPr/>
        <p:nvPr/>
      </p:nvGrpSpPr>
      <p:grpSpPr>
        <a:xfrm>
          <a:off x="0" y="0"/>
          <a:ext cx="0" cy="0"/>
          <a:chOff x="0" y="0"/>
          <a:chExt cx="0" cy="0"/>
        </a:xfrm>
      </p:grpSpPr>
      <p:sp>
        <p:nvSpPr>
          <p:cNvPr id="11" name="Title Placeholder 1">
            <a:extLst>
              <a:ext uri="{FF2B5EF4-FFF2-40B4-BE49-F238E27FC236}">
                <a16:creationId xmlns:a16="http://schemas.microsoft.com/office/drawing/2014/main" id="{5F182736-AA6D-9536-C236-51538199E401}"/>
              </a:ext>
            </a:extLst>
          </p:cNvPr>
          <p:cNvSpPr txBox="1">
            <a:spLocks/>
          </p:cNvSpPr>
          <p:nvPr/>
        </p:nvSpPr>
        <p:spPr bwMode="auto">
          <a:xfrm>
            <a:off x="0" y="-1"/>
            <a:ext cx="12192000" cy="822960"/>
          </a:xfrm>
          <a:prstGeom prst="rect">
            <a:avLst/>
          </a:prstGeom>
          <a:solidFill>
            <a:srgbClr val="1B3F6B"/>
          </a:solid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457200" tIns="34255" rIns="68498" bIns="34255" numCol="1" anchor="ctr" anchorCtr="0" compatLnSpc="1">
            <a:prstTxWarp prst="textNoShape">
              <a:avLst/>
            </a:prstTxWarp>
          </a:bodyPr>
          <a:lstStyle>
            <a:defPPr>
              <a:defRPr lang="en-US"/>
            </a:defPPr>
            <a:lvl1pPr defTabSz="411010" fontAlgn="base">
              <a:spcBef>
                <a:spcPct val="0"/>
              </a:spcBef>
              <a:spcAft>
                <a:spcPct val="0"/>
              </a:spcAft>
              <a:defRPr sz="3200" b="1">
                <a:solidFill>
                  <a:srgbClr val="FFFFFF"/>
                </a:solidFill>
                <a:latin typeface="Arial"/>
                <a:ea typeface="ＭＳ Ｐゴシック" charset="0"/>
                <a:cs typeface="Arial"/>
              </a:defRPr>
            </a:lvl1pPr>
            <a:lvl2pPr algn="ctr" defTabSz="411010" fontAlgn="base">
              <a:spcBef>
                <a:spcPct val="0"/>
              </a:spcBef>
              <a:spcAft>
                <a:spcPct val="0"/>
              </a:spcAft>
              <a:defRPr sz="4000">
                <a:solidFill>
                  <a:schemeClr val="bg1"/>
                </a:solidFill>
                <a:latin typeface="Arial" charset="0"/>
                <a:ea typeface="ＭＳ Ｐゴシック" charset="0"/>
              </a:defRPr>
            </a:lvl2pPr>
            <a:lvl3pPr algn="ctr" defTabSz="411010" fontAlgn="base">
              <a:spcBef>
                <a:spcPct val="0"/>
              </a:spcBef>
              <a:spcAft>
                <a:spcPct val="0"/>
              </a:spcAft>
              <a:defRPr sz="4000">
                <a:solidFill>
                  <a:schemeClr val="bg1"/>
                </a:solidFill>
                <a:latin typeface="Arial" charset="0"/>
                <a:ea typeface="ＭＳ Ｐゴシック" charset="0"/>
              </a:defRPr>
            </a:lvl3pPr>
            <a:lvl4pPr algn="ctr" defTabSz="411010" fontAlgn="base">
              <a:spcBef>
                <a:spcPct val="0"/>
              </a:spcBef>
              <a:spcAft>
                <a:spcPct val="0"/>
              </a:spcAft>
              <a:defRPr sz="4000">
                <a:solidFill>
                  <a:schemeClr val="bg1"/>
                </a:solidFill>
                <a:latin typeface="Arial" charset="0"/>
                <a:ea typeface="ＭＳ Ｐゴシック" charset="0"/>
              </a:defRPr>
            </a:lvl4pPr>
            <a:lvl5pPr algn="ctr" defTabSz="411010" fontAlgn="base">
              <a:spcBef>
                <a:spcPct val="0"/>
              </a:spcBef>
              <a:spcAft>
                <a:spcPct val="0"/>
              </a:spcAft>
              <a:defRPr sz="4000">
                <a:solidFill>
                  <a:schemeClr val="bg1"/>
                </a:solidFill>
                <a:latin typeface="Arial" charset="0"/>
                <a:ea typeface="ＭＳ Ｐゴシック" charset="0"/>
              </a:defRPr>
            </a:lvl5pPr>
            <a:lvl6pPr marL="411010" algn="ctr" defTabSz="411010" fontAlgn="base">
              <a:spcBef>
                <a:spcPct val="0"/>
              </a:spcBef>
              <a:spcAft>
                <a:spcPct val="0"/>
              </a:spcAft>
              <a:defRPr sz="4000">
                <a:solidFill>
                  <a:schemeClr val="bg1"/>
                </a:solidFill>
                <a:latin typeface="Arial" charset="0"/>
                <a:ea typeface="ＭＳ Ｐゴシック" charset="0"/>
              </a:defRPr>
            </a:lvl6pPr>
            <a:lvl7pPr marL="822022" algn="ctr" defTabSz="411010" fontAlgn="base">
              <a:spcBef>
                <a:spcPct val="0"/>
              </a:spcBef>
              <a:spcAft>
                <a:spcPct val="0"/>
              </a:spcAft>
              <a:defRPr sz="4000">
                <a:solidFill>
                  <a:schemeClr val="bg1"/>
                </a:solidFill>
                <a:latin typeface="Arial" charset="0"/>
                <a:ea typeface="ＭＳ Ｐゴシック" charset="0"/>
              </a:defRPr>
            </a:lvl7pPr>
            <a:lvl8pPr marL="1233037" algn="ctr" defTabSz="411010" fontAlgn="base">
              <a:spcBef>
                <a:spcPct val="0"/>
              </a:spcBef>
              <a:spcAft>
                <a:spcPct val="0"/>
              </a:spcAft>
              <a:defRPr sz="4000">
                <a:solidFill>
                  <a:schemeClr val="bg1"/>
                </a:solidFill>
                <a:latin typeface="Arial" charset="0"/>
                <a:ea typeface="ＭＳ Ｐゴシック" charset="0"/>
              </a:defRPr>
            </a:lvl8pPr>
            <a:lvl9pPr marL="1644043" algn="ctr" defTabSz="411010" fontAlgn="base">
              <a:spcBef>
                <a:spcPct val="0"/>
              </a:spcBef>
              <a:spcAft>
                <a:spcPct val="0"/>
              </a:spcAft>
              <a:defRPr sz="4000">
                <a:solidFill>
                  <a:schemeClr val="bg1"/>
                </a:solidFill>
                <a:latin typeface="Arial" charset="0"/>
                <a:ea typeface="ＭＳ Ｐゴシック" charset="0"/>
              </a:defRPr>
            </a:lvl9pPr>
          </a:lstStyle>
          <a:p>
            <a:pPr defTabSz="342495"/>
            <a:r>
              <a:rPr lang="en-US" sz="2667" dirty="0"/>
              <a:t>Retail Media is Scaling Faster Than Previous Mega Trends</a:t>
            </a:r>
          </a:p>
        </p:txBody>
      </p:sp>
      <p:sp>
        <p:nvSpPr>
          <p:cNvPr id="7" name="Slide Number Placeholder 5">
            <a:extLst>
              <a:ext uri="{FF2B5EF4-FFF2-40B4-BE49-F238E27FC236}">
                <a16:creationId xmlns:a16="http://schemas.microsoft.com/office/drawing/2014/main" id="{A5DACDAA-B137-E257-0CEA-7FA97BAA9EE0}"/>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defPPr>
              <a:defRPr lang="en-US"/>
            </a:defPPr>
            <a:lvl1pPr marL="0" algn="l" defTabSz="544230" rtl="0" eaLnBrk="1" latinLnBrk="0" hangingPunct="1">
              <a:defRPr lang="en-US" sz="917" b="1" kern="1200" smtClean="0">
                <a:solidFill>
                  <a:schemeClr val="tx1">
                    <a:lumMod val="75000"/>
                    <a:lumOff val="25000"/>
                  </a:schemeClr>
                </a:solidFill>
                <a:latin typeface="+mj-lt"/>
                <a:ea typeface="ＭＳ Ｐゴシック" charset="0"/>
                <a:cs typeface="+mn-cs"/>
              </a:defRPr>
            </a:lvl1pPr>
            <a:lvl2pPr marL="544230" algn="l" defTabSz="544230" rtl="0" eaLnBrk="1" latinLnBrk="0" hangingPunct="1">
              <a:defRPr sz="2167" kern="1200">
                <a:solidFill>
                  <a:schemeClr val="tx1"/>
                </a:solidFill>
                <a:latin typeface="+mn-lt"/>
                <a:ea typeface="+mn-ea"/>
                <a:cs typeface="+mn-cs"/>
              </a:defRPr>
            </a:lvl2pPr>
            <a:lvl3pPr marL="1088461" algn="l" defTabSz="544230" rtl="0" eaLnBrk="1" latinLnBrk="0" hangingPunct="1">
              <a:defRPr sz="2167" kern="1200">
                <a:solidFill>
                  <a:schemeClr val="tx1"/>
                </a:solidFill>
                <a:latin typeface="+mn-lt"/>
                <a:ea typeface="+mn-ea"/>
                <a:cs typeface="+mn-cs"/>
              </a:defRPr>
            </a:lvl3pPr>
            <a:lvl4pPr marL="1632691" algn="l" defTabSz="544230" rtl="0" eaLnBrk="1" latinLnBrk="0" hangingPunct="1">
              <a:defRPr sz="2167" kern="1200">
                <a:solidFill>
                  <a:schemeClr val="tx1"/>
                </a:solidFill>
                <a:latin typeface="+mn-lt"/>
                <a:ea typeface="+mn-ea"/>
                <a:cs typeface="+mn-cs"/>
              </a:defRPr>
            </a:lvl4pPr>
            <a:lvl5pPr marL="2176921" algn="l" defTabSz="544230" rtl="0" eaLnBrk="1" latinLnBrk="0" hangingPunct="1">
              <a:defRPr sz="2167" kern="1200">
                <a:solidFill>
                  <a:schemeClr val="tx1"/>
                </a:solidFill>
                <a:latin typeface="+mn-lt"/>
                <a:ea typeface="+mn-ea"/>
                <a:cs typeface="+mn-cs"/>
              </a:defRPr>
            </a:lvl5pPr>
            <a:lvl6pPr marL="2721151" algn="l" defTabSz="544230" rtl="0" eaLnBrk="1" latinLnBrk="0" hangingPunct="1">
              <a:defRPr sz="2167" kern="1200">
                <a:solidFill>
                  <a:schemeClr val="tx1"/>
                </a:solidFill>
                <a:latin typeface="+mn-lt"/>
                <a:ea typeface="+mn-ea"/>
                <a:cs typeface="+mn-cs"/>
              </a:defRPr>
            </a:lvl6pPr>
            <a:lvl7pPr marL="3265381" algn="l" defTabSz="544230" rtl="0" eaLnBrk="1" latinLnBrk="0" hangingPunct="1">
              <a:defRPr sz="2167" kern="1200">
                <a:solidFill>
                  <a:schemeClr val="tx1"/>
                </a:solidFill>
                <a:latin typeface="+mn-lt"/>
                <a:ea typeface="+mn-ea"/>
                <a:cs typeface="+mn-cs"/>
              </a:defRPr>
            </a:lvl7pPr>
            <a:lvl8pPr marL="3809612" algn="l" defTabSz="544230" rtl="0" eaLnBrk="1" latinLnBrk="0" hangingPunct="1">
              <a:defRPr sz="2167" kern="1200">
                <a:solidFill>
                  <a:schemeClr val="tx1"/>
                </a:solidFill>
                <a:latin typeface="+mn-lt"/>
                <a:ea typeface="+mn-ea"/>
                <a:cs typeface="+mn-cs"/>
              </a:defRPr>
            </a:lvl8pPr>
            <a:lvl9pPr marL="4353842" algn="l" defTabSz="544230" rtl="0" eaLnBrk="1" latinLnBrk="0" hangingPunct="1">
              <a:defRPr sz="2167" kern="1200">
                <a:solidFill>
                  <a:schemeClr val="tx1"/>
                </a:solidFill>
                <a:latin typeface="+mn-lt"/>
                <a:ea typeface="+mn-ea"/>
                <a:cs typeface="+mn-cs"/>
              </a:defRPr>
            </a:lvl9pPr>
          </a:lstStyle>
          <a:p>
            <a:pPr algn="ctr" defTabSz="542287" fontAlgn="base">
              <a:spcBef>
                <a:spcPct val="0"/>
              </a:spcBef>
              <a:spcAft>
                <a:spcPct val="0"/>
              </a:spcAft>
            </a:pPr>
            <a:fld id="{6CFBF153-8302-EE4C-A3C5-81920F175C08}" type="slidenum">
              <a:rPr lang="en-US">
                <a:solidFill>
                  <a:srgbClr val="3F3F3F"/>
                </a:solidFill>
                <a:latin typeface="Arial"/>
              </a:rPr>
              <a:pPr algn="ctr" defTabSz="542287" fontAlgn="base">
                <a:spcBef>
                  <a:spcPct val="0"/>
                </a:spcBef>
                <a:spcAft>
                  <a:spcPct val="0"/>
                </a:spcAft>
              </a:pPr>
              <a:t>32</a:t>
            </a:fld>
            <a:endParaRPr lang="en-US" dirty="0">
              <a:solidFill>
                <a:srgbClr val="3F3F3F"/>
              </a:solidFill>
              <a:latin typeface="Arial"/>
            </a:endParaRPr>
          </a:p>
        </p:txBody>
      </p:sp>
      <p:pic>
        <p:nvPicPr>
          <p:cNvPr id="12" name="Picture 11">
            <a:extLst>
              <a:ext uri="{FF2B5EF4-FFF2-40B4-BE49-F238E27FC236}">
                <a16:creationId xmlns:a16="http://schemas.microsoft.com/office/drawing/2014/main" id="{71EE54FB-9B2A-2E1C-E4B4-07945C52E1F0}"/>
              </a:ext>
            </a:extLst>
          </p:cNvPr>
          <p:cNvPicPr>
            <a:picLocks noChangeAspect="1"/>
          </p:cNvPicPr>
          <p:nvPr/>
        </p:nvPicPr>
        <p:blipFill rotWithShape="1">
          <a:blip r:embed="rId3"/>
          <a:srcRect b="16582"/>
          <a:stretch/>
        </p:blipFill>
        <p:spPr>
          <a:xfrm>
            <a:off x="711181" y="1021577"/>
            <a:ext cx="10579138" cy="5465324"/>
          </a:xfrm>
          <a:prstGeom prst="rect">
            <a:avLst/>
          </a:prstGeom>
          <a:ln>
            <a:solidFill>
              <a:schemeClr val="bg1"/>
            </a:solidFill>
          </a:ln>
        </p:spPr>
      </p:pic>
      <p:sp>
        <p:nvSpPr>
          <p:cNvPr id="2" name="TextBox 1">
            <a:extLst>
              <a:ext uri="{FF2B5EF4-FFF2-40B4-BE49-F238E27FC236}">
                <a16:creationId xmlns:a16="http://schemas.microsoft.com/office/drawing/2014/main" id="{ADAA22F3-BE72-4101-65C8-8AA7D3B41CD4}"/>
              </a:ext>
            </a:extLst>
          </p:cNvPr>
          <p:cNvSpPr txBox="1"/>
          <p:nvPr/>
        </p:nvSpPr>
        <p:spPr>
          <a:xfrm>
            <a:off x="711128" y="6617590"/>
            <a:ext cx="11303000" cy="102657"/>
          </a:xfrm>
          <a:prstGeom prst="rect">
            <a:avLst/>
          </a:prstGeom>
          <a:noFill/>
        </p:spPr>
        <p:txBody>
          <a:bodyPr wrap="square" lIns="0" tIns="0" rIns="0" bIns="0" rtlCol="0" anchor="ctr">
            <a:spAutoFit/>
          </a:bodyPr>
          <a:lstStyle>
            <a:defPPr>
              <a:defRPr lang="en-US"/>
            </a:defPPr>
            <a:lvl1pPr>
              <a:defRPr sz="800" b="1">
                <a:solidFill>
                  <a:schemeClr val="tx1">
                    <a:lumMod val="75000"/>
                    <a:lumOff val="25000"/>
                  </a:schemeClr>
                </a:solidFill>
              </a:defRPr>
            </a:lvl1pPr>
          </a:lstStyle>
          <a:p>
            <a:pPr defTabSz="544208">
              <a:defRPr/>
            </a:pPr>
            <a:r>
              <a:rPr lang="en-US" sz="667" dirty="0">
                <a:solidFill>
                  <a:prstClr val="black">
                    <a:lumMod val="75000"/>
                    <a:lumOff val="25000"/>
                  </a:prstClr>
                </a:solidFill>
                <a:latin typeface="Arial"/>
              </a:rPr>
              <a:t>Source: </a:t>
            </a:r>
            <a:r>
              <a:rPr lang="en-US" sz="667" b="0" dirty="0">
                <a:solidFill>
                  <a:prstClr val="black">
                    <a:lumMod val="75000"/>
                    <a:lumOff val="25000"/>
                  </a:prstClr>
                </a:solidFill>
                <a:latin typeface="Arial"/>
              </a:rPr>
              <a:t>eMarketer</a:t>
            </a:r>
          </a:p>
        </p:txBody>
      </p:sp>
    </p:spTree>
    <p:extLst>
      <p:ext uri="{BB962C8B-B14F-4D97-AF65-F5344CB8AC3E}">
        <p14:creationId xmlns:p14="http://schemas.microsoft.com/office/powerpoint/2010/main" val="9324661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01B8AB-6CF8-DAEC-7A25-E2C1FE0F8CB9}"/>
            </a:ext>
          </a:extLst>
        </p:cNvPr>
        <p:cNvGrpSpPr/>
        <p:nvPr/>
      </p:nvGrpSpPr>
      <p:grpSpPr>
        <a:xfrm>
          <a:off x="0" y="0"/>
          <a:ext cx="0" cy="0"/>
          <a:chOff x="0" y="0"/>
          <a:chExt cx="0" cy="0"/>
        </a:xfrm>
      </p:grpSpPr>
      <p:sp>
        <p:nvSpPr>
          <p:cNvPr id="2" name="Pentagon 1">
            <a:extLst>
              <a:ext uri="{FF2B5EF4-FFF2-40B4-BE49-F238E27FC236}">
                <a16:creationId xmlns:a16="http://schemas.microsoft.com/office/drawing/2014/main" id="{5DFC10E6-28DF-64F7-73D7-C3BAE9E41E2C}"/>
              </a:ext>
            </a:extLst>
          </p:cNvPr>
          <p:cNvSpPr/>
          <p:nvPr/>
        </p:nvSpPr>
        <p:spPr>
          <a:xfrm rot="5400000">
            <a:off x="1414831" y="2991287"/>
            <a:ext cx="4254500" cy="1181835"/>
          </a:xfrm>
          <a:prstGeom prst="homePlate">
            <a:avLst>
              <a:gd name="adj" fmla="val 59322"/>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panose="020B0604020202020204" pitchFamily="34" charset="0"/>
              <a:cs typeface="Arial" panose="020B0604020202020204" pitchFamily="34" charset="0"/>
            </a:endParaRPr>
          </a:p>
        </p:txBody>
      </p:sp>
      <p:sp>
        <p:nvSpPr>
          <p:cNvPr id="3" name="Pentagon 2">
            <a:extLst>
              <a:ext uri="{FF2B5EF4-FFF2-40B4-BE49-F238E27FC236}">
                <a16:creationId xmlns:a16="http://schemas.microsoft.com/office/drawing/2014/main" id="{9907B4A6-1460-06B3-EBF1-39F545EBB1DC}"/>
              </a:ext>
            </a:extLst>
          </p:cNvPr>
          <p:cNvSpPr/>
          <p:nvPr/>
        </p:nvSpPr>
        <p:spPr>
          <a:xfrm rot="5400000">
            <a:off x="2738786" y="2991287"/>
            <a:ext cx="4254500" cy="1181835"/>
          </a:xfrm>
          <a:prstGeom prst="homePlate">
            <a:avLst>
              <a:gd name="adj" fmla="val 59322"/>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panose="020B0604020202020204" pitchFamily="34" charset="0"/>
              <a:cs typeface="Arial" panose="020B0604020202020204" pitchFamily="34" charset="0"/>
            </a:endParaRPr>
          </a:p>
        </p:txBody>
      </p:sp>
      <p:sp>
        <p:nvSpPr>
          <p:cNvPr id="6" name="Pentagon 5">
            <a:extLst>
              <a:ext uri="{FF2B5EF4-FFF2-40B4-BE49-F238E27FC236}">
                <a16:creationId xmlns:a16="http://schemas.microsoft.com/office/drawing/2014/main" id="{70E8CF15-720A-AF27-92AE-B9B6AC9008C1}"/>
              </a:ext>
            </a:extLst>
          </p:cNvPr>
          <p:cNvSpPr/>
          <p:nvPr/>
        </p:nvSpPr>
        <p:spPr>
          <a:xfrm rot="5400000">
            <a:off x="4062741" y="2991287"/>
            <a:ext cx="4254500" cy="1181835"/>
          </a:xfrm>
          <a:prstGeom prst="homePlate">
            <a:avLst>
              <a:gd name="adj" fmla="val 59322"/>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DA8417E-E5BB-7895-69CD-F999FB593E53}"/>
              </a:ext>
            </a:extLst>
          </p:cNvPr>
          <p:cNvSpPr txBox="1"/>
          <p:nvPr/>
        </p:nvSpPr>
        <p:spPr>
          <a:xfrm>
            <a:off x="2824497" y="1607755"/>
            <a:ext cx="1430022" cy="307777"/>
          </a:xfrm>
          <a:prstGeom prst="rect">
            <a:avLst/>
          </a:prstGeom>
          <a:noFill/>
        </p:spPr>
        <p:txBody>
          <a:bodyPr wrap="square" rtlCol="0">
            <a:spAutoFit/>
          </a:bodyPr>
          <a:lstStyle/>
          <a:p>
            <a:pPr algn="ctr" defTabSz="544208"/>
            <a:r>
              <a:rPr lang="en-US" sz="1400" b="1" dirty="0">
                <a:solidFill>
                  <a:prstClr val="black"/>
                </a:solidFill>
                <a:latin typeface="Arial" panose="020B0604020202020204" pitchFamily="34" charset="0"/>
                <a:cs typeface="Arial" panose="020B0604020202020204" pitchFamily="34" charset="0"/>
              </a:rPr>
              <a:t>Search</a:t>
            </a:r>
          </a:p>
        </p:txBody>
      </p:sp>
      <p:sp>
        <p:nvSpPr>
          <p:cNvPr id="8" name="TextBox 7">
            <a:extLst>
              <a:ext uri="{FF2B5EF4-FFF2-40B4-BE49-F238E27FC236}">
                <a16:creationId xmlns:a16="http://schemas.microsoft.com/office/drawing/2014/main" id="{2DECBBA5-22C1-5903-07D7-B423B3C76F68}"/>
              </a:ext>
            </a:extLst>
          </p:cNvPr>
          <p:cNvSpPr txBox="1"/>
          <p:nvPr/>
        </p:nvSpPr>
        <p:spPr>
          <a:xfrm>
            <a:off x="4148452" y="1623142"/>
            <a:ext cx="1430022" cy="307777"/>
          </a:xfrm>
          <a:prstGeom prst="rect">
            <a:avLst/>
          </a:prstGeom>
          <a:noFill/>
        </p:spPr>
        <p:txBody>
          <a:bodyPr wrap="square" rtlCol="0" anchor="ctr">
            <a:spAutoFit/>
          </a:bodyPr>
          <a:lstStyle>
            <a:defPPr>
              <a:defRPr lang="en-US"/>
            </a:defPPr>
            <a:lvl1pPr algn="ctr"/>
          </a:lstStyle>
          <a:p>
            <a:pPr defTabSz="544208"/>
            <a:r>
              <a:rPr lang="en-US" sz="1400" b="1" dirty="0">
                <a:solidFill>
                  <a:prstClr val="black"/>
                </a:solidFill>
                <a:latin typeface="Arial" panose="020B0604020202020204" pitchFamily="34" charset="0"/>
                <a:cs typeface="Arial" panose="020B0604020202020204" pitchFamily="34" charset="0"/>
              </a:rPr>
              <a:t>Social</a:t>
            </a:r>
          </a:p>
        </p:txBody>
      </p:sp>
      <p:sp>
        <p:nvSpPr>
          <p:cNvPr id="9" name="TextBox 8">
            <a:extLst>
              <a:ext uri="{FF2B5EF4-FFF2-40B4-BE49-F238E27FC236}">
                <a16:creationId xmlns:a16="http://schemas.microsoft.com/office/drawing/2014/main" id="{D1213C15-27B9-1EC8-FADF-2556BB555E5A}"/>
              </a:ext>
            </a:extLst>
          </p:cNvPr>
          <p:cNvSpPr txBox="1"/>
          <p:nvPr/>
        </p:nvSpPr>
        <p:spPr>
          <a:xfrm>
            <a:off x="5540307" y="1623142"/>
            <a:ext cx="1300021" cy="307777"/>
          </a:xfrm>
          <a:prstGeom prst="rect">
            <a:avLst/>
          </a:prstGeom>
          <a:noFill/>
        </p:spPr>
        <p:txBody>
          <a:bodyPr wrap="square" rtlCol="0" anchor="ctr">
            <a:spAutoFit/>
          </a:bodyPr>
          <a:lstStyle/>
          <a:p>
            <a:pPr algn="ctr" defTabSz="544208"/>
            <a:r>
              <a:rPr lang="en-US" sz="1400" b="1" dirty="0">
                <a:solidFill>
                  <a:prstClr val="black"/>
                </a:solidFill>
                <a:latin typeface="Arial" panose="020B0604020202020204" pitchFamily="34" charset="0"/>
                <a:cs typeface="Arial" panose="020B0604020202020204" pitchFamily="34" charset="0"/>
              </a:rPr>
              <a:t>Mobile App</a:t>
            </a:r>
          </a:p>
        </p:txBody>
      </p:sp>
      <p:sp>
        <p:nvSpPr>
          <p:cNvPr id="10" name="Pentagon 9">
            <a:extLst>
              <a:ext uri="{FF2B5EF4-FFF2-40B4-BE49-F238E27FC236}">
                <a16:creationId xmlns:a16="http://schemas.microsoft.com/office/drawing/2014/main" id="{17BC7F52-8FCA-347C-E38D-68911432AEA2}"/>
              </a:ext>
            </a:extLst>
          </p:cNvPr>
          <p:cNvSpPr/>
          <p:nvPr/>
        </p:nvSpPr>
        <p:spPr>
          <a:xfrm rot="5400000">
            <a:off x="5386696" y="2991287"/>
            <a:ext cx="4254500" cy="1181835"/>
          </a:xfrm>
          <a:prstGeom prst="homePlate">
            <a:avLst>
              <a:gd name="adj" fmla="val 61186"/>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panose="020B0604020202020204" pitchFamily="34" charset="0"/>
              <a:cs typeface="Arial" panose="020B0604020202020204" pitchFamily="34" charset="0"/>
            </a:endParaRPr>
          </a:p>
        </p:txBody>
      </p:sp>
      <p:sp>
        <p:nvSpPr>
          <p:cNvPr id="21" name="Pentagon 20">
            <a:extLst>
              <a:ext uri="{FF2B5EF4-FFF2-40B4-BE49-F238E27FC236}">
                <a16:creationId xmlns:a16="http://schemas.microsoft.com/office/drawing/2014/main" id="{614A3690-E68D-0A10-6ED0-1B00A1929541}"/>
              </a:ext>
            </a:extLst>
          </p:cNvPr>
          <p:cNvSpPr/>
          <p:nvPr/>
        </p:nvSpPr>
        <p:spPr>
          <a:xfrm rot="5400000">
            <a:off x="6710650" y="2991286"/>
            <a:ext cx="4254500" cy="1181835"/>
          </a:xfrm>
          <a:prstGeom prst="homePlate">
            <a:avLst>
              <a:gd name="adj" fmla="val 61186"/>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C13F2560-95EA-8F87-4510-1E8391BB76A7}"/>
              </a:ext>
            </a:extLst>
          </p:cNvPr>
          <p:cNvSpPr txBox="1"/>
          <p:nvPr/>
        </p:nvSpPr>
        <p:spPr>
          <a:xfrm>
            <a:off x="8122890" y="1607755"/>
            <a:ext cx="1430021" cy="307777"/>
          </a:xfrm>
          <a:prstGeom prst="rect">
            <a:avLst/>
          </a:prstGeom>
          <a:noFill/>
        </p:spPr>
        <p:txBody>
          <a:bodyPr wrap="square" rtlCol="0">
            <a:spAutoFit/>
          </a:bodyPr>
          <a:lstStyle/>
          <a:p>
            <a:pPr algn="ctr" defTabSz="544208"/>
            <a:r>
              <a:rPr lang="en-US" sz="1400" b="1" dirty="0">
                <a:solidFill>
                  <a:prstClr val="black"/>
                </a:solidFill>
                <a:latin typeface="Arial" panose="020B0604020202020204" pitchFamily="34" charset="0"/>
                <a:cs typeface="Arial" panose="020B0604020202020204" pitchFamily="34" charset="0"/>
              </a:rPr>
              <a:t>CTV</a:t>
            </a:r>
          </a:p>
        </p:txBody>
      </p:sp>
      <p:sp>
        <p:nvSpPr>
          <p:cNvPr id="34" name="TextBox 33">
            <a:extLst>
              <a:ext uri="{FF2B5EF4-FFF2-40B4-BE49-F238E27FC236}">
                <a16:creationId xmlns:a16="http://schemas.microsoft.com/office/drawing/2014/main" id="{C26F7F37-B763-23A8-7077-3D085C14733A}"/>
              </a:ext>
            </a:extLst>
          </p:cNvPr>
          <p:cNvSpPr txBox="1"/>
          <p:nvPr/>
        </p:nvSpPr>
        <p:spPr>
          <a:xfrm>
            <a:off x="6798934" y="1623142"/>
            <a:ext cx="1430023" cy="307777"/>
          </a:xfrm>
          <a:prstGeom prst="rect">
            <a:avLst/>
          </a:prstGeom>
          <a:noFill/>
        </p:spPr>
        <p:txBody>
          <a:bodyPr wrap="square" rtlCol="0" anchor="ctr">
            <a:spAutoFit/>
          </a:bodyPr>
          <a:lstStyle/>
          <a:p>
            <a:pPr algn="ctr" defTabSz="544208"/>
            <a:r>
              <a:rPr lang="en-US" sz="1400" b="1" dirty="0">
                <a:solidFill>
                  <a:prstClr val="black"/>
                </a:solidFill>
                <a:latin typeface="Arial" panose="020B0604020202020204" pitchFamily="34" charset="0"/>
                <a:cs typeface="Arial" panose="020B0604020202020204" pitchFamily="34" charset="0"/>
              </a:rPr>
              <a:t>Open Web</a:t>
            </a:r>
          </a:p>
        </p:txBody>
      </p:sp>
      <p:pic>
        <p:nvPicPr>
          <p:cNvPr id="38" name="Picture 37">
            <a:extLst>
              <a:ext uri="{FF2B5EF4-FFF2-40B4-BE49-F238E27FC236}">
                <a16:creationId xmlns:a16="http://schemas.microsoft.com/office/drawing/2014/main" id="{1CBDF486-E801-7FF2-05E3-993CBA7ED0E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273951" y="2608917"/>
            <a:ext cx="536260" cy="549128"/>
          </a:xfrm>
          <a:prstGeom prst="rect">
            <a:avLst/>
          </a:prstGeom>
        </p:spPr>
      </p:pic>
      <p:pic>
        <p:nvPicPr>
          <p:cNvPr id="39" name="Picture 2" descr="Facebook logo and symbol, meaning, history, PNG">
            <a:extLst>
              <a:ext uri="{FF2B5EF4-FFF2-40B4-BE49-F238E27FC236}">
                <a16:creationId xmlns:a16="http://schemas.microsoft.com/office/drawing/2014/main" id="{E85E96ED-F728-7989-8863-7FCFEA8611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6652" y="2552833"/>
            <a:ext cx="1054273" cy="658952"/>
          </a:xfrm>
          <a:prstGeom prst="rect">
            <a:avLst/>
          </a:prstGeom>
          <a:noFill/>
          <a:extLst>
            <a:ext uri="{909E8E84-426E-40DD-AFC4-6F175D3DCCD1}">
              <a14:hiddenFill xmlns:a14="http://schemas.microsoft.com/office/drawing/2010/main">
                <a:solidFill>
                  <a:srgbClr val="FFFFFF"/>
                </a:solidFill>
              </a14:hiddenFill>
            </a:ext>
          </a:extLst>
        </p:spPr>
      </p:pic>
      <p:pic>
        <p:nvPicPr>
          <p:cNvPr id="49" name="Picture 48">
            <a:extLst>
              <a:ext uri="{FF2B5EF4-FFF2-40B4-BE49-F238E27FC236}">
                <a16:creationId xmlns:a16="http://schemas.microsoft.com/office/drawing/2014/main" id="{B202C646-C237-B9CF-9B27-9E88E1C3D419}"/>
              </a:ext>
            </a:extLst>
          </p:cNvPr>
          <p:cNvPicPr>
            <a:picLocks noChangeAspect="1"/>
          </p:cNvPicPr>
          <p:nvPr/>
        </p:nvPicPr>
        <p:blipFill>
          <a:blip r:embed="rId5"/>
          <a:stretch>
            <a:fillRect/>
          </a:stretch>
        </p:blipFill>
        <p:spPr>
          <a:xfrm>
            <a:off x="8396828" y="2742010"/>
            <a:ext cx="917107" cy="270548"/>
          </a:xfrm>
          <a:prstGeom prst="rect">
            <a:avLst/>
          </a:prstGeom>
        </p:spPr>
      </p:pic>
      <p:sp>
        <p:nvSpPr>
          <p:cNvPr id="28" name="Pentagon 27">
            <a:extLst>
              <a:ext uri="{FF2B5EF4-FFF2-40B4-BE49-F238E27FC236}">
                <a16:creationId xmlns:a16="http://schemas.microsoft.com/office/drawing/2014/main" id="{D13BF925-B23C-2C90-811A-AE99E7F92385}"/>
              </a:ext>
            </a:extLst>
          </p:cNvPr>
          <p:cNvSpPr/>
          <p:nvPr/>
        </p:nvSpPr>
        <p:spPr>
          <a:xfrm rot="5400000">
            <a:off x="90876" y="2991286"/>
            <a:ext cx="4254500" cy="1181835"/>
          </a:xfrm>
          <a:prstGeom prst="homePlate">
            <a:avLst>
              <a:gd name="adj" fmla="val 60254"/>
            </a:avLst>
          </a:prstGeom>
          <a:solidFill>
            <a:srgbClr val="F6DF5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0E87E28A-A011-8DDD-3F56-3D510BF147DA}"/>
              </a:ext>
            </a:extLst>
          </p:cNvPr>
          <p:cNvSpPr txBox="1"/>
          <p:nvPr/>
        </p:nvSpPr>
        <p:spPr>
          <a:xfrm>
            <a:off x="1857290" y="1484644"/>
            <a:ext cx="721672" cy="523220"/>
          </a:xfrm>
          <a:prstGeom prst="rect">
            <a:avLst/>
          </a:prstGeom>
          <a:solidFill>
            <a:srgbClr val="F6DF51"/>
          </a:solidFill>
        </p:spPr>
        <p:txBody>
          <a:bodyPr wrap="none" rtlCol="0">
            <a:spAutoFit/>
          </a:bodyPr>
          <a:lstStyle/>
          <a:p>
            <a:pPr algn="ctr" defTabSz="544208"/>
            <a:r>
              <a:rPr lang="en-US" sz="1400" b="1" dirty="0">
                <a:solidFill>
                  <a:prstClr val="black"/>
                </a:solidFill>
                <a:latin typeface="Arial" panose="020B0604020202020204" pitchFamily="34" charset="0"/>
                <a:cs typeface="Arial" panose="020B0604020202020204" pitchFamily="34" charset="0"/>
              </a:rPr>
              <a:t>Retail </a:t>
            </a:r>
          </a:p>
          <a:p>
            <a:pPr algn="ctr" defTabSz="544208"/>
            <a:r>
              <a:rPr lang="en-US" sz="1400" b="1" dirty="0">
                <a:solidFill>
                  <a:prstClr val="black"/>
                </a:solidFill>
                <a:latin typeface="Arial" panose="020B0604020202020204" pitchFamily="34" charset="0"/>
                <a:cs typeface="Arial" panose="020B0604020202020204" pitchFamily="34" charset="0"/>
              </a:rPr>
              <a:t>Media</a:t>
            </a:r>
          </a:p>
        </p:txBody>
      </p:sp>
      <p:pic>
        <p:nvPicPr>
          <p:cNvPr id="40" name="Picture 4" descr="Amazon-A-logo – Dean's Garage">
            <a:extLst>
              <a:ext uri="{FF2B5EF4-FFF2-40B4-BE49-F238E27FC236}">
                <a16:creationId xmlns:a16="http://schemas.microsoft.com/office/drawing/2014/main" id="{3FAD23B7-6C33-BA35-AF03-2C542276BB41}"/>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100000"/>
                    </a14:imgEffect>
                  </a14:imgLayer>
                </a14:imgProps>
              </a:ext>
              <a:ext uri="{28A0092B-C50C-407E-A947-70E740481C1C}">
                <a14:useLocalDpi xmlns:a14="http://schemas.microsoft.com/office/drawing/2010/main" val="0"/>
              </a:ext>
            </a:extLst>
          </a:blip>
          <a:srcRect/>
          <a:stretch>
            <a:fillRect/>
          </a:stretch>
        </p:blipFill>
        <p:spPr bwMode="auto">
          <a:xfrm>
            <a:off x="1764158" y="2265680"/>
            <a:ext cx="392965" cy="387157"/>
          </a:xfrm>
          <a:prstGeom prst="rect">
            <a:avLst/>
          </a:prstGeom>
          <a:solidFill>
            <a:srgbClr val="F6DF51"/>
          </a:solidFill>
        </p:spPr>
      </p:pic>
      <p:pic>
        <p:nvPicPr>
          <p:cNvPr id="41" name="Picture 6">
            <a:extLst>
              <a:ext uri="{FF2B5EF4-FFF2-40B4-BE49-F238E27FC236}">
                <a16:creationId xmlns:a16="http://schemas.microsoft.com/office/drawing/2014/main" id="{A269BA32-3591-3A99-9F70-825651EC9A52}"/>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rightnessContrast bright="-100000"/>
                    </a14:imgEffect>
                  </a14:imgLayer>
                </a14:imgProps>
              </a:ext>
              <a:ext uri="{28A0092B-C50C-407E-A947-70E740481C1C}">
                <a14:useLocalDpi xmlns:a14="http://schemas.microsoft.com/office/drawing/2010/main" val="0"/>
              </a:ext>
            </a:extLst>
          </a:blip>
          <a:srcRect/>
          <a:stretch>
            <a:fillRect/>
          </a:stretch>
        </p:blipFill>
        <p:spPr bwMode="auto">
          <a:xfrm>
            <a:off x="2261023" y="2233877"/>
            <a:ext cx="425721" cy="452890"/>
          </a:xfrm>
          <a:prstGeom prst="rect">
            <a:avLst/>
          </a:prstGeom>
          <a:solidFill>
            <a:srgbClr val="F6DF51"/>
          </a:solidFill>
        </p:spPr>
      </p:pic>
      <p:pic>
        <p:nvPicPr>
          <p:cNvPr id="46" name="Picture 45">
            <a:extLst>
              <a:ext uri="{FF2B5EF4-FFF2-40B4-BE49-F238E27FC236}">
                <a16:creationId xmlns:a16="http://schemas.microsoft.com/office/drawing/2014/main" id="{799E4FED-AA16-F433-D300-44E8869C8432}"/>
              </a:ext>
            </a:extLst>
          </p:cNvPr>
          <p:cNvPicPr>
            <a:picLocks noChangeAspect="1"/>
          </p:cNvPicPr>
          <p:nvPr/>
        </p:nvPicPr>
        <p:blipFill rotWithShape="1">
          <a:blip r:embed="rId10">
            <a:biLevel thresh="25000"/>
            <a:extLst>
              <a:ext uri="{BEBA8EAE-BF5A-486C-A8C5-ECC9F3942E4B}">
                <a14:imgProps xmlns:a14="http://schemas.microsoft.com/office/drawing/2010/main">
                  <a14:imgLayer r:embed="rId11">
                    <a14:imgEffect>
                      <a14:artisticPhotocopy/>
                    </a14:imgEffect>
                    <a14:imgEffect>
                      <a14:brightnessContrast bright="-100000"/>
                    </a14:imgEffect>
                  </a14:imgLayer>
                </a14:imgProps>
              </a:ext>
            </a:extLst>
          </a:blip>
          <a:srcRect r="72384" b="-17093"/>
          <a:stretch/>
        </p:blipFill>
        <p:spPr>
          <a:xfrm>
            <a:off x="1765209" y="2808485"/>
            <a:ext cx="409413" cy="271238"/>
          </a:xfrm>
          <a:prstGeom prst="rect">
            <a:avLst/>
          </a:prstGeom>
          <a:solidFill>
            <a:srgbClr val="F6DF51"/>
          </a:solidFill>
        </p:spPr>
      </p:pic>
      <p:pic>
        <p:nvPicPr>
          <p:cNvPr id="2050" name="Picture 2" descr="Uber &quot;brings back the U&quot; in major rebrand">
            <a:extLst>
              <a:ext uri="{FF2B5EF4-FFF2-40B4-BE49-F238E27FC236}">
                <a16:creationId xmlns:a16="http://schemas.microsoft.com/office/drawing/2014/main" id="{0D5AF890-810C-63F6-C57B-27363E18287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288745" y="2763554"/>
            <a:ext cx="348686" cy="348686"/>
          </a:xfrm>
          <a:prstGeom prst="rect">
            <a:avLst/>
          </a:prstGeom>
          <a:solidFill>
            <a:srgbClr val="F6DF51"/>
          </a:solidFill>
        </p:spPr>
      </p:pic>
      <p:sp>
        <p:nvSpPr>
          <p:cNvPr id="33" name="Rectangle 32">
            <a:extLst>
              <a:ext uri="{FF2B5EF4-FFF2-40B4-BE49-F238E27FC236}">
                <a16:creationId xmlns:a16="http://schemas.microsoft.com/office/drawing/2014/main" id="{18C25294-E1B1-6BDA-9065-2572ACCF2CB0}"/>
              </a:ext>
            </a:extLst>
          </p:cNvPr>
          <p:cNvSpPr/>
          <p:nvPr/>
        </p:nvSpPr>
        <p:spPr>
          <a:xfrm>
            <a:off x="1619482" y="4977204"/>
            <a:ext cx="7817063" cy="1154493"/>
          </a:xfrm>
          <a:prstGeom prst="rect">
            <a:avLst/>
          </a:prstGeom>
          <a:solidFill>
            <a:srgbClr val="F6DF51">
              <a:alpha val="59788"/>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panose="020B0604020202020204" pitchFamily="34" charset="0"/>
              <a:cs typeface="Arial" panose="020B0604020202020204" pitchFamily="34" charset="0"/>
            </a:endParaRPr>
          </a:p>
        </p:txBody>
      </p:sp>
      <p:sp>
        <p:nvSpPr>
          <p:cNvPr id="36" name="Rectangle 35">
            <a:extLst>
              <a:ext uri="{FF2B5EF4-FFF2-40B4-BE49-F238E27FC236}">
                <a16:creationId xmlns:a16="http://schemas.microsoft.com/office/drawing/2014/main" id="{8E8E7CA7-E1E4-C48E-F91B-BC5480135C94}"/>
              </a:ext>
            </a:extLst>
          </p:cNvPr>
          <p:cNvSpPr/>
          <p:nvPr/>
        </p:nvSpPr>
        <p:spPr>
          <a:xfrm>
            <a:off x="189742" y="4977204"/>
            <a:ext cx="1429740" cy="1154493"/>
          </a:xfrm>
          <a:prstGeom prst="rect">
            <a:avLst/>
          </a:prstGeom>
          <a:solidFill>
            <a:srgbClr val="F6DF5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dirty="0">
              <a:solidFill>
                <a:prstClr val="white"/>
              </a:solidFill>
              <a:latin typeface="Arial" panose="020B060402020202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8E00B99F-7FAC-1B79-2409-DF3D040EDE0A}"/>
              </a:ext>
            </a:extLst>
          </p:cNvPr>
          <p:cNvSpPr txBox="1"/>
          <p:nvPr/>
        </p:nvSpPr>
        <p:spPr>
          <a:xfrm>
            <a:off x="250305" y="5040948"/>
            <a:ext cx="1369176" cy="523220"/>
          </a:xfrm>
          <a:prstGeom prst="rect">
            <a:avLst/>
          </a:prstGeom>
          <a:noFill/>
        </p:spPr>
        <p:txBody>
          <a:bodyPr wrap="square" rtlCol="0">
            <a:spAutoFit/>
          </a:bodyPr>
          <a:lstStyle/>
          <a:p>
            <a:pPr algn="ctr" defTabSz="544208"/>
            <a:r>
              <a:rPr lang="en-US" sz="1400" b="1" dirty="0">
                <a:solidFill>
                  <a:prstClr val="black"/>
                </a:solidFill>
                <a:latin typeface="Arial" panose="020B0604020202020204" pitchFamily="34" charset="0"/>
                <a:cs typeface="Arial" panose="020B0604020202020204" pitchFamily="34" charset="0"/>
              </a:rPr>
              <a:t>Commerce Data</a:t>
            </a:r>
          </a:p>
        </p:txBody>
      </p:sp>
      <p:pic>
        <p:nvPicPr>
          <p:cNvPr id="44" name="Picture 4" descr="Amazon-A-logo – Dean's Garage">
            <a:extLst>
              <a:ext uri="{FF2B5EF4-FFF2-40B4-BE49-F238E27FC236}">
                <a16:creationId xmlns:a16="http://schemas.microsoft.com/office/drawing/2014/main" id="{87EC2D6E-FC9E-38C7-3B75-5E1394B9E1C8}"/>
              </a:ext>
            </a:extLst>
          </p:cNvPr>
          <p:cNvPicPr>
            <a:picLocks noChangeAspect="1" noChangeArrowheads="1"/>
          </p:cNvPicPr>
          <p:nvPr/>
        </p:nvPicPr>
        <p:blipFill>
          <a:blip r:embed="rId6">
            <a:extLst>
              <a:ext uri="{BEBA8EAE-BF5A-486C-A8C5-ECC9F3942E4B}">
                <a14:imgProps xmlns:a14="http://schemas.microsoft.com/office/drawing/2010/main">
                  <a14:imgLayer r:embed="rId13">
                    <a14:imgEffect>
                      <a14:brightnessContrast bright="-100000"/>
                    </a14:imgEffect>
                  </a14:imgLayer>
                </a14:imgProps>
              </a:ext>
              <a:ext uri="{28A0092B-C50C-407E-A947-70E740481C1C}">
                <a14:useLocalDpi xmlns:a14="http://schemas.microsoft.com/office/drawing/2010/main" val="0"/>
              </a:ext>
            </a:extLst>
          </a:blip>
          <a:srcRect/>
          <a:stretch>
            <a:fillRect/>
          </a:stretch>
        </p:blipFill>
        <p:spPr bwMode="auto">
          <a:xfrm>
            <a:off x="409543" y="5511710"/>
            <a:ext cx="268400" cy="264433"/>
          </a:xfrm>
          <a:prstGeom prst="rect">
            <a:avLst/>
          </a:prstGeom>
          <a:noFill/>
          <a:extLst>
            <a:ext uri="{909E8E84-426E-40DD-AFC4-6F175D3DCCD1}">
              <a14:hiddenFill xmlns:a14="http://schemas.microsoft.com/office/drawing/2010/main">
                <a:solidFill>
                  <a:srgbClr val="FFFFFF"/>
                </a:solidFill>
              </a14:hiddenFill>
            </a:ext>
          </a:extLst>
        </p:spPr>
      </p:pic>
      <p:pic>
        <p:nvPicPr>
          <p:cNvPr id="45" name="Picture 6">
            <a:extLst>
              <a:ext uri="{FF2B5EF4-FFF2-40B4-BE49-F238E27FC236}">
                <a16:creationId xmlns:a16="http://schemas.microsoft.com/office/drawing/2014/main" id="{A28E4143-41EF-BDBF-EB5A-67C902E5CB27}"/>
              </a:ext>
            </a:extLst>
          </p:cNvPr>
          <p:cNvPicPr>
            <a:picLocks noChangeAspect="1" noChangeArrowheads="1"/>
          </p:cNvPicPr>
          <p:nvPr/>
        </p:nvPicPr>
        <p:blipFill>
          <a:blip r:embed="rId8">
            <a:extLst>
              <a:ext uri="{BEBA8EAE-BF5A-486C-A8C5-ECC9F3942E4B}">
                <a14:imgProps xmlns:a14="http://schemas.microsoft.com/office/drawing/2010/main">
                  <a14:imgLayer r:embed="rId14">
                    <a14:imgEffect>
                      <a14:brightnessContrast bright="-100000"/>
                    </a14:imgEffect>
                  </a14:imgLayer>
                </a14:imgProps>
              </a:ext>
              <a:ext uri="{28A0092B-C50C-407E-A947-70E740481C1C}">
                <a14:useLocalDpi xmlns:a14="http://schemas.microsoft.com/office/drawing/2010/main" val="0"/>
              </a:ext>
            </a:extLst>
          </a:blip>
          <a:srcRect/>
          <a:stretch>
            <a:fillRect/>
          </a:stretch>
        </p:blipFill>
        <p:spPr bwMode="auto">
          <a:xfrm>
            <a:off x="1052564" y="5515515"/>
            <a:ext cx="264340" cy="281209"/>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46">
            <a:extLst>
              <a:ext uri="{FF2B5EF4-FFF2-40B4-BE49-F238E27FC236}">
                <a16:creationId xmlns:a16="http://schemas.microsoft.com/office/drawing/2014/main" id="{5D385578-8D0D-B692-BA36-7ED1C98E3A3E}"/>
              </a:ext>
            </a:extLst>
          </p:cNvPr>
          <p:cNvPicPr>
            <a:picLocks noChangeAspect="1"/>
          </p:cNvPicPr>
          <p:nvPr/>
        </p:nvPicPr>
        <p:blipFill rotWithShape="1">
          <a:blip r:embed="rId15">
            <a:extLst>
              <a:ext uri="{BEBA8EAE-BF5A-486C-A8C5-ECC9F3942E4B}">
                <a14:imgProps xmlns:a14="http://schemas.microsoft.com/office/drawing/2010/main">
                  <a14:imgLayer r:embed="rId16">
                    <a14:imgEffect>
                      <a14:brightnessContrast bright="-100000"/>
                    </a14:imgEffect>
                  </a14:imgLayer>
                </a14:imgProps>
              </a:ext>
            </a:extLst>
          </a:blip>
          <a:srcRect t="-1" r="72756" b="-4096"/>
          <a:stretch/>
        </p:blipFill>
        <p:spPr>
          <a:xfrm>
            <a:off x="446936" y="5824167"/>
            <a:ext cx="240259" cy="262288"/>
          </a:xfrm>
          <a:prstGeom prst="rect">
            <a:avLst/>
          </a:prstGeom>
        </p:spPr>
      </p:pic>
      <p:sp>
        <p:nvSpPr>
          <p:cNvPr id="14" name="Rectangle 13">
            <a:extLst>
              <a:ext uri="{FF2B5EF4-FFF2-40B4-BE49-F238E27FC236}">
                <a16:creationId xmlns:a16="http://schemas.microsoft.com/office/drawing/2014/main" id="{4CE698A1-0FAD-A41A-3587-F9A7DDE1FA38}"/>
              </a:ext>
            </a:extLst>
          </p:cNvPr>
          <p:cNvSpPr/>
          <p:nvPr/>
        </p:nvSpPr>
        <p:spPr>
          <a:xfrm>
            <a:off x="2951163" y="4069584"/>
            <a:ext cx="6477655" cy="775012"/>
          </a:xfrm>
          <a:prstGeom prst="rect">
            <a:avLst/>
          </a:prstGeom>
          <a:solidFill>
            <a:srgbClr val="F6DF51">
              <a:alpha val="59788"/>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r>
              <a:rPr lang="en-US" sz="1667" b="1" i="1" dirty="0">
                <a:solidFill>
                  <a:prstClr val="black"/>
                </a:solidFill>
                <a:latin typeface="Arial" panose="020B0604020202020204" pitchFamily="34" charset="0"/>
                <a:cs typeface="Arial" panose="020B0604020202020204" pitchFamily="34" charset="0"/>
              </a:rPr>
              <a:t>Affiliate, Influencer, CPA, Shoppable, etc.</a:t>
            </a:r>
          </a:p>
        </p:txBody>
      </p:sp>
      <p:pic>
        <p:nvPicPr>
          <p:cNvPr id="16" name="Picture 2" descr="AppLovin | Expand your audience, grow your revenue, optimize performance">
            <a:extLst>
              <a:ext uri="{FF2B5EF4-FFF2-40B4-BE49-F238E27FC236}">
                <a16:creationId xmlns:a16="http://schemas.microsoft.com/office/drawing/2014/main" id="{A04A1CED-237C-A031-FE04-E894BF00D23A}"/>
              </a:ext>
            </a:extLst>
          </p:cNvPr>
          <p:cNvPicPr>
            <a:picLocks noChangeAspect="1" noChangeArrowheads="1"/>
          </p:cNvPicPr>
          <p:nvPr/>
        </p:nvPicPr>
        <p:blipFill rotWithShape="1">
          <a:blip r:embed="rId17">
            <a:extLst>
              <a:ext uri="{28A0092B-C50C-407E-A947-70E740481C1C}">
                <a14:useLocalDpi xmlns:a14="http://schemas.microsoft.com/office/drawing/2010/main" val="0"/>
              </a:ext>
            </a:extLst>
          </a:blip>
          <a:srcRect l="22917" t="17445" r="20371" b="35803"/>
          <a:stretch/>
        </p:blipFill>
        <p:spPr bwMode="auto">
          <a:xfrm>
            <a:off x="5836831" y="2621579"/>
            <a:ext cx="699527" cy="576680"/>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0BD5EA46-F5F1-E5DD-ADDB-8CB52F8F97C0}"/>
              </a:ext>
            </a:extLst>
          </p:cNvPr>
          <p:cNvSpPr txBox="1"/>
          <p:nvPr/>
        </p:nvSpPr>
        <p:spPr>
          <a:xfrm>
            <a:off x="3401973" y="997816"/>
            <a:ext cx="4182103" cy="400110"/>
          </a:xfrm>
          <a:prstGeom prst="rect">
            <a:avLst/>
          </a:prstGeom>
          <a:noFill/>
        </p:spPr>
        <p:txBody>
          <a:bodyPr wrap="square" rtlCol="0">
            <a:spAutoFit/>
          </a:bodyPr>
          <a:lstStyle/>
          <a:p>
            <a:pPr algn="ctr" defTabSz="544208"/>
            <a:r>
              <a:rPr lang="en-US" sz="2000" b="1" i="1" dirty="0">
                <a:solidFill>
                  <a:srgbClr val="3F3F3F">
                    <a:lumMod val="75000"/>
                    <a:lumOff val="25000"/>
                  </a:srgbClr>
                </a:solidFill>
                <a:latin typeface="Arial" panose="020B0604020202020204" pitchFamily="34" charset="0"/>
                <a:cs typeface="Arial" panose="020B0604020202020204" pitchFamily="34" charset="0"/>
              </a:rPr>
              <a:t>Scaled Digital Ad Channels</a:t>
            </a:r>
          </a:p>
        </p:txBody>
      </p:sp>
      <p:cxnSp>
        <p:nvCxnSpPr>
          <p:cNvPr id="18" name="Straight Connector 17">
            <a:extLst>
              <a:ext uri="{FF2B5EF4-FFF2-40B4-BE49-F238E27FC236}">
                <a16:creationId xmlns:a16="http://schemas.microsoft.com/office/drawing/2014/main" id="{0B4852D9-70A4-2044-3E93-FCC1921D5B63}"/>
              </a:ext>
            </a:extLst>
          </p:cNvPr>
          <p:cNvCxnSpPr>
            <a:cxnSpLocks/>
          </p:cNvCxnSpPr>
          <p:nvPr/>
        </p:nvCxnSpPr>
        <p:spPr>
          <a:xfrm>
            <a:off x="1609061" y="1194553"/>
            <a:ext cx="2087350" cy="0"/>
          </a:xfrm>
          <a:prstGeom prst="line">
            <a:avLst/>
          </a:prstGeom>
          <a:ln w="9525">
            <a:solidFill>
              <a:schemeClr val="tx1">
                <a:lumMod val="75000"/>
                <a:lumOff val="25000"/>
              </a:schemeClr>
            </a:solidFill>
          </a:ln>
          <a:effectLst/>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6BEB2F4E-DBCA-D60C-955F-4C043C18B4A8}"/>
              </a:ext>
            </a:extLst>
          </p:cNvPr>
          <p:cNvCxnSpPr>
            <a:cxnSpLocks/>
          </p:cNvCxnSpPr>
          <p:nvPr/>
        </p:nvCxnSpPr>
        <p:spPr>
          <a:xfrm>
            <a:off x="7323321" y="1194553"/>
            <a:ext cx="2087350" cy="0"/>
          </a:xfrm>
          <a:prstGeom prst="line">
            <a:avLst/>
          </a:prstGeom>
          <a:ln w="9525">
            <a:solidFill>
              <a:schemeClr val="tx1">
                <a:lumMod val="75000"/>
                <a:lumOff val="25000"/>
              </a:schemeClr>
            </a:solidFill>
          </a:ln>
          <a:effectLst/>
        </p:spPr>
        <p:style>
          <a:lnRef idx="2">
            <a:schemeClr val="accent1"/>
          </a:lnRef>
          <a:fillRef idx="0">
            <a:schemeClr val="accent1"/>
          </a:fillRef>
          <a:effectRef idx="1">
            <a:schemeClr val="accent1"/>
          </a:effectRef>
          <a:fontRef idx="minor">
            <a:schemeClr val="tx1"/>
          </a:fontRef>
        </p:style>
      </p:cxnSp>
      <p:pic>
        <p:nvPicPr>
          <p:cNvPr id="22" name="Picture 2" descr="The Trade Desk logo in transparent PNG and vectorized SVG formats">
            <a:extLst>
              <a:ext uri="{FF2B5EF4-FFF2-40B4-BE49-F238E27FC236}">
                <a16:creationId xmlns:a16="http://schemas.microsoft.com/office/drawing/2014/main" id="{843A9B29-EA91-6D05-B454-7EDDD1AF0CF9}"/>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7289050" y="2646370"/>
            <a:ext cx="449792" cy="47392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6948C5EF-7C44-0E13-3CE7-2EA2E8C16FD5}"/>
              </a:ext>
            </a:extLst>
          </p:cNvPr>
          <p:cNvSpPr/>
          <p:nvPr/>
        </p:nvSpPr>
        <p:spPr>
          <a:xfrm>
            <a:off x="2951163" y="1980056"/>
            <a:ext cx="6477655" cy="410955"/>
          </a:xfrm>
          <a:prstGeom prst="rect">
            <a:avLst/>
          </a:prstGeom>
          <a:solidFill>
            <a:srgbClr val="F6DF51">
              <a:alpha val="59788"/>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r>
              <a:rPr lang="en-US" sz="1600" b="1" i="1" dirty="0">
                <a:solidFill>
                  <a:srgbClr val="3F3F3F"/>
                </a:solidFill>
                <a:latin typeface="Arial" panose="020B0604020202020204" pitchFamily="34" charset="0"/>
                <a:cs typeface="Arial" panose="020B0604020202020204" pitchFamily="34" charset="0"/>
              </a:rPr>
              <a:t>AUDIENCES</a:t>
            </a:r>
          </a:p>
        </p:txBody>
      </p:sp>
      <p:sp>
        <p:nvSpPr>
          <p:cNvPr id="5" name="Curved Up Arrow 4">
            <a:extLst>
              <a:ext uri="{FF2B5EF4-FFF2-40B4-BE49-F238E27FC236}">
                <a16:creationId xmlns:a16="http://schemas.microsoft.com/office/drawing/2014/main" id="{81C6827B-E2B5-599B-7C38-307CC6479DF0}"/>
              </a:ext>
            </a:extLst>
          </p:cNvPr>
          <p:cNvSpPr/>
          <p:nvPr/>
        </p:nvSpPr>
        <p:spPr>
          <a:xfrm rot="16200000">
            <a:off x="8513526" y="2735987"/>
            <a:ext cx="4142342" cy="2063567"/>
          </a:xfrm>
          <a:prstGeom prst="curvedUpArrow">
            <a:avLst>
              <a:gd name="adj1" fmla="val 15860"/>
              <a:gd name="adj2" fmla="val 50000"/>
              <a:gd name="adj3" fmla="val 16894"/>
            </a:avLst>
          </a:prstGeom>
          <a:solidFill>
            <a:srgbClr val="F6DF5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600">
              <a:solidFill>
                <a:srgbClr val="3F3F3F"/>
              </a:solidFill>
              <a:latin typeface="Arial" panose="020B0604020202020204" pitchFamily="34" charset="0"/>
              <a:cs typeface="Arial" panose="020B0604020202020204" pitchFamily="34" charset="0"/>
            </a:endParaRPr>
          </a:p>
        </p:txBody>
      </p:sp>
      <p:sp>
        <p:nvSpPr>
          <p:cNvPr id="11" name="Triangle 10">
            <a:extLst>
              <a:ext uri="{FF2B5EF4-FFF2-40B4-BE49-F238E27FC236}">
                <a16:creationId xmlns:a16="http://schemas.microsoft.com/office/drawing/2014/main" id="{1D604043-0AEE-5B66-A525-74392B9E8C94}"/>
              </a:ext>
            </a:extLst>
          </p:cNvPr>
          <p:cNvSpPr/>
          <p:nvPr/>
        </p:nvSpPr>
        <p:spPr>
          <a:xfrm rot="10800000">
            <a:off x="7113009" y="2393330"/>
            <a:ext cx="811186" cy="238277"/>
          </a:xfrm>
          <a:prstGeom prst="triangle">
            <a:avLst/>
          </a:prstGeom>
          <a:solidFill>
            <a:srgbClr val="F6DF51">
              <a:alpha val="59788"/>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000" b="1" i="1">
              <a:solidFill>
                <a:srgbClr val="3F3F3F"/>
              </a:solidFill>
              <a:latin typeface="Arial" panose="020B0604020202020204" pitchFamily="34" charset="0"/>
              <a:cs typeface="Arial" panose="020B0604020202020204" pitchFamily="34" charset="0"/>
            </a:endParaRPr>
          </a:p>
        </p:txBody>
      </p:sp>
      <p:sp>
        <p:nvSpPr>
          <p:cNvPr id="15" name="Triangle 14">
            <a:extLst>
              <a:ext uri="{FF2B5EF4-FFF2-40B4-BE49-F238E27FC236}">
                <a16:creationId xmlns:a16="http://schemas.microsoft.com/office/drawing/2014/main" id="{AA611A84-2657-B5FF-A2BA-7771EEDA0923}"/>
              </a:ext>
            </a:extLst>
          </p:cNvPr>
          <p:cNvSpPr/>
          <p:nvPr/>
        </p:nvSpPr>
        <p:spPr>
          <a:xfrm rot="10800000">
            <a:off x="8432306" y="2393330"/>
            <a:ext cx="811186" cy="238277"/>
          </a:xfrm>
          <a:prstGeom prst="triangle">
            <a:avLst/>
          </a:prstGeom>
          <a:solidFill>
            <a:srgbClr val="F6DF51">
              <a:alpha val="59788"/>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000" b="1" i="1">
              <a:solidFill>
                <a:srgbClr val="3F3F3F"/>
              </a:solidFill>
              <a:latin typeface="Arial" panose="020B0604020202020204" pitchFamily="34" charset="0"/>
              <a:cs typeface="Arial" panose="020B0604020202020204" pitchFamily="34" charset="0"/>
            </a:endParaRPr>
          </a:p>
        </p:txBody>
      </p:sp>
      <p:sp>
        <p:nvSpPr>
          <p:cNvPr id="23" name="Triangle 22">
            <a:extLst>
              <a:ext uri="{FF2B5EF4-FFF2-40B4-BE49-F238E27FC236}">
                <a16:creationId xmlns:a16="http://schemas.microsoft.com/office/drawing/2014/main" id="{E93238E5-83AF-227A-8B6F-00AE2B5C4E49}"/>
              </a:ext>
            </a:extLst>
          </p:cNvPr>
          <p:cNvSpPr/>
          <p:nvPr/>
        </p:nvSpPr>
        <p:spPr>
          <a:xfrm rot="10800000">
            <a:off x="5789054" y="2393330"/>
            <a:ext cx="811186" cy="238277"/>
          </a:xfrm>
          <a:prstGeom prst="triangle">
            <a:avLst/>
          </a:prstGeom>
          <a:solidFill>
            <a:srgbClr val="F6DF51">
              <a:alpha val="59788"/>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000" b="1" i="1">
              <a:solidFill>
                <a:srgbClr val="3F3F3F"/>
              </a:solidFill>
              <a:latin typeface="Arial" panose="020B0604020202020204" pitchFamily="34" charset="0"/>
              <a:cs typeface="Arial" panose="020B0604020202020204" pitchFamily="34" charset="0"/>
            </a:endParaRPr>
          </a:p>
        </p:txBody>
      </p:sp>
      <p:sp>
        <p:nvSpPr>
          <p:cNvPr id="24" name="Triangle 23">
            <a:extLst>
              <a:ext uri="{FF2B5EF4-FFF2-40B4-BE49-F238E27FC236}">
                <a16:creationId xmlns:a16="http://schemas.microsoft.com/office/drawing/2014/main" id="{58868EB3-BD55-F4CE-2E99-C35FDEB97D52}"/>
              </a:ext>
            </a:extLst>
          </p:cNvPr>
          <p:cNvSpPr/>
          <p:nvPr/>
        </p:nvSpPr>
        <p:spPr>
          <a:xfrm rot="10800000">
            <a:off x="4457870" y="2393328"/>
            <a:ext cx="811186" cy="238277"/>
          </a:xfrm>
          <a:prstGeom prst="triangle">
            <a:avLst/>
          </a:prstGeom>
          <a:solidFill>
            <a:srgbClr val="F6DF51">
              <a:alpha val="59788"/>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000" b="1" i="1">
              <a:solidFill>
                <a:srgbClr val="3F3F3F"/>
              </a:solidFill>
              <a:latin typeface="Arial" panose="020B0604020202020204" pitchFamily="34" charset="0"/>
              <a:cs typeface="Arial" panose="020B0604020202020204" pitchFamily="34" charset="0"/>
            </a:endParaRPr>
          </a:p>
        </p:txBody>
      </p:sp>
      <p:sp>
        <p:nvSpPr>
          <p:cNvPr id="25" name="Triangle 24">
            <a:extLst>
              <a:ext uri="{FF2B5EF4-FFF2-40B4-BE49-F238E27FC236}">
                <a16:creationId xmlns:a16="http://schemas.microsoft.com/office/drawing/2014/main" id="{09EAF139-41AF-3443-1E9D-E2DB3CBD45A0}"/>
              </a:ext>
            </a:extLst>
          </p:cNvPr>
          <p:cNvSpPr/>
          <p:nvPr/>
        </p:nvSpPr>
        <p:spPr>
          <a:xfrm rot="10800000">
            <a:off x="3133915" y="2382551"/>
            <a:ext cx="811186" cy="238277"/>
          </a:xfrm>
          <a:prstGeom prst="triangle">
            <a:avLst/>
          </a:prstGeom>
          <a:solidFill>
            <a:srgbClr val="F6DF51">
              <a:alpha val="59788"/>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000" b="1" i="1">
              <a:solidFill>
                <a:srgbClr val="3F3F3F"/>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920B275B-6ECD-7FDC-0BDD-159635B4811E}"/>
              </a:ext>
            </a:extLst>
          </p:cNvPr>
          <p:cNvSpPr txBox="1"/>
          <p:nvPr/>
        </p:nvSpPr>
        <p:spPr>
          <a:xfrm>
            <a:off x="9817771" y="4069585"/>
            <a:ext cx="1221131" cy="769441"/>
          </a:xfrm>
          <a:prstGeom prst="rect">
            <a:avLst/>
          </a:prstGeom>
          <a:solidFill>
            <a:srgbClr val="FCF5C9"/>
          </a:solidFill>
          <a:ln>
            <a:solidFill>
              <a:srgbClr val="CEBE47"/>
            </a:solidFill>
          </a:ln>
        </p:spPr>
        <p:txBody>
          <a:bodyPr wrap="square" rtlCol="0">
            <a:spAutoFit/>
          </a:bodyPr>
          <a:lstStyle>
            <a:defPPr>
              <a:defRPr lang="en-US"/>
            </a:defPPr>
            <a:lvl1pPr algn="ctr">
              <a:defRPr sz="1200" i="1"/>
            </a:lvl1pPr>
          </a:lstStyle>
          <a:p>
            <a:pPr defTabSz="544230"/>
            <a:r>
              <a:rPr lang="en-US" b="1" dirty="0">
                <a:solidFill>
                  <a:srgbClr val="3F3F3F"/>
                </a:solidFill>
                <a:latin typeface="Arial" panose="020B0604020202020204" pitchFamily="34" charset="0"/>
                <a:cs typeface="Arial" panose="020B0604020202020204" pitchFamily="34" charset="0"/>
              </a:rPr>
              <a:t>Performance Media</a:t>
            </a:r>
          </a:p>
          <a:p>
            <a:pPr defTabSz="544230"/>
            <a:r>
              <a:rPr lang="en-US" sz="1000" dirty="0">
                <a:solidFill>
                  <a:srgbClr val="3F3F3F"/>
                </a:solidFill>
                <a:latin typeface="Arial" panose="020B0604020202020204" pitchFamily="34" charset="0"/>
                <a:cs typeface="Arial" panose="020B0604020202020204" pitchFamily="34" charset="0"/>
              </a:rPr>
              <a:t>(existing &amp; emerging)</a:t>
            </a:r>
          </a:p>
        </p:txBody>
      </p:sp>
      <p:sp>
        <p:nvSpPr>
          <p:cNvPr id="26" name="Right Brace 25">
            <a:extLst>
              <a:ext uri="{FF2B5EF4-FFF2-40B4-BE49-F238E27FC236}">
                <a16:creationId xmlns:a16="http://schemas.microsoft.com/office/drawing/2014/main" id="{C74B62F0-34C5-1741-4B0C-8726F968E4A8}"/>
              </a:ext>
            </a:extLst>
          </p:cNvPr>
          <p:cNvSpPr/>
          <p:nvPr/>
        </p:nvSpPr>
        <p:spPr>
          <a:xfrm>
            <a:off x="9487586" y="4024810"/>
            <a:ext cx="264856" cy="864559"/>
          </a:xfrm>
          <a:prstGeom prst="rightBrace">
            <a:avLst>
              <a:gd name="adj1" fmla="val 8333"/>
              <a:gd name="adj2" fmla="val 47452"/>
            </a:avLst>
          </a:prstGeom>
          <a:ln w="19050">
            <a:solidFill>
              <a:srgbClr val="CEBE47"/>
            </a:solidFill>
          </a:ln>
        </p:spPr>
        <p:style>
          <a:lnRef idx="1">
            <a:schemeClr val="accent1"/>
          </a:lnRef>
          <a:fillRef idx="0">
            <a:schemeClr val="accent1"/>
          </a:fillRef>
          <a:effectRef idx="0">
            <a:schemeClr val="accent1"/>
          </a:effectRef>
          <a:fontRef idx="minor">
            <a:schemeClr val="tx1"/>
          </a:fontRef>
        </p:style>
        <p:txBody>
          <a:bodyPr rtlCol="0" anchor="ctr"/>
          <a:lstStyle/>
          <a:p>
            <a:pPr algn="ctr" defTabSz="544230"/>
            <a:endParaRPr lang="en-US" sz="2600">
              <a:solidFill>
                <a:srgbClr val="3F3F3F"/>
              </a:solidFill>
              <a:latin typeface="Arial"/>
            </a:endParaRPr>
          </a:p>
        </p:txBody>
      </p:sp>
      <p:sp>
        <p:nvSpPr>
          <p:cNvPr id="30" name="TextBox 29">
            <a:extLst>
              <a:ext uri="{FF2B5EF4-FFF2-40B4-BE49-F238E27FC236}">
                <a16:creationId xmlns:a16="http://schemas.microsoft.com/office/drawing/2014/main" id="{09E601CF-2E43-5C99-78D1-A5EF4CED27F9}"/>
              </a:ext>
            </a:extLst>
          </p:cNvPr>
          <p:cNvSpPr txBox="1"/>
          <p:nvPr/>
        </p:nvSpPr>
        <p:spPr>
          <a:xfrm>
            <a:off x="10338226" y="2608918"/>
            <a:ext cx="1738647" cy="1200329"/>
          </a:xfrm>
          <a:prstGeom prst="rect">
            <a:avLst/>
          </a:prstGeom>
          <a:solidFill>
            <a:srgbClr val="FCF5C9"/>
          </a:solidFill>
          <a:ln>
            <a:solidFill>
              <a:srgbClr val="CEBE47"/>
            </a:solidFill>
          </a:ln>
        </p:spPr>
        <p:txBody>
          <a:bodyPr wrap="square" rtlCol="0">
            <a:spAutoFit/>
          </a:bodyPr>
          <a:lstStyle/>
          <a:p>
            <a:pPr algn="ctr" defTabSz="544230"/>
            <a:r>
              <a:rPr lang="en-US" sz="1200" b="1" i="1" dirty="0">
                <a:solidFill>
                  <a:srgbClr val="3F3F3F"/>
                </a:solidFill>
                <a:latin typeface="Arial" panose="020B0604020202020204" pitchFamily="34" charset="0"/>
                <a:cs typeface="Arial" panose="020B0604020202020204" pitchFamily="34" charset="0"/>
              </a:rPr>
              <a:t>“Full-Funnel Commerce Media” </a:t>
            </a:r>
          </a:p>
          <a:p>
            <a:pPr algn="ctr" defTabSz="544230"/>
            <a:r>
              <a:rPr lang="en-US" sz="1200" i="1" dirty="0">
                <a:solidFill>
                  <a:srgbClr val="3F3F3F"/>
                </a:solidFill>
                <a:latin typeface="Arial" panose="020B0604020202020204" pitchFamily="34" charset="0"/>
                <a:cs typeface="Arial" panose="020B0604020202020204" pitchFamily="34" charset="0"/>
              </a:rPr>
              <a:t>Leveraging 1</a:t>
            </a:r>
            <a:r>
              <a:rPr lang="en-US" sz="1200" i="1" baseline="30000" dirty="0">
                <a:solidFill>
                  <a:srgbClr val="3F3F3F"/>
                </a:solidFill>
                <a:latin typeface="Arial" panose="020B0604020202020204" pitchFamily="34" charset="0"/>
                <a:cs typeface="Arial" panose="020B0604020202020204" pitchFamily="34" charset="0"/>
              </a:rPr>
              <a:t>st</a:t>
            </a:r>
            <a:r>
              <a:rPr lang="en-US" sz="1200" i="1" dirty="0">
                <a:solidFill>
                  <a:srgbClr val="3F3F3F"/>
                </a:solidFill>
                <a:latin typeface="Arial" panose="020B0604020202020204" pitchFamily="34" charset="0"/>
                <a:cs typeface="Arial" panose="020B0604020202020204" pitchFamily="34" charset="0"/>
              </a:rPr>
              <a:t> party data for targeting, attribution, and optimization</a:t>
            </a:r>
          </a:p>
        </p:txBody>
      </p:sp>
      <p:sp>
        <p:nvSpPr>
          <p:cNvPr id="13" name="Rectangle 12">
            <a:extLst>
              <a:ext uri="{FF2B5EF4-FFF2-40B4-BE49-F238E27FC236}">
                <a16:creationId xmlns:a16="http://schemas.microsoft.com/office/drawing/2014/main" id="{5149B4A9-6F2D-C0AF-CA67-4DE73B6EB25D}"/>
              </a:ext>
            </a:extLst>
          </p:cNvPr>
          <p:cNvSpPr/>
          <p:nvPr/>
        </p:nvSpPr>
        <p:spPr>
          <a:xfrm>
            <a:off x="11199812" y="19896"/>
            <a:ext cx="960438" cy="170604"/>
          </a:xfrm>
          <a:prstGeom prst="rect">
            <a:avLst/>
          </a:prstGeom>
          <a:solidFill>
            <a:srgbClr val="C00000"/>
          </a:solidFill>
          <a:ln>
            <a:solidFill>
              <a:schemeClr val="bg1">
                <a:lumMod val="7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defRPr/>
            </a:pPr>
            <a:r>
              <a:rPr lang="en-US" sz="667" b="1">
                <a:solidFill>
                  <a:prstClr val="white"/>
                </a:solidFill>
                <a:latin typeface="Arial"/>
              </a:rPr>
              <a:t>CONFIDENTIAL</a:t>
            </a:r>
            <a:endParaRPr lang="en-US" sz="667" b="1" dirty="0">
              <a:solidFill>
                <a:prstClr val="white"/>
              </a:solidFill>
              <a:latin typeface="Arial"/>
            </a:endParaRPr>
          </a:p>
        </p:txBody>
      </p:sp>
      <p:pic>
        <p:nvPicPr>
          <p:cNvPr id="19" name="Picture 18">
            <a:extLst>
              <a:ext uri="{FF2B5EF4-FFF2-40B4-BE49-F238E27FC236}">
                <a16:creationId xmlns:a16="http://schemas.microsoft.com/office/drawing/2014/main" id="{54DF34C8-402D-8464-D4C4-0EA1E8151C41}"/>
              </a:ext>
            </a:extLst>
          </p:cNvPr>
          <p:cNvPicPr>
            <a:picLocks noChangeAspect="1"/>
          </p:cNvPicPr>
          <p:nvPr/>
        </p:nvPicPr>
        <p:blipFill>
          <a:blip r:embed="rId19">
            <a:duotone>
              <a:prstClr val="black"/>
              <a:schemeClr val="tx2">
                <a:tint val="45000"/>
                <a:satMod val="400000"/>
              </a:schemeClr>
            </a:duotone>
            <a:extLst>
              <a:ext uri="{BEBA8EAE-BF5A-486C-A8C5-ECC9F3942E4B}">
                <a14:imgProps xmlns:a14="http://schemas.microsoft.com/office/drawing/2010/main">
                  <a14:imgLayer r:embed="rId20">
                    <a14:imgEffect>
                      <a14:brightnessContrast bright="-100000"/>
                    </a14:imgEffect>
                  </a14:imgLayer>
                </a14:imgProps>
              </a:ext>
            </a:extLst>
          </a:blip>
          <a:stretch>
            <a:fillRect/>
          </a:stretch>
        </p:blipFill>
        <p:spPr>
          <a:xfrm>
            <a:off x="1859857" y="3204770"/>
            <a:ext cx="665607" cy="176386"/>
          </a:xfrm>
          <a:prstGeom prst="rect">
            <a:avLst/>
          </a:prstGeom>
        </p:spPr>
      </p:pic>
      <p:pic>
        <p:nvPicPr>
          <p:cNvPr id="51" name="Picture 50">
            <a:extLst>
              <a:ext uri="{FF2B5EF4-FFF2-40B4-BE49-F238E27FC236}">
                <a16:creationId xmlns:a16="http://schemas.microsoft.com/office/drawing/2014/main" id="{011237DF-8888-DAA3-0567-619DB101ED97}"/>
              </a:ext>
            </a:extLst>
          </p:cNvPr>
          <p:cNvPicPr>
            <a:picLocks noChangeAspect="1"/>
          </p:cNvPicPr>
          <p:nvPr/>
        </p:nvPicPr>
        <p:blipFill>
          <a:blip r:embed="rId19">
            <a:duotone>
              <a:prstClr val="black"/>
              <a:schemeClr val="tx2">
                <a:tint val="45000"/>
                <a:satMod val="400000"/>
              </a:schemeClr>
            </a:duotone>
            <a:extLst>
              <a:ext uri="{BEBA8EAE-BF5A-486C-A8C5-ECC9F3942E4B}">
                <a14:imgProps xmlns:a14="http://schemas.microsoft.com/office/drawing/2010/main">
                  <a14:imgLayer r:embed="rId20">
                    <a14:imgEffect>
                      <a14:brightnessContrast bright="-100000"/>
                    </a14:imgEffect>
                  </a14:imgLayer>
                </a14:imgProps>
              </a:ext>
            </a:extLst>
          </a:blip>
          <a:stretch>
            <a:fillRect/>
          </a:stretch>
        </p:blipFill>
        <p:spPr>
          <a:xfrm>
            <a:off x="837507" y="5869921"/>
            <a:ext cx="665607" cy="176386"/>
          </a:xfrm>
          <a:prstGeom prst="rect">
            <a:avLst/>
          </a:prstGeom>
        </p:spPr>
      </p:pic>
      <p:sp>
        <p:nvSpPr>
          <p:cNvPr id="31" name="Title Placeholder 1">
            <a:extLst>
              <a:ext uri="{FF2B5EF4-FFF2-40B4-BE49-F238E27FC236}">
                <a16:creationId xmlns:a16="http://schemas.microsoft.com/office/drawing/2014/main" id="{1CC5A7EA-BA65-C056-E071-6608F45DEEDE}"/>
              </a:ext>
            </a:extLst>
          </p:cNvPr>
          <p:cNvSpPr txBox="1">
            <a:spLocks/>
          </p:cNvSpPr>
          <p:nvPr/>
        </p:nvSpPr>
        <p:spPr bwMode="auto">
          <a:xfrm>
            <a:off x="0" y="-1"/>
            <a:ext cx="12192000" cy="822960"/>
          </a:xfrm>
          <a:prstGeom prst="rect">
            <a:avLst/>
          </a:prstGeom>
          <a:solidFill>
            <a:srgbClr val="1B3F6B"/>
          </a:solid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457200" tIns="34255" rIns="68498" bIns="34255" numCol="1" anchor="ctr" anchorCtr="0" compatLnSpc="1">
            <a:prstTxWarp prst="textNoShape">
              <a:avLst/>
            </a:prstTxWarp>
          </a:bodyPr>
          <a:lstStyle>
            <a:defPPr>
              <a:defRPr lang="en-US"/>
            </a:defPPr>
            <a:lvl1pPr defTabSz="411010" fontAlgn="base">
              <a:spcBef>
                <a:spcPct val="0"/>
              </a:spcBef>
              <a:spcAft>
                <a:spcPct val="0"/>
              </a:spcAft>
              <a:defRPr sz="3200" b="1">
                <a:solidFill>
                  <a:srgbClr val="FFFFFF"/>
                </a:solidFill>
                <a:latin typeface="Arial"/>
                <a:ea typeface="ＭＳ Ｐゴシック" charset="0"/>
                <a:cs typeface="Arial"/>
              </a:defRPr>
            </a:lvl1pPr>
            <a:lvl2pPr algn="ctr" defTabSz="411010" fontAlgn="base">
              <a:spcBef>
                <a:spcPct val="0"/>
              </a:spcBef>
              <a:spcAft>
                <a:spcPct val="0"/>
              </a:spcAft>
              <a:defRPr sz="4000">
                <a:solidFill>
                  <a:schemeClr val="bg1"/>
                </a:solidFill>
                <a:latin typeface="Arial" charset="0"/>
                <a:ea typeface="ＭＳ Ｐゴシック" charset="0"/>
              </a:defRPr>
            </a:lvl2pPr>
            <a:lvl3pPr algn="ctr" defTabSz="411010" fontAlgn="base">
              <a:spcBef>
                <a:spcPct val="0"/>
              </a:spcBef>
              <a:spcAft>
                <a:spcPct val="0"/>
              </a:spcAft>
              <a:defRPr sz="4000">
                <a:solidFill>
                  <a:schemeClr val="bg1"/>
                </a:solidFill>
                <a:latin typeface="Arial" charset="0"/>
                <a:ea typeface="ＭＳ Ｐゴシック" charset="0"/>
              </a:defRPr>
            </a:lvl3pPr>
            <a:lvl4pPr algn="ctr" defTabSz="411010" fontAlgn="base">
              <a:spcBef>
                <a:spcPct val="0"/>
              </a:spcBef>
              <a:spcAft>
                <a:spcPct val="0"/>
              </a:spcAft>
              <a:defRPr sz="4000">
                <a:solidFill>
                  <a:schemeClr val="bg1"/>
                </a:solidFill>
                <a:latin typeface="Arial" charset="0"/>
                <a:ea typeface="ＭＳ Ｐゴシック" charset="0"/>
              </a:defRPr>
            </a:lvl4pPr>
            <a:lvl5pPr algn="ctr" defTabSz="411010" fontAlgn="base">
              <a:spcBef>
                <a:spcPct val="0"/>
              </a:spcBef>
              <a:spcAft>
                <a:spcPct val="0"/>
              </a:spcAft>
              <a:defRPr sz="4000">
                <a:solidFill>
                  <a:schemeClr val="bg1"/>
                </a:solidFill>
                <a:latin typeface="Arial" charset="0"/>
                <a:ea typeface="ＭＳ Ｐゴシック" charset="0"/>
              </a:defRPr>
            </a:lvl5pPr>
            <a:lvl6pPr marL="411010" algn="ctr" defTabSz="411010" fontAlgn="base">
              <a:spcBef>
                <a:spcPct val="0"/>
              </a:spcBef>
              <a:spcAft>
                <a:spcPct val="0"/>
              </a:spcAft>
              <a:defRPr sz="4000">
                <a:solidFill>
                  <a:schemeClr val="bg1"/>
                </a:solidFill>
                <a:latin typeface="Arial" charset="0"/>
                <a:ea typeface="ＭＳ Ｐゴシック" charset="0"/>
              </a:defRPr>
            </a:lvl6pPr>
            <a:lvl7pPr marL="822022" algn="ctr" defTabSz="411010" fontAlgn="base">
              <a:spcBef>
                <a:spcPct val="0"/>
              </a:spcBef>
              <a:spcAft>
                <a:spcPct val="0"/>
              </a:spcAft>
              <a:defRPr sz="4000">
                <a:solidFill>
                  <a:schemeClr val="bg1"/>
                </a:solidFill>
                <a:latin typeface="Arial" charset="0"/>
                <a:ea typeface="ＭＳ Ｐゴシック" charset="0"/>
              </a:defRPr>
            </a:lvl7pPr>
            <a:lvl8pPr marL="1233037" algn="ctr" defTabSz="411010" fontAlgn="base">
              <a:spcBef>
                <a:spcPct val="0"/>
              </a:spcBef>
              <a:spcAft>
                <a:spcPct val="0"/>
              </a:spcAft>
              <a:defRPr sz="4000">
                <a:solidFill>
                  <a:schemeClr val="bg1"/>
                </a:solidFill>
                <a:latin typeface="Arial" charset="0"/>
                <a:ea typeface="ＭＳ Ｐゴシック" charset="0"/>
              </a:defRPr>
            </a:lvl8pPr>
            <a:lvl9pPr marL="1644043" algn="ctr" defTabSz="411010" fontAlgn="base">
              <a:spcBef>
                <a:spcPct val="0"/>
              </a:spcBef>
              <a:spcAft>
                <a:spcPct val="0"/>
              </a:spcAft>
              <a:defRPr sz="4000">
                <a:solidFill>
                  <a:schemeClr val="bg1"/>
                </a:solidFill>
                <a:latin typeface="Arial" charset="0"/>
                <a:ea typeface="ＭＳ Ｐゴシック" charset="0"/>
              </a:defRPr>
            </a:lvl9pPr>
          </a:lstStyle>
          <a:p>
            <a:pPr defTabSz="342495"/>
            <a:r>
              <a:rPr lang="en-US" sz="2667" dirty="0"/>
              <a:t>Commerce Media is Both a Channel AND a Layer Opportunity, Enabling Outcomes Across Channels with Commerce Data</a:t>
            </a:r>
          </a:p>
        </p:txBody>
      </p:sp>
      <p:sp>
        <p:nvSpPr>
          <p:cNvPr id="32" name="Slide Number Placeholder 5">
            <a:extLst>
              <a:ext uri="{FF2B5EF4-FFF2-40B4-BE49-F238E27FC236}">
                <a16:creationId xmlns:a16="http://schemas.microsoft.com/office/drawing/2014/main" id="{0C9F4756-88A4-24F1-C70E-AC6140586949}"/>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defPPr>
              <a:defRPr lang="en-US"/>
            </a:defPPr>
            <a:lvl1pPr marL="0" algn="l" defTabSz="544230" rtl="0" eaLnBrk="1" latinLnBrk="0" hangingPunct="1">
              <a:defRPr lang="en-US" sz="917" b="1" kern="1200" smtClean="0">
                <a:solidFill>
                  <a:schemeClr val="tx1">
                    <a:lumMod val="75000"/>
                    <a:lumOff val="25000"/>
                  </a:schemeClr>
                </a:solidFill>
                <a:latin typeface="+mj-lt"/>
                <a:ea typeface="ＭＳ Ｐゴシック" charset="0"/>
                <a:cs typeface="+mn-cs"/>
              </a:defRPr>
            </a:lvl1pPr>
            <a:lvl2pPr marL="544230" algn="l" defTabSz="544230" rtl="0" eaLnBrk="1" latinLnBrk="0" hangingPunct="1">
              <a:defRPr sz="2167" kern="1200">
                <a:solidFill>
                  <a:schemeClr val="tx1"/>
                </a:solidFill>
                <a:latin typeface="+mn-lt"/>
                <a:ea typeface="+mn-ea"/>
                <a:cs typeface="+mn-cs"/>
              </a:defRPr>
            </a:lvl2pPr>
            <a:lvl3pPr marL="1088461" algn="l" defTabSz="544230" rtl="0" eaLnBrk="1" latinLnBrk="0" hangingPunct="1">
              <a:defRPr sz="2167" kern="1200">
                <a:solidFill>
                  <a:schemeClr val="tx1"/>
                </a:solidFill>
                <a:latin typeface="+mn-lt"/>
                <a:ea typeface="+mn-ea"/>
                <a:cs typeface="+mn-cs"/>
              </a:defRPr>
            </a:lvl3pPr>
            <a:lvl4pPr marL="1632691" algn="l" defTabSz="544230" rtl="0" eaLnBrk="1" latinLnBrk="0" hangingPunct="1">
              <a:defRPr sz="2167" kern="1200">
                <a:solidFill>
                  <a:schemeClr val="tx1"/>
                </a:solidFill>
                <a:latin typeface="+mn-lt"/>
                <a:ea typeface="+mn-ea"/>
                <a:cs typeface="+mn-cs"/>
              </a:defRPr>
            </a:lvl4pPr>
            <a:lvl5pPr marL="2176921" algn="l" defTabSz="544230" rtl="0" eaLnBrk="1" latinLnBrk="0" hangingPunct="1">
              <a:defRPr sz="2167" kern="1200">
                <a:solidFill>
                  <a:schemeClr val="tx1"/>
                </a:solidFill>
                <a:latin typeface="+mn-lt"/>
                <a:ea typeface="+mn-ea"/>
                <a:cs typeface="+mn-cs"/>
              </a:defRPr>
            </a:lvl5pPr>
            <a:lvl6pPr marL="2721151" algn="l" defTabSz="544230" rtl="0" eaLnBrk="1" latinLnBrk="0" hangingPunct="1">
              <a:defRPr sz="2167" kern="1200">
                <a:solidFill>
                  <a:schemeClr val="tx1"/>
                </a:solidFill>
                <a:latin typeface="+mn-lt"/>
                <a:ea typeface="+mn-ea"/>
                <a:cs typeface="+mn-cs"/>
              </a:defRPr>
            </a:lvl6pPr>
            <a:lvl7pPr marL="3265381" algn="l" defTabSz="544230" rtl="0" eaLnBrk="1" latinLnBrk="0" hangingPunct="1">
              <a:defRPr sz="2167" kern="1200">
                <a:solidFill>
                  <a:schemeClr val="tx1"/>
                </a:solidFill>
                <a:latin typeface="+mn-lt"/>
                <a:ea typeface="+mn-ea"/>
                <a:cs typeface="+mn-cs"/>
              </a:defRPr>
            </a:lvl7pPr>
            <a:lvl8pPr marL="3809612" algn="l" defTabSz="544230" rtl="0" eaLnBrk="1" latinLnBrk="0" hangingPunct="1">
              <a:defRPr sz="2167" kern="1200">
                <a:solidFill>
                  <a:schemeClr val="tx1"/>
                </a:solidFill>
                <a:latin typeface="+mn-lt"/>
                <a:ea typeface="+mn-ea"/>
                <a:cs typeface="+mn-cs"/>
              </a:defRPr>
            </a:lvl8pPr>
            <a:lvl9pPr marL="4353842" algn="l" defTabSz="544230" rtl="0" eaLnBrk="1" latinLnBrk="0" hangingPunct="1">
              <a:defRPr sz="2167" kern="1200">
                <a:solidFill>
                  <a:schemeClr val="tx1"/>
                </a:solidFill>
                <a:latin typeface="+mn-lt"/>
                <a:ea typeface="+mn-ea"/>
                <a:cs typeface="+mn-cs"/>
              </a:defRPr>
            </a:lvl9pPr>
          </a:lstStyle>
          <a:p>
            <a:pPr algn="ctr" defTabSz="542287" fontAlgn="base">
              <a:spcBef>
                <a:spcPct val="0"/>
              </a:spcBef>
              <a:spcAft>
                <a:spcPct val="0"/>
              </a:spcAft>
            </a:pPr>
            <a:fld id="{6CFBF153-8302-EE4C-A3C5-81920F175C08}" type="slidenum">
              <a:rPr lang="en-US">
                <a:solidFill>
                  <a:srgbClr val="3F3F3F"/>
                </a:solidFill>
                <a:latin typeface="Arial"/>
              </a:rPr>
              <a:pPr algn="ctr" defTabSz="542287" fontAlgn="base">
                <a:spcBef>
                  <a:spcPct val="0"/>
                </a:spcBef>
                <a:spcAft>
                  <a:spcPct val="0"/>
                </a:spcAft>
              </a:pPr>
              <a:t>33</a:t>
            </a:fld>
            <a:endParaRPr lang="en-US" dirty="0">
              <a:solidFill>
                <a:srgbClr val="3F3F3F"/>
              </a:solidFill>
              <a:latin typeface="Arial"/>
            </a:endParaRPr>
          </a:p>
        </p:txBody>
      </p:sp>
    </p:spTree>
    <p:extLst>
      <p:ext uri="{BB962C8B-B14F-4D97-AF65-F5344CB8AC3E}">
        <p14:creationId xmlns:p14="http://schemas.microsoft.com/office/powerpoint/2010/main" val="32455924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9" name="Straight Connector 48">
            <a:extLst>
              <a:ext uri="{FF2B5EF4-FFF2-40B4-BE49-F238E27FC236}">
                <a16:creationId xmlns:a16="http://schemas.microsoft.com/office/drawing/2014/main" id="{244E9263-BDA4-B347-9C45-C135B617CA5D}"/>
              </a:ext>
            </a:extLst>
          </p:cNvPr>
          <p:cNvCxnSpPr>
            <a:cxnSpLocks/>
          </p:cNvCxnSpPr>
          <p:nvPr/>
        </p:nvCxnSpPr>
        <p:spPr>
          <a:xfrm flipV="1">
            <a:off x="6096000" y="3064764"/>
            <a:ext cx="0" cy="3046528"/>
          </a:xfrm>
          <a:prstGeom prst="line">
            <a:avLst/>
          </a:prstGeom>
          <a:ln w="12700" cmpd="sng">
            <a:solidFill>
              <a:schemeClr val="tx1">
                <a:lumMod val="75000"/>
                <a:lumOff val="25000"/>
              </a:schemeClr>
            </a:solidFill>
            <a:headEnd type="none"/>
            <a:tailEnd type="none"/>
          </a:ln>
        </p:spPr>
        <p:style>
          <a:lnRef idx="1">
            <a:schemeClr val="accent4"/>
          </a:lnRef>
          <a:fillRef idx="0">
            <a:schemeClr val="accent4"/>
          </a:fillRef>
          <a:effectRef idx="0">
            <a:schemeClr val="accent4"/>
          </a:effectRef>
          <a:fontRef idx="minor">
            <a:schemeClr val="tx1"/>
          </a:fontRef>
        </p:style>
      </p:cxnSp>
      <p:sp>
        <p:nvSpPr>
          <p:cNvPr id="50" name="TextBox 49">
            <a:extLst>
              <a:ext uri="{FF2B5EF4-FFF2-40B4-BE49-F238E27FC236}">
                <a16:creationId xmlns:a16="http://schemas.microsoft.com/office/drawing/2014/main" id="{54528467-32E5-7240-B59A-3226DD20F397}"/>
              </a:ext>
            </a:extLst>
          </p:cNvPr>
          <p:cNvSpPr txBox="1"/>
          <p:nvPr/>
        </p:nvSpPr>
        <p:spPr>
          <a:xfrm>
            <a:off x="2939326" y="3131905"/>
            <a:ext cx="1303428" cy="384717"/>
          </a:xfrm>
          <a:prstGeom prst="rect">
            <a:avLst/>
          </a:prstGeom>
          <a:noFill/>
        </p:spPr>
        <p:txBody>
          <a:bodyPr wrap="none" lIns="76197" tIns="38098" rIns="76197" bIns="38098" rtlCol="0">
            <a:spAutoFit/>
          </a:bodyPr>
          <a:lstStyle/>
          <a:p>
            <a:pPr defTabSz="914107"/>
            <a:r>
              <a:rPr lang="en-US" sz="2000" b="1" dirty="0">
                <a:solidFill>
                  <a:srgbClr val="3F3F3F"/>
                </a:solidFill>
                <a:latin typeface="Arial" panose="020B0604020202020204" pitchFamily="34" charset="0"/>
                <a:cs typeface="Arial" panose="020B0604020202020204" pitchFamily="34" charset="0"/>
              </a:rPr>
              <a:t>Targeting</a:t>
            </a:r>
          </a:p>
        </p:txBody>
      </p:sp>
      <p:sp>
        <p:nvSpPr>
          <p:cNvPr id="51" name="TextBox 50">
            <a:extLst>
              <a:ext uri="{FF2B5EF4-FFF2-40B4-BE49-F238E27FC236}">
                <a16:creationId xmlns:a16="http://schemas.microsoft.com/office/drawing/2014/main" id="{7CDA1FBE-6CE3-114C-9414-CA42F9FDE721}"/>
              </a:ext>
            </a:extLst>
          </p:cNvPr>
          <p:cNvSpPr txBox="1"/>
          <p:nvPr/>
        </p:nvSpPr>
        <p:spPr>
          <a:xfrm>
            <a:off x="2939326" y="3921370"/>
            <a:ext cx="2048632" cy="384717"/>
          </a:xfrm>
          <a:prstGeom prst="rect">
            <a:avLst/>
          </a:prstGeom>
          <a:noFill/>
        </p:spPr>
        <p:txBody>
          <a:bodyPr wrap="none" lIns="76197" tIns="38098" rIns="76197" bIns="38098" rtlCol="0">
            <a:spAutoFit/>
          </a:bodyPr>
          <a:lstStyle/>
          <a:p>
            <a:pPr defTabSz="914107"/>
            <a:r>
              <a:rPr lang="en-US" sz="2000" b="1" dirty="0">
                <a:solidFill>
                  <a:srgbClr val="3F3F3F"/>
                </a:solidFill>
                <a:latin typeface="Arial" panose="020B0604020202020204" pitchFamily="34" charset="0"/>
                <a:cs typeface="Arial" panose="020B0604020202020204" pitchFamily="34" charset="0"/>
              </a:rPr>
              <a:t>Personalization</a:t>
            </a:r>
          </a:p>
        </p:txBody>
      </p:sp>
      <p:sp>
        <p:nvSpPr>
          <p:cNvPr id="52" name="TextBox 51">
            <a:extLst>
              <a:ext uri="{FF2B5EF4-FFF2-40B4-BE49-F238E27FC236}">
                <a16:creationId xmlns:a16="http://schemas.microsoft.com/office/drawing/2014/main" id="{64ED1A7F-4E3B-854E-BD7A-F3B91EC927DD}"/>
              </a:ext>
            </a:extLst>
          </p:cNvPr>
          <p:cNvSpPr txBox="1"/>
          <p:nvPr/>
        </p:nvSpPr>
        <p:spPr>
          <a:xfrm>
            <a:off x="2939328" y="4710835"/>
            <a:ext cx="1463536" cy="384717"/>
          </a:xfrm>
          <a:prstGeom prst="rect">
            <a:avLst/>
          </a:prstGeom>
          <a:noFill/>
        </p:spPr>
        <p:txBody>
          <a:bodyPr wrap="none" lIns="76197" tIns="38098" rIns="76197" bIns="38098" rtlCol="0">
            <a:spAutoFit/>
          </a:bodyPr>
          <a:lstStyle/>
          <a:p>
            <a:pPr defTabSz="914107"/>
            <a:r>
              <a:rPr lang="en-US" sz="2000" b="1" dirty="0">
                <a:solidFill>
                  <a:srgbClr val="3F3F3F"/>
                </a:solidFill>
                <a:latin typeface="Arial" panose="020B0604020202020204" pitchFamily="34" charset="0"/>
                <a:cs typeface="Arial" panose="020B0604020202020204" pitchFamily="34" charset="0"/>
              </a:rPr>
              <a:t>Attribution</a:t>
            </a:r>
          </a:p>
        </p:txBody>
      </p:sp>
      <p:sp>
        <p:nvSpPr>
          <p:cNvPr id="53" name="TextBox 52">
            <a:extLst>
              <a:ext uri="{FF2B5EF4-FFF2-40B4-BE49-F238E27FC236}">
                <a16:creationId xmlns:a16="http://schemas.microsoft.com/office/drawing/2014/main" id="{6591DEF7-C372-1744-AEB6-850871565F60}"/>
              </a:ext>
            </a:extLst>
          </p:cNvPr>
          <p:cNvSpPr txBox="1"/>
          <p:nvPr/>
        </p:nvSpPr>
        <p:spPr>
          <a:xfrm>
            <a:off x="2939326" y="5500301"/>
            <a:ext cx="1721619" cy="384717"/>
          </a:xfrm>
          <a:prstGeom prst="rect">
            <a:avLst/>
          </a:prstGeom>
          <a:noFill/>
        </p:spPr>
        <p:txBody>
          <a:bodyPr wrap="none" lIns="76197" tIns="38098" rIns="76197" bIns="38098" rtlCol="0">
            <a:spAutoFit/>
          </a:bodyPr>
          <a:lstStyle/>
          <a:p>
            <a:pPr defTabSz="914107"/>
            <a:r>
              <a:rPr lang="en-US" sz="2000" b="1" dirty="0">
                <a:solidFill>
                  <a:srgbClr val="3F3F3F"/>
                </a:solidFill>
                <a:latin typeface="Arial" panose="020B0604020202020204" pitchFamily="34" charset="0"/>
                <a:cs typeface="Arial" panose="020B0604020202020204" pitchFamily="34" charset="0"/>
              </a:rPr>
              <a:t>Performance</a:t>
            </a:r>
          </a:p>
        </p:txBody>
      </p:sp>
      <p:pic>
        <p:nvPicPr>
          <p:cNvPr id="54" name="Picture 53">
            <a:extLst>
              <a:ext uri="{FF2B5EF4-FFF2-40B4-BE49-F238E27FC236}">
                <a16:creationId xmlns:a16="http://schemas.microsoft.com/office/drawing/2014/main" id="{3C2ADDFB-AE65-AA4E-BC1A-E23365936EA9}"/>
              </a:ext>
            </a:extLst>
          </p:cNvPr>
          <p:cNvPicPr>
            <a:picLocks noChangeAspect="1"/>
          </p:cNvPicPr>
          <p:nvPr/>
        </p:nvPicPr>
        <p:blipFill>
          <a:blip r:embed="rId3"/>
          <a:stretch>
            <a:fillRect/>
          </a:stretch>
        </p:blipFill>
        <p:spPr>
          <a:xfrm>
            <a:off x="1630056" y="2925789"/>
            <a:ext cx="702151" cy="702151"/>
          </a:xfrm>
          <a:prstGeom prst="rect">
            <a:avLst/>
          </a:prstGeom>
        </p:spPr>
      </p:pic>
      <p:pic>
        <p:nvPicPr>
          <p:cNvPr id="55" name="Picture 54">
            <a:extLst>
              <a:ext uri="{FF2B5EF4-FFF2-40B4-BE49-F238E27FC236}">
                <a16:creationId xmlns:a16="http://schemas.microsoft.com/office/drawing/2014/main" id="{FD662736-31E5-AF4A-B512-0AB94FEA4322}"/>
              </a:ext>
            </a:extLst>
          </p:cNvPr>
          <p:cNvPicPr>
            <a:picLocks noChangeAspect="1"/>
          </p:cNvPicPr>
          <p:nvPr/>
        </p:nvPicPr>
        <p:blipFill>
          <a:blip r:embed="rId4"/>
          <a:stretch>
            <a:fillRect/>
          </a:stretch>
        </p:blipFill>
        <p:spPr>
          <a:xfrm rot="1167548">
            <a:off x="1438865" y="3688883"/>
            <a:ext cx="1039056" cy="842478"/>
          </a:xfrm>
          <a:prstGeom prst="rect">
            <a:avLst/>
          </a:prstGeom>
        </p:spPr>
      </p:pic>
      <p:pic>
        <p:nvPicPr>
          <p:cNvPr id="56" name="Picture 55">
            <a:extLst>
              <a:ext uri="{FF2B5EF4-FFF2-40B4-BE49-F238E27FC236}">
                <a16:creationId xmlns:a16="http://schemas.microsoft.com/office/drawing/2014/main" id="{79DB1DF0-ED9E-BA4B-84CC-4EC6CC654C2E}"/>
              </a:ext>
            </a:extLst>
          </p:cNvPr>
          <p:cNvPicPr>
            <a:picLocks noChangeAspect="1"/>
          </p:cNvPicPr>
          <p:nvPr/>
        </p:nvPicPr>
        <p:blipFill>
          <a:blip r:embed="rId5"/>
          <a:stretch>
            <a:fillRect/>
          </a:stretch>
        </p:blipFill>
        <p:spPr>
          <a:xfrm>
            <a:off x="1403085" y="5355687"/>
            <a:ext cx="1156093" cy="713841"/>
          </a:xfrm>
          <a:prstGeom prst="rect">
            <a:avLst/>
          </a:prstGeom>
        </p:spPr>
      </p:pic>
      <p:grpSp>
        <p:nvGrpSpPr>
          <p:cNvPr id="57" name="Group 56">
            <a:extLst>
              <a:ext uri="{FF2B5EF4-FFF2-40B4-BE49-F238E27FC236}">
                <a16:creationId xmlns:a16="http://schemas.microsoft.com/office/drawing/2014/main" id="{D7EBA259-1296-6F46-87C5-AC6F27FC0AE8}"/>
              </a:ext>
            </a:extLst>
          </p:cNvPr>
          <p:cNvGrpSpPr>
            <a:grpSpLocks noChangeAspect="1"/>
          </p:cNvGrpSpPr>
          <p:nvPr/>
        </p:nvGrpSpPr>
        <p:grpSpPr>
          <a:xfrm>
            <a:off x="1317183" y="4700871"/>
            <a:ext cx="1279885" cy="457215"/>
            <a:chOff x="2482994" y="6746457"/>
            <a:chExt cx="1689448" cy="603524"/>
          </a:xfrm>
        </p:grpSpPr>
        <p:pic>
          <p:nvPicPr>
            <p:cNvPr id="58" name="Picture 57">
              <a:extLst>
                <a:ext uri="{FF2B5EF4-FFF2-40B4-BE49-F238E27FC236}">
                  <a16:creationId xmlns:a16="http://schemas.microsoft.com/office/drawing/2014/main" id="{B6EF11BE-8A91-8749-81D7-FAE1F2467FB2}"/>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contrast="-40000"/>
                      </a14:imgEffect>
                    </a14:imgLayer>
                  </a14:imgProps>
                </a:ext>
              </a:extLst>
            </a:blip>
            <a:stretch>
              <a:fillRect/>
            </a:stretch>
          </p:blipFill>
          <p:spPr>
            <a:xfrm>
              <a:off x="3568917" y="6746457"/>
              <a:ext cx="603525" cy="603524"/>
            </a:xfrm>
            <a:prstGeom prst="rect">
              <a:avLst/>
            </a:prstGeom>
            <a:noFill/>
          </p:spPr>
        </p:pic>
        <p:sp>
          <p:nvSpPr>
            <p:cNvPr id="59" name="Right Arrow 58">
              <a:extLst>
                <a:ext uri="{FF2B5EF4-FFF2-40B4-BE49-F238E27FC236}">
                  <a16:creationId xmlns:a16="http://schemas.microsoft.com/office/drawing/2014/main" id="{9D0836D0-86B2-174B-BD6B-539822CB3F5D}"/>
                </a:ext>
              </a:extLst>
            </p:cNvPr>
            <p:cNvSpPr/>
            <p:nvPr/>
          </p:nvSpPr>
          <p:spPr>
            <a:xfrm>
              <a:off x="3191565" y="6894982"/>
              <a:ext cx="335684" cy="306475"/>
            </a:xfrm>
            <a:prstGeom prst="rightArrow">
              <a:avLst/>
            </a:prstGeom>
            <a:solidFill>
              <a:schemeClr val="tx1">
                <a:lumMod val="95000"/>
                <a:lumOff val="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07"/>
              <a:endParaRPr lang="en-US" sz="2000">
                <a:solidFill>
                  <a:srgbClr val="3F3F3F">
                    <a:lumMod val="65000"/>
                    <a:lumOff val="35000"/>
                  </a:srgbClr>
                </a:solidFill>
                <a:latin typeface="Arial" panose="020B0604020202020204" pitchFamily="34" charset="0"/>
                <a:cs typeface="Arial" panose="020B0604020202020204" pitchFamily="34" charset="0"/>
              </a:endParaRPr>
            </a:p>
          </p:txBody>
        </p:sp>
        <p:pic>
          <p:nvPicPr>
            <p:cNvPr id="60" name="Picture 59">
              <a:extLst>
                <a:ext uri="{FF2B5EF4-FFF2-40B4-BE49-F238E27FC236}">
                  <a16:creationId xmlns:a16="http://schemas.microsoft.com/office/drawing/2014/main" id="{E66E4512-E30D-024A-BE97-F21B2899E981}"/>
                </a:ext>
              </a:extLst>
            </p:cNvPr>
            <p:cNvPicPr>
              <a:picLocks noChangeAspect="1"/>
            </p:cNvPicPr>
            <p:nvPr/>
          </p:nvPicPr>
          <p:blipFill>
            <a:blip r:embed="rId8"/>
            <a:stretch>
              <a:fillRect/>
            </a:stretch>
          </p:blipFill>
          <p:spPr>
            <a:xfrm>
              <a:off x="2482994" y="6762469"/>
              <a:ext cx="622300" cy="571500"/>
            </a:xfrm>
            <a:prstGeom prst="rect">
              <a:avLst/>
            </a:prstGeom>
          </p:spPr>
        </p:pic>
      </p:grpSp>
      <p:sp>
        <p:nvSpPr>
          <p:cNvPr id="61" name="Trapezoid 60">
            <a:extLst>
              <a:ext uri="{FF2B5EF4-FFF2-40B4-BE49-F238E27FC236}">
                <a16:creationId xmlns:a16="http://schemas.microsoft.com/office/drawing/2014/main" id="{AE79FCF8-197D-1C49-B1E5-425482DD4F53}"/>
              </a:ext>
            </a:extLst>
          </p:cNvPr>
          <p:cNvSpPr/>
          <p:nvPr/>
        </p:nvSpPr>
        <p:spPr>
          <a:xfrm rot="16200000">
            <a:off x="4999154" y="-478782"/>
            <a:ext cx="1426998" cy="4453096"/>
          </a:xfrm>
          <a:prstGeom prst="trapezoid">
            <a:avLst>
              <a:gd name="adj" fmla="val 28364"/>
            </a:avLst>
          </a:prstGeom>
          <a:gradFill>
            <a:gsLst>
              <a:gs pos="0">
                <a:schemeClr val="bg1"/>
              </a:gs>
              <a:gs pos="52000">
                <a:schemeClr val="bg1">
                  <a:lumMod val="61000"/>
                  <a:alpha val="39000"/>
                </a:schemeClr>
              </a:gs>
            </a:gsLst>
            <a:lin ang="5400000" scaled="1"/>
          </a:gradFill>
          <a:ln>
            <a:noFill/>
          </a:ln>
          <a:effectLst/>
        </p:spPr>
        <p:style>
          <a:lnRef idx="1">
            <a:schemeClr val="accent1"/>
          </a:lnRef>
          <a:fillRef idx="3">
            <a:schemeClr val="accent1"/>
          </a:fillRef>
          <a:effectRef idx="2">
            <a:schemeClr val="accent1"/>
          </a:effectRef>
          <a:fontRef idx="minor">
            <a:schemeClr val="lt1"/>
          </a:fontRef>
        </p:style>
        <p:txBody>
          <a:bodyPr lIns="76197" tIns="38098" rIns="76197" bIns="38098" rtlCol="0" anchor="ctr"/>
          <a:lstStyle/>
          <a:p>
            <a:pPr algn="ctr" defTabSz="914107"/>
            <a:endParaRPr lang="en-US" sz="1500">
              <a:solidFill>
                <a:srgbClr val="3F3F3F">
                  <a:lumMod val="65000"/>
                  <a:lumOff val="35000"/>
                </a:srgbClr>
              </a:solidFill>
              <a:latin typeface="Arial"/>
            </a:endParaRPr>
          </a:p>
        </p:txBody>
      </p:sp>
      <p:sp>
        <p:nvSpPr>
          <p:cNvPr id="68" name="TextBox 67">
            <a:extLst>
              <a:ext uri="{FF2B5EF4-FFF2-40B4-BE49-F238E27FC236}">
                <a16:creationId xmlns:a16="http://schemas.microsoft.com/office/drawing/2014/main" id="{6BCC6065-BAA6-3D4C-8CFA-FD879CB4F4BC}"/>
              </a:ext>
            </a:extLst>
          </p:cNvPr>
          <p:cNvSpPr txBox="1"/>
          <p:nvPr/>
        </p:nvSpPr>
        <p:spPr>
          <a:xfrm>
            <a:off x="8330223" y="4710835"/>
            <a:ext cx="2475030" cy="384717"/>
          </a:xfrm>
          <a:prstGeom prst="rect">
            <a:avLst/>
          </a:prstGeom>
          <a:noFill/>
        </p:spPr>
        <p:txBody>
          <a:bodyPr wrap="none" lIns="76197" tIns="38098" rIns="76197" bIns="38098" rtlCol="0">
            <a:spAutoFit/>
          </a:bodyPr>
          <a:lstStyle/>
          <a:p>
            <a:pPr defTabSz="914107"/>
            <a:r>
              <a:rPr lang="en-US" sz="2000" b="1" dirty="0">
                <a:solidFill>
                  <a:srgbClr val="3F3F3F"/>
                </a:solidFill>
                <a:latin typeface="Arial" panose="020B0604020202020204" pitchFamily="34" charset="0"/>
                <a:cs typeface="Arial" panose="020B0604020202020204" pitchFamily="34" charset="0"/>
              </a:rPr>
              <a:t>Premium Inventory</a:t>
            </a:r>
          </a:p>
        </p:txBody>
      </p:sp>
      <p:pic>
        <p:nvPicPr>
          <p:cNvPr id="69" name="Picture 68">
            <a:extLst>
              <a:ext uri="{FF2B5EF4-FFF2-40B4-BE49-F238E27FC236}">
                <a16:creationId xmlns:a16="http://schemas.microsoft.com/office/drawing/2014/main" id="{2DC035BF-1381-B14F-82FF-56F8D59BEB8E}"/>
              </a:ext>
            </a:extLst>
          </p:cNvPr>
          <p:cNvPicPr>
            <a:picLocks noChangeAspect="1"/>
          </p:cNvPicPr>
          <p:nvPr/>
        </p:nvPicPr>
        <p:blipFill>
          <a:blip r:embed="rId9"/>
          <a:stretch>
            <a:fillRect/>
          </a:stretch>
        </p:blipFill>
        <p:spPr>
          <a:xfrm>
            <a:off x="7104058" y="4562517"/>
            <a:ext cx="752172" cy="752172"/>
          </a:xfrm>
          <a:prstGeom prst="rect">
            <a:avLst/>
          </a:prstGeom>
        </p:spPr>
      </p:pic>
      <p:sp>
        <p:nvSpPr>
          <p:cNvPr id="71" name="TextBox 70">
            <a:extLst>
              <a:ext uri="{FF2B5EF4-FFF2-40B4-BE49-F238E27FC236}">
                <a16:creationId xmlns:a16="http://schemas.microsoft.com/office/drawing/2014/main" id="{CB7EF41E-9595-7841-B41E-0C55224731A9}"/>
              </a:ext>
            </a:extLst>
          </p:cNvPr>
          <p:cNvSpPr txBox="1"/>
          <p:nvPr/>
        </p:nvSpPr>
        <p:spPr>
          <a:xfrm>
            <a:off x="8330223" y="3131905"/>
            <a:ext cx="2903033" cy="384717"/>
          </a:xfrm>
          <a:prstGeom prst="rect">
            <a:avLst/>
          </a:prstGeom>
          <a:noFill/>
        </p:spPr>
        <p:txBody>
          <a:bodyPr wrap="none" lIns="76197" tIns="38098" rIns="76197" bIns="38098" rtlCol="0">
            <a:spAutoFit/>
          </a:bodyPr>
          <a:lstStyle/>
          <a:p>
            <a:pPr defTabSz="914107"/>
            <a:r>
              <a:rPr lang="en-US" sz="2000" b="1" dirty="0">
                <a:solidFill>
                  <a:srgbClr val="3F3F3F"/>
                </a:solidFill>
                <a:latin typeface="Arial" panose="020B0604020202020204" pitchFamily="34" charset="0"/>
                <a:cs typeface="Arial" panose="020B0604020202020204" pitchFamily="34" charset="0"/>
              </a:rPr>
              <a:t>Sight, Sound &amp; Motion</a:t>
            </a:r>
          </a:p>
        </p:txBody>
      </p:sp>
      <p:pic>
        <p:nvPicPr>
          <p:cNvPr id="72" name="Picture 71">
            <a:extLst>
              <a:ext uri="{FF2B5EF4-FFF2-40B4-BE49-F238E27FC236}">
                <a16:creationId xmlns:a16="http://schemas.microsoft.com/office/drawing/2014/main" id="{71C845F0-88F5-D84C-83FC-8EA12B916E08}"/>
              </a:ext>
            </a:extLst>
          </p:cNvPr>
          <p:cNvPicPr>
            <a:picLocks noChangeAspect="1"/>
          </p:cNvPicPr>
          <p:nvPr/>
        </p:nvPicPr>
        <p:blipFill>
          <a:blip r:embed="rId10">
            <a:extLst>
              <a:ext uri="{BEBA8EAE-BF5A-486C-A8C5-ECC9F3942E4B}">
                <a14:imgProps xmlns:a14="http://schemas.microsoft.com/office/drawing/2010/main">
                  <a14:imgLayer r:embed="rId11">
                    <a14:imgEffect>
                      <a14:brightnessContrast bright="-20000" contrast="-40000"/>
                    </a14:imgEffect>
                  </a14:imgLayer>
                </a14:imgProps>
              </a:ext>
            </a:extLst>
          </a:blip>
          <a:stretch>
            <a:fillRect/>
          </a:stretch>
        </p:blipFill>
        <p:spPr>
          <a:xfrm>
            <a:off x="7067221" y="2902840"/>
            <a:ext cx="849289" cy="849289"/>
          </a:xfrm>
          <a:prstGeom prst="rect">
            <a:avLst/>
          </a:prstGeom>
        </p:spPr>
      </p:pic>
      <p:sp>
        <p:nvSpPr>
          <p:cNvPr id="74" name="TextBox 73">
            <a:extLst>
              <a:ext uri="{FF2B5EF4-FFF2-40B4-BE49-F238E27FC236}">
                <a16:creationId xmlns:a16="http://schemas.microsoft.com/office/drawing/2014/main" id="{5111BB45-5261-B141-B80F-48BC6FDC52AB}"/>
              </a:ext>
            </a:extLst>
          </p:cNvPr>
          <p:cNvSpPr txBox="1"/>
          <p:nvPr/>
        </p:nvSpPr>
        <p:spPr>
          <a:xfrm>
            <a:off x="8330224" y="3921370"/>
            <a:ext cx="3162719" cy="384717"/>
          </a:xfrm>
          <a:prstGeom prst="rect">
            <a:avLst/>
          </a:prstGeom>
          <a:noFill/>
        </p:spPr>
        <p:txBody>
          <a:bodyPr wrap="none" lIns="76197" tIns="38098" rIns="76197" bIns="38098" rtlCol="0">
            <a:spAutoFit/>
          </a:bodyPr>
          <a:lstStyle/>
          <a:p>
            <a:pPr defTabSz="914107"/>
            <a:r>
              <a:rPr lang="en-US" sz="2000" b="1" dirty="0">
                <a:solidFill>
                  <a:srgbClr val="3F3F3F"/>
                </a:solidFill>
                <a:latin typeface="Arial" panose="020B0604020202020204" pitchFamily="34" charset="0"/>
                <a:cs typeface="Arial" panose="020B0604020202020204" pitchFamily="34" charset="0"/>
              </a:rPr>
              <a:t>Audience &amp; Spend Scale</a:t>
            </a:r>
          </a:p>
        </p:txBody>
      </p:sp>
      <p:grpSp>
        <p:nvGrpSpPr>
          <p:cNvPr id="75" name="Group 74">
            <a:extLst>
              <a:ext uri="{FF2B5EF4-FFF2-40B4-BE49-F238E27FC236}">
                <a16:creationId xmlns:a16="http://schemas.microsoft.com/office/drawing/2014/main" id="{6548C9A9-16D3-3148-8081-E42AFC2956EE}"/>
              </a:ext>
            </a:extLst>
          </p:cNvPr>
          <p:cNvGrpSpPr>
            <a:grpSpLocks noChangeAspect="1"/>
          </p:cNvGrpSpPr>
          <p:nvPr/>
        </p:nvGrpSpPr>
        <p:grpSpPr>
          <a:xfrm>
            <a:off x="6978849" y="3716146"/>
            <a:ext cx="1044080" cy="719613"/>
            <a:chOff x="8257779" y="6070025"/>
            <a:chExt cx="1035451" cy="713665"/>
          </a:xfrm>
        </p:grpSpPr>
        <p:pic>
          <p:nvPicPr>
            <p:cNvPr id="76" name="Picture 75">
              <a:extLst>
                <a:ext uri="{FF2B5EF4-FFF2-40B4-BE49-F238E27FC236}">
                  <a16:creationId xmlns:a16="http://schemas.microsoft.com/office/drawing/2014/main" id="{C757496A-589D-E345-81A2-A8304B04EAD9}"/>
                </a:ext>
              </a:extLst>
            </p:cNvPr>
            <p:cNvPicPr>
              <a:picLocks noChangeAspect="1"/>
            </p:cNvPicPr>
            <p:nvPr/>
          </p:nvPicPr>
          <p:blipFill>
            <a:blip r:embed="rId12"/>
            <a:stretch>
              <a:fillRect/>
            </a:stretch>
          </p:blipFill>
          <p:spPr>
            <a:xfrm>
              <a:off x="8426287" y="6121957"/>
              <a:ext cx="639477" cy="639477"/>
            </a:xfrm>
            <a:prstGeom prst="rect">
              <a:avLst/>
            </a:prstGeom>
          </p:spPr>
        </p:pic>
        <p:pic>
          <p:nvPicPr>
            <p:cNvPr id="77" name="Picture 76">
              <a:extLst>
                <a:ext uri="{FF2B5EF4-FFF2-40B4-BE49-F238E27FC236}">
                  <a16:creationId xmlns:a16="http://schemas.microsoft.com/office/drawing/2014/main" id="{5962D08F-5D30-8D48-9859-6C51EFB01EA8}"/>
                </a:ext>
              </a:extLst>
            </p:cNvPr>
            <p:cNvPicPr>
              <a:picLocks noChangeAspect="1"/>
            </p:cNvPicPr>
            <p:nvPr/>
          </p:nvPicPr>
          <p:blipFill>
            <a:blip r:embed="rId13" cstate="hqprint">
              <a:extLst>
                <a:ext uri="{28A0092B-C50C-407E-A947-70E740481C1C}">
                  <a14:useLocalDpi xmlns:a14="http://schemas.microsoft.com/office/drawing/2010/main"/>
                </a:ext>
              </a:extLst>
            </a:blip>
            <a:stretch>
              <a:fillRect/>
            </a:stretch>
          </p:blipFill>
          <p:spPr>
            <a:xfrm>
              <a:off x="8257779" y="6409617"/>
              <a:ext cx="378508" cy="374073"/>
            </a:xfrm>
            <a:prstGeom prst="rect">
              <a:avLst/>
            </a:prstGeom>
          </p:spPr>
        </p:pic>
        <p:pic>
          <p:nvPicPr>
            <p:cNvPr id="78" name="Picture 77">
              <a:extLst>
                <a:ext uri="{FF2B5EF4-FFF2-40B4-BE49-F238E27FC236}">
                  <a16:creationId xmlns:a16="http://schemas.microsoft.com/office/drawing/2014/main" id="{DE4A7D8D-8133-BA4F-9708-0F70536C7593}"/>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8881751" y="6070025"/>
              <a:ext cx="411479" cy="411480"/>
            </a:xfrm>
            <a:prstGeom prst="rect">
              <a:avLst/>
            </a:prstGeom>
          </p:spPr>
        </p:pic>
      </p:grpSp>
      <p:sp>
        <p:nvSpPr>
          <p:cNvPr id="81" name="TextBox 80">
            <a:extLst>
              <a:ext uri="{FF2B5EF4-FFF2-40B4-BE49-F238E27FC236}">
                <a16:creationId xmlns:a16="http://schemas.microsoft.com/office/drawing/2014/main" id="{7AC1157C-B2D8-9043-89E8-0BC8125482B8}"/>
              </a:ext>
            </a:extLst>
          </p:cNvPr>
          <p:cNvSpPr txBox="1"/>
          <p:nvPr/>
        </p:nvSpPr>
        <p:spPr>
          <a:xfrm>
            <a:off x="8330223" y="5500301"/>
            <a:ext cx="1736047" cy="384717"/>
          </a:xfrm>
          <a:prstGeom prst="rect">
            <a:avLst/>
          </a:prstGeom>
          <a:noFill/>
        </p:spPr>
        <p:txBody>
          <a:bodyPr wrap="none" lIns="76197" tIns="38098" rIns="76197" bIns="38098" rtlCol="0">
            <a:spAutoFit/>
          </a:bodyPr>
          <a:lstStyle/>
          <a:p>
            <a:pPr defTabSz="914107"/>
            <a:r>
              <a:rPr lang="en-US" sz="2000" b="1" dirty="0">
                <a:solidFill>
                  <a:srgbClr val="3F3F3F"/>
                </a:solidFill>
                <a:latin typeface="Arial" panose="020B0604020202020204" pitchFamily="34" charset="0"/>
                <a:cs typeface="Arial" panose="020B0604020202020204" pitchFamily="34" charset="0"/>
              </a:rPr>
              <a:t>Brand Safety</a:t>
            </a:r>
          </a:p>
        </p:txBody>
      </p:sp>
      <p:grpSp>
        <p:nvGrpSpPr>
          <p:cNvPr id="5" name="Group 4">
            <a:extLst>
              <a:ext uri="{FF2B5EF4-FFF2-40B4-BE49-F238E27FC236}">
                <a16:creationId xmlns:a16="http://schemas.microsoft.com/office/drawing/2014/main" id="{D6DDFEFC-F163-CB45-B2AC-E153AF2F8F2A}"/>
              </a:ext>
            </a:extLst>
          </p:cNvPr>
          <p:cNvGrpSpPr/>
          <p:nvPr/>
        </p:nvGrpSpPr>
        <p:grpSpPr>
          <a:xfrm>
            <a:off x="7100648" y="5322716"/>
            <a:ext cx="741880" cy="741880"/>
            <a:chOff x="8341794" y="6638580"/>
            <a:chExt cx="979282" cy="979282"/>
          </a:xfrm>
        </p:grpSpPr>
        <p:sp>
          <p:nvSpPr>
            <p:cNvPr id="80" name="Oval 79">
              <a:extLst>
                <a:ext uri="{FF2B5EF4-FFF2-40B4-BE49-F238E27FC236}">
                  <a16:creationId xmlns:a16="http://schemas.microsoft.com/office/drawing/2014/main" id="{35D85C50-A594-6249-AEF0-356EE5ECA365}"/>
                </a:ext>
              </a:extLst>
            </p:cNvPr>
            <p:cNvSpPr/>
            <p:nvPr/>
          </p:nvSpPr>
          <p:spPr>
            <a:xfrm>
              <a:off x="8608541" y="6855129"/>
              <a:ext cx="472230" cy="574522"/>
            </a:xfrm>
            <a:prstGeom prst="ellipse">
              <a:avLst/>
            </a:prstGeom>
            <a:solidFill>
              <a:srgbClr val="00B050"/>
            </a:solidFill>
            <a:ln>
              <a:noFill/>
            </a:ln>
            <a:effectLst/>
          </p:spPr>
          <p:style>
            <a:lnRef idx="1">
              <a:schemeClr val="accent1"/>
            </a:lnRef>
            <a:fillRef idx="3">
              <a:schemeClr val="accent1"/>
            </a:fillRef>
            <a:effectRef idx="2">
              <a:schemeClr val="accent1"/>
            </a:effectRef>
            <a:fontRef idx="minor">
              <a:schemeClr val="lt1"/>
            </a:fontRef>
          </p:style>
          <p:txBody>
            <a:bodyPr lIns="76197" tIns="38098" rIns="76197" bIns="38098" rtlCol="0" anchor="ctr"/>
            <a:lstStyle/>
            <a:p>
              <a:pPr algn="ctr" defTabSz="914107"/>
              <a:endParaRPr lang="en-US" sz="2000">
                <a:solidFill>
                  <a:srgbClr val="3F3F3F">
                    <a:lumMod val="65000"/>
                    <a:lumOff val="35000"/>
                  </a:srgbClr>
                </a:solidFill>
                <a:latin typeface="Arial" panose="020B0604020202020204" pitchFamily="34" charset="0"/>
                <a:cs typeface="Arial" panose="020B0604020202020204" pitchFamily="34" charset="0"/>
              </a:endParaRPr>
            </a:p>
          </p:txBody>
        </p:sp>
        <p:pic>
          <p:nvPicPr>
            <p:cNvPr id="82" name="Picture 81">
              <a:extLst>
                <a:ext uri="{FF2B5EF4-FFF2-40B4-BE49-F238E27FC236}">
                  <a16:creationId xmlns:a16="http://schemas.microsoft.com/office/drawing/2014/main" id="{D7B18F91-A4F3-4645-A600-6CE6E5B1CFF2}"/>
                </a:ext>
              </a:extLst>
            </p:cNvPr>
            <p:cNvPicPr>
              <a:picLocks noChangeAspect="1"/>
            </p:cNvPicPr>
            <p:nvPr/>
          </p:nvPicPr>
          <p:blipFill>
            <a:blip r:embed="rId15">
              <a:duotone>
                <a:schemeClr val="bg2">
                  <a:shade val="45000"/>
                  <a:satMod val="135000"/>
                </a:schemeClr>
                <a:prstClr val="white"/>
              </a:duotone>
            </a:blip>
            <a:stretch>
              <a:fillRect/>
            </a:stretch>
          </p:blipFill>
          <p:spPr>
            <a:xfrm>
              <a:off x="8341794" y="6638580"/>
              <a:ext cx="979282" cy="979282"/>
            </a:xfrm>
            <a:prstGeom prst="rect">
              <a:avLst/>
            </a:prstGeom>
          </p:spPr>
        </p:pic>
      </p:grpSp>
      <p:grpSp>
        <p:nvGrpSpPr>
          <p:cNvPr id="62" name="Group 61">
            <a:extLst>
              <a:ext uri="{FF2B5EF4-FFF2-40B4-BE49-F238E27FC236}">
                <a16:creationId xmlns:a16="http://schemas.microsoft.com/office/drawing/2014/main" id="{2CFF5D12-DFFE-1C46-A86C-E76BE586AB53}"/>
              </a:ext>
            </a:extLst>
          </p:cNvPr>
          <p:cNvGrpSpPr>
            <a:grpSpLocks noChangeAspect="1"/>
          </p:cNvGrpSpPr>
          <p:nvPr/>
        </p:nvGrpSpPr>
        <p:grpSpPr>
          <a:xfrm>
            <a:off x="2466874" y="990969"/>
            <a:ext cx="1561368" cy="1561368"/>
            <a:chOff x="4747582" y="2740407"/>
            <a:chExt cx="1463040" cy="1463040"/>
          </a:xfrm>
        </p:grpSpPr>
        <p:pic>
          <p:nvPicPr>
            <p:cNvPr id="63" name="Picture 62">
              <a:extLst>
                <a:ext uri="{FF2B5EF4-FFF2-40B4-BE49-F238E27FC236}">
                  <a16:creationId xmlns:a16="http://schemas.microsoft.com/office/drawing/2014/main" id="{457E9446-32CA-5741-899D-455788BCD0BB}"/>
                </a:ext>
              </a:extLst>
            </p:cNvPr>
            <p:cNvPicPr>
              <a:picLocks noChangeAspect="1"/>
            </p:cNvPicPr>
            <p:nvPr/>
          </p:nvPicPr>
          <p:blipFill>
            <a:blip r:embed="rId16" cstate="hqprint">
              <a:extLst>
                <a:ext uri="{28A0092B-C50C-407E-A947-70E740481C1C}">
                  <a14:useLocalDpi xmlns:a14="http://schemas.microsoft.com/office/drawing/2010/main"/>
                </a:ext>
              </a:extLst>
            </a:blip>
            <a:stretch>
              <a:fillRect/>
            </a:stretch>
          </p:blipFill>
          <p:spPr>
            <a:xfrm>
              <a:off x="4747582" y="2740407"/>
              <a:ext cx="1463040" cy="1463040"/>
            </a:xfrm>
            <a:prstGeom prst="rect">
              <a:avLst/>
            </a:prstGeom>
          </p:spPr>
        </p:pic>
        <p:grpSp>
          <p:nvGrpSpPr>
            <p:cNvPr id="64" name="Group 63">
              <a:extLst>
                <a:ext uri="{FF2B5EF4-FFF2-40B4-BE49-F238E27FC236}">
                  <a16:creationId xmlns:a16="http://schemas.microsoft.com/office/drawing/2014/main" id="{9FA7F900-1212-CC4A-9A4D-E53CD00E2736}"/>
                </a:ext>
              </a:extLst>
            </p:cNvPr>
            <p:cNvGrpSpPr>
              <a:grpSpLocks noChangeAspect="1"/>
            </p:cNvGrpSpPr>
            <p:nvPr/>
          </p:nvGrpSpPr>
          <p:grpSpPr>
            <a:xfrm>
              <a:off x="5620644" y="3572705"/>
              <a:ext cx="457200" cy="457200"/>
              <a:chOff x="6900973" y="2689435"/>
              <a:chExt cx="4230731" cy="4230731"/>
            </a:xfrm>
          </p:grpSpPr>
          <p:pic>
            <p:nvPicPr>
              <p:cNvPr id="65" name="Picture 64">
                <a:extLst>
                  <a:ext uri="{FF2B5EF4-FFF2-40B4-BE49-F238E27FC236}">
                    <a16:creationId xmlns:a16="http://schemas.microsoft.com/office/drawing/2014/main" id="{63F83935-5DFD-0C44-B722-0F4B1BE02B92}"/>
                  </a:ext>
                </a:extLst>
              </p:cNvPr>
              <p:cNvPicPr>
                <a:picLocks noChangeAspect="1"/>
              </p:cNvPicPr>
              <p:nvPr/>
            </p:nvPicPr>
            <p:blipFill>
              <a:blip r:embed="rId17" cstate="hqprint">
                <a:extLst>
                  <a:ext uri="{28A0092B-C50C-407E-A947-70E740481C1C}">
                    <a14:useLocalDpi xmlns:a14="http://schemas.microsoft.com/office/drawing/2010/main"/>
                  </a:ext>
                </a:extLst>
              </a:blip>
              <a:stretch>
                <a:fillRect/>
              </a:stretch>
            </p:blipFill>
            <p:spPr>
              <a:xfrm>
                <a:off x="6900973" y="2689435"/>
                <a:ext cx="4230731" cy="4230731"/>
              </a:xfrm>
              <a:prstGeom prst="rect">
                <a:avLst/>
              </a:prstGeom>
            </p:spPr>
          </p:pic>
          <p:sp>
            <p:nvSpPr>
              <p:cNvPr id="66" name="Rectangle 65">
                <a:extLst>
                  <a:ext uri="{FF2B5EF4-FFF2-40B4-BE49-F238E27FC236}">
                    <a16:creationId xmlns:a16="http://schemas.microsoft.com/office/drawing/2014/main" id="{550B1622-DF4F-8849-8C5D-0915E2488F25}"/>
                  </a:ext>
                </a:extLst>
              </p:cNvPr>
              <p:cNvSpPr/>
              <p:nvPr/>
            </p:nvSpPr>
            <p:spPr>
              <a:xfrm>
                <a:off x="7961070" y="3214411"/>
                <a:ext cx="2194560" cy="3180779"/>
              </a:xfrm>
              <a:prstGeom prst="rect">
                <a:avLst/>
              </a:prstGeom>
              <a:solidFill>
                <a:schemeClr val="bg1">
                  <a:lumMod val="85000"/>
                </a:schemeClr>
              </a:solidFill>
              <a:ln w="76200">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07"/>
                <a:endParaRPr lang="en-US" sz="1500" b="1">
                  <a:solidFill>
                    <a:srgbClr val="3F3F3F">
                      <a:lumMod val="65000"/>
                      <a:lumOff val="35000"/>
                    </a:srgbClr>
                  </a:solidFill>
                  <a:latin typeface="Myriad Pro" charset="0"/>
                  <a:ea typeface="Myriad Pro" charset="0"/>
                  <a:cs typeface="Myriad Pro" charset="0"/>
                </a:endParaRPr>
              </a:p>
            </p:txBody>
          </p:sp>
        </p:grpSp>
      </p:grpSp>
      <p:grpSp>
        <p:nvGrpSpPr>
          <p:cNvPr id="85" name="Group 84">
            <a:extLst>
              <a:ext uri="{FF2B5EF4-FFF2-40B4-BE49-F238E27FC236}">
                <a16:creationId xmlns:a16="http://schemas.microsoft.com/office/drawing/2014/main" id="{D26B177D-38EE-B143-A224-E28484CCA51B}"/>
              </a:ext>
            </a:extLst>
          </p:cNvPr>
          <p:cNvGrpSpPr>
            <a:grpSpLocks noChangeAspect="1"/>
          </p:cNvGrpSpPr>
          <p:nvPr/>
        </p:nvGrpSpPr>
        <p:grpSpPr>
          <a:xfrm>
            <a:off x="7939199" y="1034269"/>
            <a:ext cx="2522932" cy="1549148"/>
            <a:chOff x="5939056" y="5826745"/>
            <a:chExt cx="2752288" cy="1689980"/>
          </a:xfrm>
        </p:grpSpPr>
        <p:grpSp>
          <p:nvGrpSpPr>
            <p:cNvPr id="87" name="Group 86">
              <a:extLst>
                <a:ext uri="{FF2B5EF4-FFF2-40B4-BE49-F238E27FC236}">
                  <a16:creationId xmlns:a16="http://schemas.microsoft.com/office/drawing/2014/main" id="{BB8A5163-770D-ED4A-A0BF-F3C0B27BF57E}"/>
                </a:ext>
              </a:extLst>
            </p:cNvPr>
            <p:cNvGrpSpPr>
              <a:grpSpLocks noChangeAspect="1"/>
            </p:cNvGrpSpPr>
            <p:nvPr/>
          </p:nvGrpSpPr>
          <p:grpSpPr>
            <a:xfrm>
              <a:off x="5939056" y="5826745"/>
              <a:ext cx="2752288" cy="1689980"/>
              <a:chOff x="1934308" y="2848708"/>
              <a:chExt cx="2590800" cy="1590822"/>
            </a:xfrm>
          </p:grpSpPr>
          <p:sp>
            <p:nvSpPr>
              <p:cNvPr id="89" name="Rounded Rectangle 88">
                <a:extLst>
                  <a:ext uri="{FF2B5EF4-FFF2-40B4-BE49-F238E27FC236}">
                    <a16:creationId xmlns:a16="http://schemas.microsoft.com/office/drawing/2014/main" id="{70ED8B3A-C8D2-074D-B3E6-0D89A2109160}"/>
                  </a:ext>
                </a:extLst>
              </p:cNvPr>
              <p:cNvSpPr/>
              <p:nvPr/>
            </p:nvSpPr>
            <p:spPr>
              <a:xfrm>
                <a:off x="1934308" y="2848708"/>
                <a:ext cx="2590800" cy="1465384"/>
              </a:xfrm>
              <a:prstGeom prst="roundRect">
                <a:avLst>
                  <a:gd name="adj" fmla="val 0"/>
                </a:avLst>
              </a:prstGeom>
              <a:solidFill>
                <a:schemeClr val="tx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07"/>
                <a:endParaRPr lang="en-US" sz="1500">
                  <a:solidFill>
                    <a:srgbClr val="3F3F3F">
                      <a:lumMod val="65000"/>
                      <a:lumOff val="35000"/>
                    </a:srgbClr>
                  </a:solidFill>
                  <a:latin typeface="Arial"/>
                </a:endParaRPr>
              </a:p>
            </p:txBody>
          </p:sp>
          <p:sp>
            <p:nvSpPr>
              <p:cNvPr id="90" name="Rectangle 89">
                <a:extLst>
                  <a:ext uri="{FF2B5EF4-FFF2-40B4-BE49-F238E27FC236}">
                    <a16:creationId xmlns:a16="http://schemas.microsoft.com/office/drawing/2014/main" id="{762CE08E-317E-2446-ADAE-03A51AD47B53}"/>
                  </a:ext>
                </a:extLst>
              </p:cNvPr>
              <p:cNvSpPr/>
              <p:nvPr/>
            </p:nvSpPr>
            <p:spPr>
              <a:xfrm>
                <a:off x="2042149" y="2951286"/>
                <a:ext cx="2375119" cy="1260229"/>
              </a:xfrm>
              <a:prstGeom prst="rect">
                <a:avLst/>
              </a:prstGeom>
              <a:solidFill>
                <a:srgbClr val="34485E"/>
              </a:solidFill>
              <a:ln w="76200">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07"/>
                <a:endParaRPr lang="en-US" sz="1500" b="1">
                  <a:solidFill>
                    <a:srgbClr val="3F3F3F">
                      <a:lumMod val="65000"/>
                      <a:lumOff val="35000"/>
                    </a:srgbClr>
                  </a:solidFill>
                  <a:latin typeface="Myriad Pro" charset="0"/>
                  <a:ea typeface="Myriad Pro" charset="0"/>
                  <a:cs typeface="Myriad Pro" charset="0"/>
                </a:endParaRPr>
              </a:p>
            </p:txBody>
          </p:sp>
          <p:sp>
            <p:nvSpPr>
              <p:cNvPr id="91" name="Trapezoid 90">
                <a:extLst>
                  <a:ext uri="{FF2B5EF4-FFF2-40B4-BE49-F238E27FC236}">
                    <a16:creationId xmlns:a16="http://schemas.microsoft.com/office/drawing/2014/main" id="{6850BA79-7E83-AA4D-853D-159247756ED9}"/>
                  </a:ext>
                </a:extLst>
              </p:cNvPr>
              <p:cNvSpPr/>
              <p:nvPr/>
            </p:nvSpPr>
            <p:spPr>
              <a:xfrm>
                <a:off x="2350477" y="4314092"/>
                <a:ext cx="1758462" cy="125438"/>
              </a:xfrm>
              <a:prstGeom prst="trapezoid">
                <a:avLst/>
              </a:prstGeom>
              <a:solidFill>
                <a:schemeClr val="tx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07"/>
                <a:endParaRPr lang="en-US" sz="1500">
                  <a:solidFill>
                    <a:srgbClr val="3F3F3F">
                      <a:lumMod val="65000"/>
                      <a:lumOff val="35000"/>
                    </a:srgbClr>
                  </a:solidFill>
                  <a:latin typeface="Arial"/>
                </a:endParaRPr>
              </a:p>
            </p:txBody>
          </p:sp>
        </p:grpSp>
        <p:sp>
          <p:nvSpPr>
            <p:cNvPr id="88" name="Right Triangle 87">
              <a:extLst>
                <a:ext uri="{FF2B5EF4-FFF2-40B4-BE49-F238E27FC236}">
                  <a16:creationId xmlns:a16="http://schemas.microsoft.com/office/drawing/2014/main" id="{594C6493-4625-9648-B7FC-948F019D0239}"/>
                </a:ext>
              </a:extLst>
            </p:cNvPr>
            <p:cNvSpPr/>
            <p:nvPr/>
          </p:nvSpPr>
          <p:spPr>
            <a:xfrm flipH="1">
              <a:off x="6271708" y="6154292"/>
              <a:ext cx="2305074" cy="1119841"/>
            </a:xfrm>
            <a:prstGeom prst="rtTriangle">
              <a:avLst/>
            </a:prstGeom>
            <a:solidFill>
              <a:srgbClr val="2C3D5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107"/>
              <a:endParaRPr lang="en-US" sz="1500">
                <a:solidFill>
                  <a:srgbClr val="3F3F3F">
                    <a:lumMod val="65000"/>
                    <a:lumOff val="35000"/>
                  </a:srgbClr>
                </a:solidFill>
                <a:latin typeface="Arial"/>
              </a:endParaRPr>
            </a:p>
          </p:txBody>
        </p:sp>
      </p:grpSp>
      <p:sp>
        <p:nvSpPr>
          <p:cNvPr id="47" name="Title Placeholder 1">
            <a:extLst>
              <a:ext uri="{FF2B5EF4-FFF2-40B4-BE49-F238E27FC236}">
                <a16:creationId xmlns:a16="http://schemas.microsoft.com/office/drawing/2014/main" id="{66BF77B6-B879-2144-8873-135BA4B0BD1D}"/>
              </a:ext>
            </a:extLst>
          </p:cNvPr>
          <p:cNvSpPr txBox="1">
            <a:spLocks/>
          </p:cNvSpPr>
          <p:nvPr/>
        </p:nvSpPr>
        <p:spPr bwMode="auto">
          <a:xfrm>
            <a:off x="0" y="-1"/>
            <a:ext cx="12192000" cy="822960"/>
          </a:xfrm>
          <a:prstGeom prst="rect">
            <a:avLst/>
          </a:prstGeom>
          <a:solidFill>
            <a:srgbClr val="1B3F6B"/>
          </a:solid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457200" tIns="34255" rIns="68498" bIns="34255" numCol="1" anchor="ctr" anchorCtr="0" compatLnSpc="1">
            <a:prstTxWarp prst="textNoShape">
              <a:avLst/>
            </a:prstTxWarp>
          </a:bodyPr>
          <a:lstStyle>
            <a:defPPr>
              <a:defRPr lang="en-US"/>
            </a:defPPr>
            <a:lvl1pPr defTabSz="411010" fontAlgn="base">
              <a:spcBef>
                <a:spcPct val="0"/>
              </a:spcBef>
              <a:spcAft>
                <a:spcPct val="0"/>
              </a:spcAft>
              <a:defRPr sz="3200" b="1">
                <a:solidFill>
                  <a:srgbClr val="FFFFFF"/>
                </a:solidFill>
                <a:latin typeface="Arial"/>
                <a:ea typeface="ＭＳ Ｐゴシック" charset="0"/>
                <a:cs typeface="Arial"/>
              </a:defRPr>
            </a:lvl1pPr>
            <a:lvl2pPr algn="ctr" defTabSz="411010" fontAlgn="base">
              <a:spcBef>
                <a:spcPct val="0"/>
              </a:spcBef>
              <a:spcAft>
                <a:spcPct val="0"/>
              </a:spcAft>
              <a:defRPr sz="4000">
                <a:solidFill>
                  <a:schemeClr val="bg1"/>
                </a:solidFill>
                <a:latin typeface="Arial" charset="0"/>
                <a:ea typeface="ＭＳ Ｐゴシック" charset="0"/>
              </a:defRPr>
            </a:lvl2pPr>
            <a:lvl3pPr algn="ctr" defTabSz="411010" fontAlgn="base">
              <a:spcBef>
                <a:spcPct val="0"/>
              </a:spcBef>
              <a:spcAft>
                <a:spcPct val="0"/>
              </a:spcAft>
              <a:defRPr sz="4000">
                <a:solidFill>
                  <a:schemeClr val="bg1"/>
                </a:solidFill>
                <a:latin typeface="Arial" charset="0"/>
                <a:ea typeface="ＭＳ Ｐゴシック" charset="0"/>
              </a:defRPr>
            </a:lvl3pPr>
            <a:lvl4pPr algn="ctr" defTabSz="411010" fontAlgn="base">
              <a:spcBef>
                <a:spcPct val="0"/>
              </a:spcBef>
              <a:spcAft>
                <a:spcPct val="0"/>
              </a:spcAft>
              <a:defRPr sz="4000">
                <a:solidFill>
                  <a:schemeClr val="bg1"/>
                </a:solidFill>
                <a:latin typeface="Arial" charset="0"/>
                <a:ea typeface="ＭＳ Ｐゴシック" charset="0"/>
              </a:defRPr>
            </a:lvl4pPr>
            <a:lvl5pPr algn="ctr" defTabSz="411010" fontAlgn="base">
              <a:spcBef>
                <a:spcPct val="0"/>
              </a:spcBef>
              <a:spcAft>
                <a:spcPct val="0"/>
              </a:spcAft>
              <a:defRPr sz="4000">
                <a:solidFill>
                  <a:schemeClr val="bg1"/>
                </a:solidFill>
                <a:latin typeface="Arial" charset="0"/>
                <a:ea typeface="ＭＳ Ｐゴシック" charset="0"/>
              </a:defRPr>
            </a:lvl5pPr>
            <a:lvl6pPr marL="411010" algn="ctr" defTabSz="411010" fontAlgn="base">
              <a:spcBef>
                <a:spcPct val="0"/>
              </a:spcBef>
              <a:spcAft>
                <a:spcPct val="0"/>
              </a:spcAft>
              <a:defRPr sz="4000">
                <a:solidFill>
                  <a:schemeClr val="bg1"/>
                </a:solidFill>
                <a:latin typeface="Arial" charset="0"/>
                <a:ea typeface="ＭＳ Ｐゴシック" charset="0"/>
              </a:defRPr>
            </a:lvl6pPr>
            <a:lvl7pPr marL="822022" algn="ctr" defTabSz="411010" fontAlgn="base">
              <a:spcBef>
                <a:spcPct val="0"/>
              </a:spcBef>
              <a:spcAft>
                <a:spcPct val="0"/>
              </a:spcAft>
              <a:defRPr sz="4000">
                <a:solidFill>
                  <a:schemeClr val="bg1"/>
                </a:solidFill>
                <a:latin typeface="Arial" charset="0"/>
                <a:ea typeface="ＭＳ Ｐゴシック" charset="0"/>
              </a:defRPr>
            </a:lvl7pPr>
            <a:lvl8pPr marL="1233037" algn="ctr" defTabSz="411010" fontAlgn="base">
              <a:spcBef>
                <a:spcPct val="0"/>
              </a:spcBef>
              <a:spcAft>
                <a:spcPct val="0"/>
              </a:spcAft>
              <a:defRPr sz="4000">
                <a:solidFill>
                  <a:schemeClr val="bg1"/>
                </a:solidFill>
                <a:latin typeface="Arial" charset="0"/>
                <a:ea typeface="ＭＳ Ｐゴシック" charset="0"/>
              </a:defRPr>
            </a:lvl8pPr>
            <a:lvl9pPr marL="1644043" algn="ctr" defTabSz="411010" fontAlgn="base">
              <a:spcBef>
                <a:spcPct val="0"/>
              </a:spcBef>
              <a:spcAft>
                <a:spcPct val="0"/>
              </a:spcAft>
              <a:defRPr sz="4000">
                <a:solidFill>
                  <a:schemeClr val="bg1"/>
                </a:solidFill>
                <a:latin typeface="Arial" charset="0"/>
                <a:ea typeface="ＭＳ Ｐゴシック" charset="0"/>
              </a:defRPr>
            </a:lvl9pPr>
          </a:lstStyle>
          <a:p>
            <a:pPr defTabSz="342495"/>
            <a:r>
              <a:rPr lang="en-US" sz="2667" dirty="0"/>
              <a:t>CTV Opportunity Applies Digital Attributes to TV</a:t>
            </a:r>
          </a:p>
        </p:txBody>
      </p:sp>
      <p:pic>
        <p:nvPicPr>
          <p:cNvPr id="6" name="Picture 5">
            <a:extLst>
              <a:ext uri="{FF2B5EF4-FFF2-40B4-BE49-F238E27FC236}">
                <a16:creationId xmlns:a16="http://schemas.microsoft.com/office/drawing/2014/main" id="{D29CF75E-3271-6790-A092-534D115BFDAC}"/>
              </a:ext>
            </a:extLst>
          </p:cNvPr>
          <p:cNvPicPr>
            <a:picLocks noChangeAspect="1"/>
          </p:cNvPicPr>
          <p:nvPr/>
        </p:nvPicPr>
        <p:blipFill>
          <a:blip r:embed="rId18">
            <a:extLst>
              <a:ext uri="{BEBA8EAE-BF5A-486C-A8C5-ECC9F3942E4B}">
                <a14:imgProps xmlns:a14="http://schemas.microsoft.com/office/drawing/2010/main">
                  <a14:imgLayer r:embed="rId19">
                    <a14:imgEffect>
                      <a14:brightnessContrast bright="100000"/>
                    </a14:imgEffect>
                  </a14:imgLayer>
                </a14:imgProps>
              </a:ext>
            </a:extLst>
          </a:blip>
          <a:stretch>
            <a:fillRect/>
          </a:stretch>
        </p:blipFill>
        <p:spPr>
          <a:xfrm>
            <a:off x="8507418" y="1563871"/>
            <a:ext cx="1450261" cy="518468"/>
          </a:xfrm>
          <a:prstGeom prst="rect">
            <a:avLst/>
          </a:prstGeom>
        </p:spPr>
      </p:pic>
      <p:pic>
        <p:nvPicPr>
          <p:cNvPr id="7" name="Picture 6">
            <a:extLst>
              <a:ext uri="{FF2B5EF4-FFF2-40B4-BE49-F238E27FC236}">
                <a16:creationId xmlns:a16="http://schemas.microsoft.com/office/drawing/2014/main" id="{3662DD88-A757-7870-F53C-398DBC20712B}"/>
              </a:ext>
            </a:extLst>
          </p:cNvPr>
          <p:cNvPicPr>
            <a:picLocks noChangeAspect="1"/>
          </p:cNvPicPr>
          <p:nvPr/>
        </p:nvPicPr>
        <p:blipFill>
          <a:blip r:embed="rId18">
            <a:extLst>
              <a:ext uri="{BEBA8EAE-BF5A-486C-A8C5-ECC9F3942E4B}">
                <a14:imgProps xmlns:a14="http://schemas.microsoft.com/office/drawing/2010/main">
                  <a14:imgLayer r:embed="rId19">
                    <a14:imgEffect>
                      <a14:brightnessContrast bright="100000"/>
                    </a14:imgEffect>
                  </a14:imgLayer>
                </a14:imgProps>
              </a:ext>
            </a:extLst>
          </a:blip>
          <a:stretch>
            <a:fillRect/>
          </a:stretch>
        </p:blipFill>
        <p:spPr>
          <a:xfrm>
            <a:off x="2939328" y="1664301"/>
            <a:ext cx="613881" cy="219463"/>
          </a:xfrm>
          <a:prstGeom prst="rect">
            <a:avLst/>
          </a:prstGeom>
        </p:spPr>
      </p:pic>
      <p:sp>
        <p:nvSpPr>
          <p:cNvPr id="2" name="Slide Number Placeholder 5">
            <a:extLst>
              <a:ext uri="{FF2B5EF4-FFF2-40B4-BE49-F238E27FC236}">
                <a16:creationId xmlns:a16="http://schemas.microsoft.com/office/drawing/2014/main" id="{04204385-E564-45A8-C55F-8B74C9D9C5F2}"/>
              </a:ext>
            </a:extLst>
          </p:cNvPr>
          <p:cNvSpPr txBox="1">
            <a:spLocks/>
          </p:cNvSpPr>
          <p:nvPr/>
        </p:nvSpPr>
        <p:spPr>
          <a:xfrm>
            <a:off x="11874500" y="6482453"/>
            <a:ext cx="317500" cy="375548"/>
          </a:xfrm>
          <a:prstGeom prst="rect">
            <a:avLst/>
          </a:prstGeom>
          <a:solidFill>
            <a:schemeClr val="bg1">
              <a:lumMod val="85000"/>
            </a:schemeClr>
          </a:solidFill>
        </p:spPr>
        <p:txBody>
          <a:bodyPr lIns="0" tIns="0" rIns="0" bIns="0" anchor="ctr"/>
          <a:lstStyle>
            <a:defPPr>
              <a:defRPr lang="en-US"/>
            </a:defPPr>
            <a:lvl1pPr marL="0" algn="l" defTabSz="653102" rtl="0" eaLnBrk="1" latinLnBrk="0" hangingPunct="1">
              <a:defRPr lang="en-US" sz="1100" b="1" kern="1200" smtClean="0">
                <a:solidFill>
                  <a:schemeClr val="tx1">
                    <a:lumMod val="75000"/>
                    <a:lumOff val="25000"/>
                  </a:schemeClr>
                </a:solidFill>
                <a:latin typeface="+mj-lt"/>
                <a:ea typeface="ＭＳ Ｐゴシック" charset="0"/>
                <a:cs typeface="+mn-cs"/>
              </a:defRPr>
            </a:lvl1pPr>
            <a:lvl2pPr marL="653102" algn="l" defTabSz="653102" rtl="0" eaLnBrk="1" latinLnBrk="0" hangingPunct="1">
              <a:defRPr sz="2600" kern="1200">
                <a:solidFill>
                  <a:schemeClr val="tx1"/>
                </a:solidFill>
                <a:latin typeface="+mn-lt"/>
                <a:ea typeface="+mn-ea"/>
                <a:cs typeface="+mn-cs"/>
              </a:defRPr>
            </a:lvl2pPr>
            <a:lvl3pPr marL="1306205" algn="l" defTabSz="653102" rtl="0" eaLnBrk="1" latinLnBrk="0" hangingPunct="1">
              <a:defRPr sz="2600" kern="1200">
                <a:solidFill>
                  <a:schemeClr val="tx1"/>
                </a:solidFill>
                <a:latin typeface="+mn-lt"/>
                <a:ea typeface="+mn-ea"/>
                <a:cs typeface="+mn-cs"/>
              </a:defRPr>
            </a:lvl3pPr>
            <a:lvl4pPr marL="1959307" algn="l" defTabSz="653102" rtl="0" eaLnBrk="1" latinLnBrk="0" hangingPunct="1">
              <a:defRPr sz="2600" kern="1200">
                <a:solidFill>
                  <a:schemeClr val="tx1"/>
                </a:solidFill>
                <a:latin typeface="+mn-lt"/>
                <a:ea typeface="+mn-ea"/>
                <a:cs typeface="+mn-cs"/>
              </a:defRPr>
            </a:lvl4pPr>
            <a:lvl5pPr marL="2612410" algn="l" defTabSz="653102" rtl="0" eaLnBrk="1" latinLnBrk="0" hangingPunct="1">
              <a:defRPr sz="2600" kern="1200">
                <a:solidFill>
                  <a:schemeClr val="tx1"/>
                </a:solidFill>
                <a:latin typeface="+mn-lt"/>
                <a:ea typeface="+mn-ea"/>
                <a:cs typeface="+mn-cs"/>
              </a:defRPr>
            </a:lvl5pPr>
            <a:lvl6pPr marL="3265512" algn="l" defTabSz="653102" rtl="0" eaLnBrk="1" latinLnBrk="0" hangingPunct="1">
              <a:defRPr sz="2600" kern="1200">
                <a:solidFill>
                  <a:schemeClr val="tx1"/>
                </a:solidFill>
                <a:latin typeface="+mn-lt"/>
                <a:ea typeface="+mn-ea"/>
                <a:cs typeface="+mn-cs"/>
              </a:defRPr>
            </a:lvl6pPr>
            <a:lvl7pPr marL="3918614" algn="l" defTabSz="653102" rtl="0" eaLnBrk="1" latinLnBrk="0" hangingPunct="1">
              <a:defRPr sz="2600" kern="1200">
                <a:solidFill>
                  <a:schemeClr val="tx1"/>
                </a:solidFill>
                <a:latin typeface="+mn-lt"/>
                <a:ea typeface="+mn-ea"/>
                <a:cs typeface="+mn-cs"/>
              </a:defRPr>
            </a:lvl7pPr>
            <a:lvl8pPr marL="4571717" algn="l" defTabSz="653102" rtl="0" eaLnBrk="1" latinLnBrk="0" hangingPunct="1">
              <a:defRPr sz="2600" kern="1200">
                <a:solidFill>
                  <a:schemeClr val="tx1"/>
                </a:solidFill>
                <a:latin typeface="+mn-lt"/>
                <a:ea typeface="+mn-ea"/>
                <a:cs typeface="+mn-cs"/>
              </a:defRPr>
            </a:lvl8pPr>
            <a:lvl9pPr marL="5224819" algn="l" defTabSz="653102" rtl="0" eaLnBrk="1" latinLnBrk="0" hangingPunct="1">
              <a:defRPr sz="2600" kern="1200">
                <a:solidFill>
                  <a:schemeClr val="tx1"/>
                </a:solidFill>
                <a:latin typeface="+mn-lt"/>
                <a:ea typeface="+mn-ea"/>
                <a:cs typeface="+mn-cs"/>
              </a:defRPr>
            </a:lvl9pPr>
          </a:lstStyle>
          <a:p>
            <a:pPr algn="ctr" defTabSz="542287" fontAlgn="base">
              <a:spcBef>
                <a:spcPct val="0"/>
              </a:spcBef>
              <a:spcAft>
                <a:spcPct val="0"/>
              </a:spcAft>
            </a:pPr>
            <a:fld id="{6CFBF153-8302-EE4C-A3C5-81920F175C08}" type="slidenum">
              <a:rPr lang="en-US" sz="917">
                <a:solidFill>
                  <a:srgbClr val="3F3F3F"/>
                </a:solidFill>
                <a:latin typeface="Arial"/>
              </a:rPr>
              <a:pPr algn="ctr" defTabSz="542287" fontAlgn="base">
                <a:spcBef>
                  <a:spcPct val="0"/>
                </a:spcBef>
                <a:spcAft>
                  <a:spcPct val="0"/>
                </a:spcAft>
              </a:pPr>
              <a:t>34</a:t>
            </a:fld>
            <a:endParaRPr lang="en-US" sz="917" dirty="0">
              <a:solidFill>
                <a:srgbClr val="3F3F3F"/>
              </a:solidFill>
              <a:latin typeface="Arial"/>
            </a:endParaRPr>
          </a:p>
        </p:txBody>
      </p:sp>
    </p:spTree>
    <p:extLst>
      <p:ext uri="{BB962C8B-B14F-4D97-AF65-F5344CB8AC3E}">
        <p14:creationId xmlns:p14="http://schemas.microsoft.com/office/powerpoint/2010/main" val="17042634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E02EBB-FC83-F71A-405D-9F151552A2AC}"/>
            </a:ext>
          </a:extLst>
        </p:cNvPr>
        <p:cNvGrpSpPr/>
        <p:nvPr/>
      </p:nvGrpSpPr>
      <p:grpSpPr>
        <a:xfrm>
          <a:off x="0" y="0"/>
          <a:ext cx="0" cy="0"/>
          <a:chOff x="0" y="0"/>
          <a:chExt cx="0" cy="0"/>
        </a:xfrm>
      </p:grpSpPr>
      <p:graphicFrame>
        <p:nvGraphicFramePr>
          <p:cNvPr id="7" name="Chart 6">
            <a:extLst>
              <a:ext uri="{FF2B5EF4-FFF2-40B4-BE49-F238E27FC236}">
                <a16:creationId xmlns:a16="http://schemas.microsoft.com/office/drawing/2014/main" id="{44F24213-9A09-4CF8-953C-29AA35D014B6}"/>
              </a:ext>
            </a:extLst>
          </p:cNvPr>
          <p:cNvGraphicFramePr>
            <a:graphicFrameLocks/>
          </p:cNvGraphicFramePr>
          <p:nvPr>
            <p:extLst>
              <p:ext uri="{D42A27DB-BD31-4B8C-83A1-F6EECF244321}">
                <p14:modId xmlns:p14="http://schemas.microsoft.com/office/powerpoint/2010/main" val="2551528184"/>
              </p:ext>
            </p:extLst>
          </p:nvPr>
        </p:nvGraphicFramePr>
        <p:xfrm>
          <a:off x="317501" y="1347112"/>
          <a:ext cx="11588749" cy="5066388"/>
        </p:xfrm>
        <a:graphic>
          <a:graphicData uri="http://schemas.openxmlformats.org/drawingml/2006/chart">
            <c:chart xmlns:c="http://schemas.openxmlformats.org/drawingml/2006/chart" xmlns:r="http://schemas.openxmlformats.org/officeDocument/2006/relationships" r:id="rId4"/>
          </a:graphicData>
        </a:graphic>
      </p:graphicFrame>
      <p:sp>
        <p:nvSpPr>
          <p:cNvPr id="11" name="Trapezoid 10">
            <a:extLst>
              <a:ext uri="{FF2B5EF4-FFF2-40B4-BE49-F238E27FC236}">
                <a16:creationId xmlns:a16="http://schemas.microsoft.com/office/drawing/2014/main" id="{BF0D25E4-C66A-8A35-275B-E162F88D1452}"/>
              </a:ext>
            </a:extLst>
          </p:cNvPr>
          <p:cNvSpPr/>
          <p:nvPr/>
        </p:nvSpPr>
        <p:spPr>
          <a:xfrm rot="16200000" flipH="1">
            <a:off x="9778533" y="2954307"/>
            <a:ext cx="1856361" cy="777240"/>
          </a:xfrm>
          <a:prstGeom prst="trapezoid">
            <a:avLst>
              <a:gd name="adj" fmla="val 84203"/>
            </a:avLst>
          </a:prstGeom>
          <a:gradFill>
            <a:gsLst>
              <a:gs pos="20000">
                <a:srgbClr val="359357"/>
              </a:gs>
              <a:gs pos="84000">
                <a:schemeClr val="bg1">
                  <a:alpha val="50000"/>
                </a:schemeClr>
              </a:gs>
            </a:gsLst>
            <a:lin ang="54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1167">
              <a:solidFill>
                <a:srgbClr val="3F3F3F">
                  <a:lumMod val="75000"/>
                  <a:lumOff val="25000"/>
                </a:srgbClr>
              </a:solidFill>
              <a:latin typeface="Arial"/>
              <a:cs typeface="Arial" panose="020B0604020202020204" pitchFamily="34" charset="0"/>
            </a:endParaRPr>
          </a:p>
        </p:txBody>
      </p:sp>
      <p:sp>
        <p:nvSpPr>
          <p:cNvPr id="10" name="Trapezoid 9">
            <a:extLst>
              <a:ext uri="{FF2B5EF4-FFF2-40B4-BE49-F238E27FC236}">
                <a16:creationId xmlns:a16="http://schemas.microsoft.com/office/drawing/2014/main" id="{9AF1570A-C410-1818-43B4-D80EBAB5817A}"/>
              </a:ext>
            </a:extLst>
          </p:cNvPr>
          <p:cNvSpPr/>
          <p:nvPr/>
        </p:nvSpPr>
        <p:spPr>
          <a:xfrm rot="16200000">
            <a:off x="9582264" y="4831547"/>
            <a:ext cx="2243667" cy="777240"/>
          </a:xfrm>
          <a:prstGeom prst="trapezoid">
            <a:avLst>
              <a:gd name="adj" fmla="val 116958"/>
            </a:avLst>
          </a:prstGeom>
          <a:gradFill>
            <a:gsLst>
              <a:gs pos="20000">
                <a:srgbClr val="547FD6"/>
              </a:gs>
              <a:gs pos="84000">
                <a:schemeClr val="bg1">
                  <a:alpha val="50000"/>
                </a:schemeClr>
              </a:gs>
            </a:gsLst>
            <a:lin ang="54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1167">
              <a:solidFill>
                <a:srgbClr val="3F3F3F">
                  <a:lumMod val="75000"/>
                  <a:lumOff val="25000"/>
                </a:srgbClr>
              </a:solidFill>
              <a:latin typeface="Arial"/>
              <a:cs typeface="Arial" panose="020B0604020202020204" pitchFamily="34" charset="0"/>
            </a:endParaRPr>
          </a:p>
        </p:txBody>
      </p:sp>
      <p:graphicFrame>
        <p:nvGraphicFramePr>
          <p:cNvPr id="3" name="Table 2">
            <a:extLst>
              <a:ext uri="{FF2B5EF4-FFF2-40B4-BE49-F238E27FC236}">
                <a16:creationId xmlns:a16="http://schemas.microsoft.com/office/drawing/2014/main" id="{D31F6E99-8031-2001-E1C7-FF0A40E6D783}"/>
              </a:ext>
            </a:extLst>
          </p:cNvPr>
          <p:cNvGraphicFramePr>
            <a:graphicFrameLocks noGrp="1"/>
          </p:cNvGraphicFramePr>
          <p:nvPr>
            <p:custDataLst>
              <p:tags r:id="rId1"/>
            </p:custDataLst>
          </p:nvPr>
        </p:nvGraphicFramePr>
        <p:xfrm>
          <a:off x="317501" y="951582"/>
          <a:ext cx="11556999" cy="395531"/>
        </p:xfrm>
        <a:graphic>
          <a:graphicData uri="http://schemas.openxmlformats.org/drawingml/2006/table">
            <a:tbl>
              <a:tblPr firstRow="1" bandRow="1">
                <a:tableStyleId>{5C22544A-7EE6-4342-B048-85BDC9FD1C3A}</a:tableStyleId>
              </a:tblPr>
              <a:tblGrid>
                <a:gridCol w="11556999">
                  <a:extLst>
                    <a:ext uri="{9D8B030D-6E8A-4147-A177-3AD203B41FA5}">
                      <a16:colId xmlns:a16="http://schemas.microsoft.com/office/drawing/2014/main" val="4140235757"/>
                    </a:ext>
                  </a:extLst>
                </a:gridCol>
              </a:tblGrid>
              <a:tr h="395531">
                <a:tc>
                  <a:txBody>
                    <a:bodyPr/>
                    <a:lstStyle/>
                    <a:p>
                      <a:pPr algn="ctr"/>
                      <a:r>
                        <a:rPr lang="en-US" sz="2000" b="1" dirty="0">
                          <a:solidFill>
                            <a:srgbClr val="1B3F6B"/>
                          </a:solidFill>
                          <a:effectLst/>
                          <a:latin typeface="+mn-lt"/>
                        </a:rPr>
                        <a:t>Linear and CTV U.S. Ad Spend ($bn)</a:t>
                      </a:r>
                      <a:endParaRPr lang="en-US" sz="2000" b="1" dirty="0">
                        <a:solidFill>
                          <a:srgbClr val="133A69"/>
                        </a:solidFill>
                        <a:effectLst/>
                      </a:endParaRPr>
                    </a:p>
                  </a:txBody>
                  <a:tcPr marL="34637" marR="34637" marT="7620" marB="7620" anchor="ctr">
                    <a:lnB w="38100" cap="flat" cmpd="sng" algn="ctr">
                      <a:solidFill>
                        <a:srgbClr val="133A69"/>
                      </a:solidFill>
                      <a:prstDash val="solid"/>
                      <a:round/>
                      <a:headEnd type="none" w="med" len="med"/>
                      <a:tailEnd type="none" w="med" len="med"/>
                    </a:lnB>
                    <a:noFill/>
                  </a:tcPr>
                </a:tc>
                <a:extLst>
                  <a:ext uri="{0D108BD9-81ED-4DB2-BD59-A6C34878D82A}">
                    <a16:rowId xmlns:a16="http://schemas.microsoft.com/office/drawing/2014/main" val="746134099"/>
                  </a:ext>
                </a:extLst>
              </a:tr>
            </a:tbl>
          </a:graphicData>
        </a:graphic>
      </p:graphicFrame>
      <p:sp>
        <p:nvSpPr>
          <p:cNvPr id="22" name="Title Placeholder 1">
            <a:extLst>
              <a:ext uri="{FF2B5EF4-FFF2-40B4-BE49-F238E27FC236}">
                <a16:creationId xmlns:a16="http://schemas.microsoft.com/office/drawing/2014/main" id="{9DC6B27A-7710-AE46-9A66-AED62CD621A6}"/>
              </a:ext>
            </a:extLst>
          </p:cNvPr>
          <p:cNvSpPr txBox="1">
            <a:spLocks/>
          </p:cNvSpPr>
          <p:nvPr/>
        </p:nvSpPr>
        <p:spPr bwMode="auto">
          <a:xfrm>
            <a:off x="0" y="-1"/>
            <a:ext cx="12192000" cy="822960"/>
          </a:xfrm>
          <a:prstGeom prst="rect">
            <a:avLst/>
          </a:prstGeom>
          <a:solidFill>
            <a:srgbClr val="1B3F6B"/>
          </a:solid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457200" tIns="34255" rIns="68498" bIns="34255" numCol="1" anchor="ctr" anchorCtr="0" compatLnSpc="1">
            <a:prstTxWarp prst="textNoShape">
              <a:avLst/>
            </a:prstTxWarp>
          </a:bodyPr>
          <a:lstStyle>
            <a:lvl1pPr algn="l" defTabSz="411010" rtl="0" fontAlgn="base">
              <a:spcBef>
                <a:spcPct val="0"/>
              </a:spcBef>
              <a:spcAft>
                <a:spcPct val="0"/>
              </a:spcAft>
              <a:defRPr sz="2800" b="1" kern="1200">
                <a:solidFill>
                  <a:srgbClr val="FFFFFF"/>
                </a:solidFill>
                <a:latin typeface="Arial"/>
                <a:ea typeface="ＭＳ Ｐゴシック" charset="0"/>
                <a:cs typeface="Arial"/>
              </a:defRPr>
            </a:lvl1pPr>
            <a:lvl2pPr algn="ctr" defTabSz="411010" rtl="0" fontAlgn="base">
              <a:spcBef>
                <a:spcPct val="0"/>
              </a:spcBef>
              <a:spcAft>
                <a:spcPct val="0"/>
              </a:spcAft>
              <a:defRPr sz="4000">
                <a:solidFill>
                  <a:schemeClr val="bg1"/>
                </a:solidFill>
                <a:latin typeface="Arial" charset="0"/>
                <a:ea typeface="ＭＳ Ｐゴシック" charset="0"/>
              </a:defRPr>
            </a:lvl2pPr>
            <a:lvl3pPr algn="ctr" defTabSz="411010" rtl="0" fontAlgn="base">
              <a:spcBef>
                <a:spcPct val="0"/>
              </a:spcBef>
              <a:spcAft>
                <a:spcPct val="0"/>
              </a:spcAft>
              <a:defRPr sz="4000">
                <a:solidFill>
                  <a:schemeClr val="bg1"/>
                </a:solidFill>
                <a:latin typeface="Arial" charset="0"/>
                <a:ea typeface="ＭＳ Ｐゴシック" charset="0"/>
              </a:defRPr>
            </a:lvl3pPr>
            <a:lvl4pPr algn="ctr" defTabSz="411010" rtl="0" fontAlgn="base">
              <a:spcBef>
                <a:spcPct val="0"/>
              </a:spcBef>
              <a:spcAft>
                <a:spcPct val="0"/>
              </a:spcAft>
              <a:defRPr sz="4000">
                <a:solidFill>
                  <a:schemeClr val="bg1"/>
                </a:solidFill>
                <a:latin typeface="Arial" charset="0"/>
                <a:ea typeface="ＭＳ Ｐゴシック" charset="0"/>
              </a:defRPr>
            </a:lvl4pPr>
            <a:lvl5pPr algn="ctr" defTabSz="411010" rtl="0" fontAlgn="base">
              <a:spcBef>
                <a:spcPct val="0"/>
              </a:spcBef>
              <a:spcAft>
                <a:spcPct val="0"/>
              </a:spcAft>
              <a:defRPr sz="4000">
                <a:solidFill>
                  <a:schemeClr val="bg1"/>
                </a:solidFill>
                <a:latin typeface="Arial" charset="0"/>
                <a:ea typeface="ＭＳ Ｐゴシック" charset="0"/>
              </a:defRPr>
            </a:lvl5pPr>
            <a:lvl6pPr marL="411010" algn="ctr" defTabSz="411010" rtl="0" fontAlgn="base">
              <a:spcBef>
                <a:spcPct val="0"/>
              </a:spcBef>
              <a:spcAft>
                <a:spcPct val="0"/>
              </a:spcAft>
              <a:defRPr sz="4000">
                <a:solidFill>
                  <a:schemeClr val="bg1"/>
                </a:solidFill>
                <a:latin typeface="Arial" charset="0"/>
                <a:ea typeface="ＭＳ Ｐゴシック" charset="0"/>
              </a:defRPr>
            </a:lvl6pPr>
            <a:lvl7pPr marL="822022" algn="ctr" defTabSz="411010" rtl="0" fontAlgn="base">
              <a:spcBef>
                <a:spcPct val="0"/>
              </a:spcBef>
              <a:spcAft>
                <a:spcPct val="0"/>
              </a:spcAft>
              <a:defRPr sz="4000">
                <a:solidFill>
                  <a:schemeClr val="bg1"/>
                </a:solidFill>
                <a:latin typeface="Arial" charset="0"/>
                <a:ea typeface="ＭＳ Ｐゴシック" charset="0"/>
              </a:defRPr>
            </a:lvl7pPr>
            <a:lvl8pPr marL="1233037" algn="ctr" defTabSz="411010" rtl="0" fontAlgn="base">
              <a:spcBef>
                <a:spcPct val="0"/>
              </a:spcBef>
              <a:spcAft>
                <a:spcPct val="0"/>
              </a:spcAft>
              <a:defRPr sz="4000">
                <a:solidFill>
                  <a:schemeClr val="bg1"/>
                </a:solidFill>
                <a:latin typeface="Arial" charset="0"/>
                <a:ea typeface="ＭＳ Ｐゴシック" charset="0"/>
              </a:defRPr>
            </a:lvl8pPr>
            <a:lvl9pPr marL="1644043" algn="ctr" defTabSz="411010" rtl="0" fontAlgn="base">
              <a:spcBef>
                <a:spcPct val="0"/>
              </a:spcBef>
              <a:spcAft>
                <a:spcPct val="0"/>
              </a:spcAft>
              <a:defRPr sz="4000">
                <a:solidFill>
                  <a:schemeClr val="bg1"/>
                </a:solidFill>
                <a:latin typeface="Arial" charset="0"/>
                <a:ea typeface="ＭＳ Ｐゴシック" charset="0"/>
              </a:defRPr>
            </a:lvl9pPr>
          </a:lstStyle>
          <a:p>
            <a:pPr defTabSz="342495">
              <a:defRPr/>
            </a:pPr>
            <a:r>
              <a:rPr lang="en-US" sz="2667" dirty="0">
                <a:solidFill>
                  <a:prstClr val="white"/>
                </a:solidFill>
              </a:rPr>
              <a:t>TV Continues to Shift From Linear to Streaming</a:t>
            </a:r>
            <a:endParaRPr lang="en-US" sz="2667" b="0" dirty="0">
              <a:solidFill>
                <a:prstClr val="white"/>
              </a:solidFill>
            </a:endParaRPr>
          </a:p>
        </p:txBody>
      </p:sp>
      <p:sp>
        <p:nvSpPr>
          <p:cNvPr id="16" name="Slide Number Placeholder 5">
            <a:extLst>
              <a:ext uri="{FF2B5EF4-FFF2-40B4-BE49-F238E27FC236}">
                <a16:creationId xmlns:a16="http://schemas.microsoft.com/office/drawing/2014/main" id="{E6C942B8-E525-1351-26DD-9F01C8DB2318}"/>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vert="horz" lIns="0" tIns="0" rIns="0" bIns="0" rtlCol="0" anchor="ctr"/>
          <a:lstStyle>
            <a:lvl1pPr>
              <a:defRPr lang="en-US" sz="917" b="1" smtClean="0">
                <a:solidFill>
                  <a:schemeClr val="tx1">
                    <a:lumMod val="75000"/>
                    <a:lumOff val="25000"/>
                  </a:schemeClr>
                </a:solidFill>
                <a:latin typeface="+mj-lt"/>
                <a:ea typeface="ＭＳ Ｐゴシック" charset="0"/>
              </a:defRPr>
            </a:lvl1pPr>
          </a:lstStyle>
          <a:p>
            <a:pPr algn="ctr" defTabSz="542265" fontAlgn="base">
              <a:spcBef>
                <a:spcPct val="0"/>
              </a:spcBef>
              <a:spcAft>
                <a:spcPct val="0"/>
              </a:spcAft>
              <a:defRPr/>
            </a:pPr>
            <a:fld id="{6CFBF153-8302-EE4C-A3C5-81920F175C08}" type="slidenum">
              <a:rPr lang="en-US">
                <a:solidFill>
                  <a:srgbClr val="3F3F3F"/>
                </a:solidFill>
                <a:latin typeface="Arial"/>
              </a:rPr>
              <a:pPr algn="ctr" defTabSz="542265" fontAlgn="base">
                <a:spcBef>
                  <a:spcPct val="0"/>
                </a:spcBef>
                <a:spcAft>
                  <a:spcPct val="0"/>
                </a:spcAft>
                <a:defRPr/>
              </a:pPr>
              <a:t>35</a:t>
            </a:fld>
            <a:endParaRPr lang="en-US" dirty="0">
              <a:solidFill>
                <a:srgbClr val="3F3F3F"/>
              </a:solidFill>
              <a:latin typeface="Arial"/>
            </a:endParaRPr>
          </a:p>
        </p:txBody>
      </p:sp>
      <p:sp>
        <p:nvSpPr>
          <p:cNvPr id="4" name="TextBox 3">
            <a:extLst>
              <a:ext uri="{FF2B5EF4-FFF2-40B4-BE49-F238E27FC236}">
                <a16:creationId xmlns:a16="http://schemas.microsoft.com/office/drawing/2014/main" id="{5336F117-EC09-F379-B3C8-8912D3A0890E}"/>
              </a:ext>
            </a:extLst>
          </p:cNvPr>
          <p:cNvSpPr txBox="1"/>
          <p:nvPr/>
        </p:nvSpPr>
        <p:spPr>
          <a:xfrm>
            <a:off x="531279" y="6561153"/>
            <a:ext cx="10985501" cy="194990"/>
          </a:xfrm>
          <a:prstGeom prst="rect">
            <a:avLst/>
          </a:prstGeom>
          <a:noFill/>
        </p:spPr>
        <p:txBody>
          <a:bodyPr wrap="square" rtlCol="0" anchor="ctr">
            <a:spAutoFit/>
          </a:bodyPr>
          <a:lstStyle/>
          <a:p>
            <a:pPr defTabSz="544208">
              <a:defRPr/>
            </a:pPr>
            <a:r>
              <a:rPr lang="en-US" sz="667" b="1" dirty="0">
                <a:solidFill>
                  <a:srgbClr val="3F3F3F"/>
                </a:solidFill>
                <a:latin typeface="Arial"/>
              </a:rPr>
              <a:t>Source: </a:t>
            </a:r>
            <a:r>
              <a:rPr lang="en-US" sz="667" dirty="0">
                <a:solidFill>
                  <a:srgbClr val="3F3F3F"/>
                </a:solidFill>
                <a:latin typeface="Arial"/>
              </a:rPr>
              <a:t>eMarketer May 2025</a:t>
            </a:r>
          </a:p>
        </p:txBody>
      </p:sp>
      <p:sp>
        <p:nvSpPr>
          <p:cNvPr id="6" name="TextBox 5">
            <a:extLst>
              <a:ext uri="{FF2B5EF4-FFF2-40B4-BE49-F238E27FC236}">
                <a16:creationId xmlns:a16="http://schemas.microsoft.com/office/drawing/2014/main" id="{2C7128A0-786A-94D6-8B2B-9FA3C97E5F26}"/>
              </a:ext>
            </a:extLst>
          </p:cNvPr>
          <p:cNvSpPr txBox="1"/>
          <p:nvPr/>
        </p:nvSpPr>
        <p:spPr>
          <a:xfrm>
            <a:off x="10782550" y="2904548"/>
            <a:ext cx="907369" cy="578102"/>
          </a:xfrm>
          <a:prstGeom prst="rect">
            <a:avLst/>
          </a:prstGeom>
          <a:noFill/>
        </p:spPr>
        <p:txBody>
          <a:bodyPr wrap="square" rtlCol="0">
            <a:noAutofit/>
          </a:bodyPr>
          <a:lstStyle/>
          <a:p>
            <a:pPr algn="ctr" defTabSz="544230"/>
            <a:r>
              <a:rPr lang="en-US" sz="1667" b="1" dirty="0">
                <a:solidFill>
                  <a:srgbClr val="3F3F3F">
                    <a:lumMod val="75000"/>
                    <a:lumOff val="25000"/>
                  </a:srgbClr>
                </a:solidFill>
                <a:latin typeface="Arial"/>
              </a:rPr>
              <a:t>CTV</a:t>
            </a:r>
          </a:p>
          <a:p>
            <a:pPr algn="ctr" defTabSz="544230"/>
            <a:r>
              <a:rPr lang="en-US" sz="1667" b="1" dirty="0">
                <a:solidFill>
                  <a:srgbClr val="359357"/>
                </a:solidFill>
                <a:latin typeface="Arial"/>
              </a:rPr>
              <a:t>+35%</a:t>
            </a:r>
            <a:br>
              <a:rPr lang="en-US" sz="1667" b="1" dirty="0">
                <a:solidFill>
                  <a:srgbClr val="3F3F3F">
                    <a:lumMod val="75000"/>
                    <a:lumOff val="25000"/>
                  </a:srgbClr>
                </a:solidFill>
                <a:latin typeface="Arial"/>
              </a:rPr>
            </a:br>
            <a:endParaRPr lang="en-US" sz="1667" u="sng" dirty="0">
              <a:solidFill>
                <a:srgbClr val="3F3F3F">
                  <a:lumMod val="75000"/>
                  <a:lumOff val="25000"/>
                </a:srgbClr>
              </a:solidFill>
              <a:latin typeface="Arial"/>
            </a:endParaRPr>
          </a:p>
          <a:p>
            <a:pPr algn="ctr" defTabSz="544230"/>
            <a:endParaRPr lang="en-US" sz="1667" u="sng" dirty="0">
              <a:solidFill>
                <a:srgbClr val="3F3F3F">
                  <a:lumMod val="75000"/>
                  <a:lumOff val="25000"/>
                </a:srgbClr>
              </a:solidFill>
              <a:latin typeface="Arial"/>
            </a:endParaRPr>
          </a:p>
        </p:txBody>
      </p:sp>
      <p:sp>
        <p:nvSpPr>
          <p:cNvPr id="8" name="TextBox 7">
            <a:extLst>
              <a:ext uri="{FF2B5EF4-FFF2-40B4-BE49-F238E27FC236}">
                <a16:creationId xmlns:a16="http://schemas.microsoft.com/office/drawing/2014/main" id="{FCC28612-FC54-8C9E-6515-001D0DAE4121}"/>
              </a:ext>
            </a:extLst>
          </p:cNvPr>
          <p:cNvSpPr txBox="1"/>
          <p:nvPr/>
        </p:nvSpPr>
        <p:spPr>
          <a:xfrm>
            <a:off x="10432503" y="4881725"/>
            <a:ext cx="1607460" cy="578102"/>
          </a:xfrm>
          <a:prstGeom prst="rect">
            <a:avLst/>
          </a:prstGeom>
          <a:noFill/>
        </p:spPr>
        <p:txBody>
          <a:bodyPr wrap="square" rtlCol="0">
            <a:noAutofit/>
          </a:bodyPr>
          <a:lstStyle/>
          <a:p>
            <a:pPr algn="ctr" defTabSz="544230"/>
            <a:r>
              <a:rPr lang="en-US" sz="1667" b="1" dirty="0">
                <a:solidFill>
                  <a:srgbClr val="3F3F3F">
                    <a:lumMod val="75000"/>
                    <a:lumOff val="25000"/>
                  </a:srgbClr>
                </a:solidFill>
                <a:latin typeface="Arial"/>
              </a:rPr>
              <a:t>Linear</a:t>
            </a:r>
            <a:br>
              <a:rPr lang="en-US" sz="1667" b="1" dirty="0">
                <a:solidFill>
                  <a:srgbClr val="3F3F3F">
                    <a:lumMod val="75000"/>
                    <a:lumOff val="25000"/>
                  </a:srgbClr>
                </a:solidFill>
                <a:latin typeface="Arial"/>
              </a:rPr>
            </a:br>
            <a:r>
              <a:rPr lang="en-US" sz="1667" b="1" dirty="0">
                <a:solidFill>
                  <a:srgbClr val="FF0000"/>
                </a:solidFill>
                <a:latin typeface="Arial"/>
              </a:rPr>
              <a:t>(4%)</a:t>
            </a:r>
            <a:br>
              <a:rPr lang="en-US" sz="1667" b="1" dirty="0">
                <a:solidFill>
                  <a:srgbClr val="C00000"/>
                </a:solidFill>
                <a:latin typeface="Arial"/>
              </a:rPr>
            </a:br>
            <a:endParaRPr lang="en-US" sz="1667" u="sng" dirty="0">
              <a:solidFill>
                <a:srgbClr val="C00000"/>
              </a:solidFill>
              <a:latin typeface="Arial"/>
            </a:endParaRPr>
          </a:p>
          <a:p>
            <a:pPr defTabSz="544230"/>
            <a:endParaRPr lang="en-US" sz="1667" u="sng" dirty="0">
              <a:solidFill>
                <a:srgbClr val="3F3F3F">
                  <a:lumMod val="75000"/>
                  <a:lumOff val="25000"/>
                </a:srgbClr>
              </a:solidFill>
              <a:latin typeface="Arial"/>
            </a:endParaRPr>
          </a:p>
        </p:txBody>
      </p:sp>
      <p:sp>
        <p:nvSpPr>
          <p:cNvPr id="9" name="TextBox 8">
            <a:extLst>
              <a:ext uri="{FF2B5EF4-FFF2-40B4-BE49-F238E27FC236}">
                <a16:creationId xmlns:a16="http://schemas.microsoft.com/office/drawing/2014/main" id="{189B50F1-43A3-7B8B-F6DA-5F7CCD6C1608}"/>
              </a:ext>
            </a:extLst>
          </p:cNvPr>
          <p:cNvSpPr txBox="1"/>
          <p:nvPr/>
        </p:nvSpPr>
        <p:spPr>
          <a:xfrm>
            <a:off x="10651996" y="1909096"/>
            <a:ext cx="1344008" cy="553998"/>
          </a:xfrm>
          <a:prstGeom prst="rect">
            <a:avLst/>
          </a:prstGeom>
          <a:noFill/>
        </p:spPr>
        <p:txBody>
          <a:bodyPr wrap="square">
            <a:spAutoFit/>
          </a:bodyPr>
          <a:lstStyle/>
          <a:p>
            <a:pPr algn="ctr" defTabSz="544230"/>
            <a:r>
              <a:rPr lang="en-US" sz="1500" b="1" i="1" dirty="0">
                <a:solidFill>
                  <a:srgbClr val="3F3F3F"/>
                </a:solidFill>
                <a:latin typeface="Arial"/>
              </a:rPr>
              <a:t>8-Year CAGR%</a:t>
            </a:r>
            <a:endParaRPr lang="en-US" sz="1500" i="1" dirty="0">
              <a:solidFill>
                <a:srgbClr val="3F3F3F"/>
              </a:solidFill>
              <a:latin typeface="Arial"/>
            </a:endParaRPr>
          </a:p>
        </p:txBody>
      </p:sp>
    </p:spTree>
    <p:extLst>
      <p:ext uri="{BB962C8B-B14F-4D97-AF65-F5344CB8AC3E}">
        <p14:creationId xmlns:p14="http://schemas.microsoft.com/office/powerpoint/2010/main" val="19290030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Placeholder 1">
            <a:extLst>
              <a:ext uri="{FF2B5EF4-FFF2-40B4-BE49-F238E27FC236}">
                <a16:creationId xmlns:a16="http://schemas.microsoft.com/office/drawing/2014/main" id="{3C7C55D4-8E7A-4FDA-8588-E6F14AD17507}"/>
              </a:ext>
            </a:extLst>
          </p:cNvPr>
          <p:cNvSpPr txBox="1">
            <a:spLocks/>
          </p:cNvSpPr>
          <p:nvPr/>
        </p:nvSpPr>
        <p:spPr bwMode="auto">
          <a:xfrm>
            <a:off x="0" y="-1"/>
            <a:ext cx="12192000" cy="822960"/>
          </a:xfrm>
          <a:prstGeom prst="rect">
            <a:avLst/>
          </a:prstGeom>
          <a:solidFill>
            <a:srgbClr val="1B3F6B"/>
          </a:solid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457200" tIns="34255" rIns="68498" bIns="34255" numCol="1" anchor="ctr" anchorCtr="0" compatLnSpc="1">
            <a:prstTxWarp prst="textNoShape">
              <a:avLst/>
            </a:prstTxWarp>
          </a:bodyPr>
          <a:lstStyle>
            <a:defPPr>
              <a:defRPr lang="en-US"/>
            </a:defPPr>
            <a:lvl1pPr defTabSz="411010" fontAlgn="base">
              <a:spcBef>
                <a:spcPct val="0"/>
              </a:spcBef>
              <a:spcAft>
                <a:spcPct val="0"/>
              </a:spcAft>
              <a:defRPr sz="3200" b="1">
                <a:solidFill>
                  <a:srgbClr val="FFFFFF"/>
                </a:solidFill>
                <a:latin typeface="Arial"/>
                <a:ea typeface="ＭＳ Ｐゴシック" charset="0"/>
                <a:cs typeface="Arial"/>
              </a:defRPr>
            </a:lvl1pPr>
            <a:lvl2pPr algn="ctr" defTabSz="411010" fontAlgn="base">
              <a:spcBef>
                <a:spcPct val="0"/>
              </a:spcBef>
              <a:spcAft>
                <a:spcPct val="0"/>
              </a:spcAft>
              <a:defRPr sz="4000">
                <a:solidFill>
                  <a:schemeClr val="bg1"/>
                </a:solidFill>
                <a:latin typeface="Arial" charset="0"/>
                <a:ea typeface="ＭＳ Ｐゴシック" charset="0"/>
              </a:defRPr>
            </a:lvl2pPr>
            <a:lvl3pPr algn="ctr" defTabSz="411010" fontAlgn="base">
              <a:spcBef>
                <a:spcPct val="0"/>
              </a:spcBef>
              <a:spcAft>
                <a:spcPct val="0"/>
              </a:spcAft>
              <a:defRPr sz="4000">
                <a:solidFill>
                  <a:schemeClr val="bg1"/>
                </a:solidFill>
                <a:latin typeface="Arial" charset="0"/>
                <a:ea typeface="ＭＳ Ｐゴシック" charset="0"/>
              </a:defRPr>
            </a:lvl3pPr>
            <a:lvl4pPr algn="ctr" defTabSz="411010" fontAlgn="base">
              <a:spcBef>
                <a:spcPct val="0"/>
              </a:spcBef>
              <a:spcAft>
                <a:spcPct val="0"/>
              </a:spcAft>
              <a:defRPr sz="4000">
                <a:solidFill>
                  <a:schemeClr val="bg1"/>
                </a:solidFill>
                <a:latin typeface="Arial" charset="0"/>
                <a:ea typeface="ＭＳ Ｐゴシック" charset="0"/>
              </a:defRPr>
            </a:lvl4pPr>
            <a:lvl5pPr algn="ctr" defTabSz="411010" fontAlgn="base">
              <a:spcBef>
                <a:spcPct val="0"/>
              </a:spcBef>
              <a:spcAft>
                <a:spcPct val="0"/>
              </a:spcAft>
              <a:defRPr sz="4000">
                <a:solidFill>
                  <a:schemeClr val="bg1"/>
                </a:solidFill>
                <a:latin typeface="Arial" charset="0"/>
                <a:ea typeface="ＭＳ Ｐゴシック" charset="0"/>
              </a:defRPr>
            </a:lvl5pPr>
            <a:lvl6pPr marL="411010" algn="ctr" defTabSz="411010" fontAlgn="base">
              <a:spcBef>
                <a:spcPct val="0"/>
              </a:spcBef>
              <a:spcAft>
                <a:spcPct val="0"/>
              </a:spcAft>
              <a:defRPr sz="4000">
                <a:solidFill>
                  <a:schemeClr val="bg1"/>
                </a:solidFill>
                <a:latin typeface="Arial" charset="0"/>
                <a:ea typeface="ＭＳ Ｐゴシック" charset="0"/>
              </a:defRPr>
            </a:lvl6pPr>
            <a:lvl7pPr marL="822022" algn="ctr" defTabSz="411010" fontAlgn="base">
              <a:spcBef>
                <a:spcPct val="0"/>
              </a:spcBef>
              <a:spcAft>
                <a:spcPct val="0"/>
              </a:spcAft>
              <a:defRPr sz="4000">
                <a:solidFill>
                  <a:schemeClr val="bg1"/>
                </a:solidFill>
                <a:latin typeface="Arial" charset="0"/>
                <a:ea typeface="ＭＳ Ｐゴシック" charset="0"/>
              </a:defRPr>
            </a:lvl7pPr>
            <a:lvl8pPr marL="1233037" algn="ctr" defTabSz="411010" fontAlgn="base">
              <a:spcBef>
                <a:spcPct val="0"/>
              </a:spcBef>
              <a:spcAft>
                <a:spcPct val="0"/>
              </a:spcAft>
              <a:defRPr sz="4000">
                <a:solidFill>
                  <a:schemeClr val="bg1"/>
                </a:solidFill>
                <a:latin typeface="Arial" charset="0"/>
                <a:ea typeface="ＭＳ Ｐゴシック" charset="0"/>
              </a:defRPr>
            </a:lvl8pPr>
            <a:lvl9pPr marL="1644043" algn="ctr" defTabSz="411010" fontAlgn="base">
              <a:spcBef>
                <a:spcPct val="0"/>
              </a:spcBef>
              <a:spcAft>
                <a:spcPct val="0"/>
              </a:spcAft>
              <a:defRPr sz="4000">
                <a:solidFill>
                  <a:schemeClr val="bg1"/>
                </a:solidFill>
                <a:latin typeface="Arial" charset="0"/>
                <a:ea typeface="ＭＳ Ｐゴシック" charset="0"/>
              </a:defRPr>
            </a:lvl9pPr>
          </a:lstStyle>
          <a:p>
            <a:pPr defTabSz="342481"/>
            <a:r>
              <a:rPr lang="en-US" sz="2667" dirty="0"/>
              <a:t>CTV Technology Democratizes TV Ad Spend</a:t>
            </a:r>
          </a:p>
        </p:txBody>
      </p:sp>
      <p:sp>
        <p:nvSpPr>
          <p:cNvPr id="7" name="Slide Number Placeholder 5">
            <a:extLst>
              <a:ext uri="{FF2B5EF4-FFF2-40B4-BE49-F238E27FC236}">
                <a16:creationId xmlns:a16="http://schemas.microsoft.com/office/drawing/2014/main" id="{D85128D8-D0E0-47DF-A60B-B37725107036}"/>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defPPr>
              <a:defRPr lang="en-US"/>
            </a:defPPr>
            <a:lvl1pPr marL="0" algn="l" defTabSz="544230" rtl="0" eaLnBrk="1" latinLnBrk="0" hangingPunct="1">
              <a:defRPr lang="en-US" sz="917" b="1" kern="1200" smtClean="0">
                <a:solidFill>
                  <a:schemeClr val="tx1">
                    <a:lumMod val="75000"/>
                    <a:lumOff val="25000"/>
                  </a:schemeClr>
                </a:solidFill>
                <a:latin typeface="+mj-lt"/>
                <a:ea typeface="ＭＳ Ｐゴシック" charset="0"/>
                <a:cs typeface="+mn-cs"/>
              </a:defRPr>
            </a:lvl1pPr>
            <a:lvl2pPr marL="544230" algn="l" defTabSz="544230" rtl="0" eaLnBrk="1" latinLnBrk="0" hangingPunct="1">
              <a:defRPr sz="2167" kern="1200">
                <a:solidFill>
                  <a:schemeClr val="tx1"/>
                </a:solidFill>
                <a:latin typeface="+mn-lt"/>
                <a:ea typeface="+mn-ea"/>
                <a:cs typeface="+mn-cs"/>
              </a:defRPr>
            </a:lvl2pPr>
            <a:lvl3pPr marL="1088461" algn="l" defTabSz="544230" rtl="0" eaLnBrk="1" latinLnBrk="0" hangingPunct="1">
              <a:defRPr sz="2167" kern="1200">
                <a:solidFill>
                  <a:schemeClr val="tx1"/>
                </a:solidFill>
                <a:latin typeface="+mn-lt"/>
                <a:ea typeface="+mn-ea"/>
                <a:cs typeface="+mn-cs"/>
              </a:defRPr>
            </a:lvl3pPr>
            <a:lvl4pPr marL="1632691" algn="l" defTabSz="544230" rtl="0" eaLnBrk="1" latinLnBrk="0" hangingPunct="1">
              <a:defRPr sz="2167" kern="1200">
                <a:solidFill>
                  <a:schemeClr val="tx1"/>
                </a:solidFill>
                <a:latin typeface="+mn-lt"/>
                <a:ea typeface="+mn-ea"/>
                <a:cs typeface="+mn-cs"/>
              </a:defRPr>
            </a:lvl4pPr>
            <a:lvl5pPr marL="2176921" algn="l" defTabSz="544230" rtl="0" eaLnBrk="1" latinLnBrk="0" hangingPunct="1">
              <a:defRPr sz="2167" kern="1200">
                <a:solidFill>
                  <a:schemeClr val="tx1"/>
                </a:solidFill>
                <a:latin typeface="+mn-lt"/>
                <a:ea typeface="+mn-ea"/>
                <a:cs typeface="+mn-cs"/>
              </a:defRPr>
            </a:lvl5pPr>
            <a:lvl6pPr marL="2721151" algn="l" defTabSz="544230" rtl="0" eaLnBrk="1" latinLnBrk="0" hangingPunct="1">
              <a:defRPr sz="2167" kern="1200">
                <a:solidFill>
                  <a:schemeClr val="tx1"/>
                </a:solidFill>
                <a:latin typeface="+mn-lt"/>
                <a:ea typeface="+mn-ea"/>
                <a:cs typeface="+mn-cs"/>
              </a:defRPr>
            </a:lvl6pPr>
            <a:lvl7pPr marL="3265381" algn="l" defTabSz="544230" rtl="0" eaLnBrk="1" latinLnBrk="0" hangingPunct="1">
              <a:defRPr sz="2167" kern="1200">
                <a:solidFill>
                  <a:schemeClr val="tx1"/>
                </a:solidFill>
                <a:latin typeface="+mn-lt"/>
                <a:ea typeface="+mn-ea"/>
                <a:cs typeface="+mn-cs"/>
              </a:defRPr>
            </a:lvl7pPr>
            <a:lvl8pPr marL="3809612" algn="l" defTabSz="544230" rtl="0" eaLnBrk="1" latinLnBrk="0" hangingPunct="1">
              <a:defRPr sz="2167" kern="1200">
                <a:solidFill>
                  <a:schemeClr val="tx1"/>
                </a:solidFill>
                <a:latin typeface="+mn-lt"/>
                <a:ea typeface="+mn-ea"/>
                <a:cs typeface="+mn-cs"/>
              </a:defRPr>
            </a:lvl8pPr>
            <a:lvl9pPr marL="4353842" algn="l" defTabSz="544230" rtl="0" eaLnBrk="1" latinLnBrk="0" hangingPunct="1">
              <a:defRPr sz="2167" kern="1200">
                <a:solidFill>
                  <a:schemeClr val="tx1"/>
                </a:solidFill>
                <a:latin typeface="+mn-lt"/>
                <a:ea typeface="+mn-ea"/>
                <a:cs typeface="+mn-cs"/>
              </a:defRPr>
            </a:lvl9pPr>
          </a:lstStyle>
          <a:p>
            <a:pPr algn="ctr" defTabSz="542287" fontAlgn="base">
              <a:spcBef>
                <a:spcPct val="0"/>
              </a:spcBef>
              <a:spcAft>
                <a:spcPct val="0"/>
              </a:spcAft>
            </a:pPr>
            <a:fld id="{6CFBF153-8302-EE4C-A3C5-81920F175C08}" type="slidenum">
              <a:rPr lang="en-US">
                <a:solidFill>
                  <a:srgbClr val="3F3F3F"/>
                </a:solidFill>
                <a:latin typeface="Arial"/>
              </a:rPr>
              <a:pPr algn="ctr" defTabSz="542287" fontAlgn="base">
                <a:spcBef>
                  <a:spcPct val="0"/>
                </a:spcBef>
                <a:spcAft>
                  <a:spcPct val="0"/>
                </a:spcAft>
              </a:pPr>
              <a:t>36</a:t>
            </a:fld>
            <a:endParaRPr lang="en-US" dirty="0">
              <a:solidFill>
                <a:srgbClr val="3F3F3F"/>
              </a:solidFill>
              <a:latin typeface="Arial"/>
            </a:endParaRPr>
          </a:p>
        </p:txBody>
      </p:sp>
      <p:pic>
        <p:nvPicPr>
          <p:cNvPr id="27" name="Picture 26">
            <a:extLst>
              <a:ext uri="{FF2B5EF4-FFF2-40B4-BE49-F238E27FC236}">
                <a16:creationId xmlns:a16="http://schemas.microsoft.com/office/drawing/2014/main" id="{7CAD579B-3066-87C7-F013-D4A96F2A9CD0}"/>
              </a:ext>
            </a:extLst>
          </p:cNvPr>
          <p:cNvPicPr>
            <a:picLocks noChangeAspect="1"/>
          </p:cNvPicPr>
          <p:nvPr/>
        </p:nvPicPr>
        <p:blipFill>
          <a:blip r:embed="rId3"/>
          <a:stretch>
            <a:fillRect/>
          </a:stretch>
        </p:blipFill>
        <p:spPr>
          <a:xfrm>
            <a:off x="2985777" y="1083803"/>
            <a:ext cx="1267778" cy="1267778"/>
          </a:xfrm>
          <a:prstGeom prst="rect">
            <a:avLst/>
          </a:prstGeom>
        </p:spPr>
      </p:pic>
      <p:pic>
        <p:nvPicPr>
          <p:cNvPr id="28" name="Picture 27">
            <a:extLst>
              <a:ext uri="{FF2B5EF4-FFF2-40B4-BE49-F238E27FC236}">
                <a16:creationId xmlns:a16="http://schemas.microsoft.com/office/drawing/2014/main" id="{902CBB7C-1B9C-328A-307E-E7AB236C926B}"/>
              </a:ext>
            </a:extLst>
          </p:cNvPr>
          <p:cNvPicPr>
            <a:picLocks noChangeAspect="1"/>
          </p:cNvPicPr>
          <p:nvPr/>
        </p:nvPicPr>
        <p:blipFill>
          <a:blip r:embed="rId4"/>
          <a:stretch>
            <a:fillRect/>
          </a:stretch>
        </p:blipFill>
        <p:spPr>
          <a:xfrm>
            <a:off x="7211682" y="1290670"/>
            <a:ext cx="2767730" cy="844159"/>
          </a:xfrm>
          <a:prstGeom prst="rect">
            <a:avLst/>
          </a:prstGeom>
        </p:spPr>
      </p:pic>
      <p:pic>
        <p:nvPicPr>
          <p:cNvPr id="29" name="Picture 28">
            <a:extLst>
              <a:ext uri="{FF2B5EF4-FFF2-40B4-BE49-F238E27FC236}">
                <a16:creationId xmlns:a16="http://schemas.microsoft.com/office/drawing/2014/main" id="{9F1D2C2F-C62D-7115-C94D-F2075EBDD613}"/>
              </a:ext>
            </a:extLst>
          </p:cNvPr>
          <p:cNvPicPr>
            <a:picLocks noChangeAspect="1"/>
          </p:cNvPicPr>
          <p:nvPr/>
        </p:nvPicPr>
        <p:blipFill>
          <a:blip r:embed="rId5"/>
          <a:stretch>
            <a:fillRect/>
          </a:stretch>
        </p:blipFill>
        <p:spPr>
          <a:xfrm>
            <a:off x="7654834" y="2493683"/>
            <a:ext cx="675406" cy="591429"/>
          </a:xfrm>
          <a:prstGeom prst="rect">
            <a:avLst/>
          </a:prstGeom>
        </p:spPr>
      </p:pic>
      <p:pic>
        <p:nvPicPr>
          <p:cNvPr id="30" name="Picture 29">
            <a:extLst>
              <a:ext uri="{FF2B5EF4-FFF2-40B4-BE49-F238E27FC236}">
                <a16:creationId xmlns:a16="http://schemas.microsoft.com/office/drawing/2014/main" id="{C4E67746-04A7-4693-B40E-6C63E49C4B6A}"/>
              </a:ext>
            </a:extLst>
          </p:cNvPr>
          <p:cNvPicPr>
            <a:picLocks noChangeAspect="1"/>
          </p:cNvPicPr>
          <p:nvPr/>
        </p:nvPicPr>
        <p:blipFill>
          <a:blip r:embed="rId6"/>
          <a:stretch>
            <a:fillRect/>
          </a:stretch>
        </p:blipFill>
        <p:spPr>
          <a:xfrm>
            <a:off x="8721727" y="2587270"/>
            <a:ext cx="970072" cy="421981"/>
          </a:xfrm>
          <a:prstGeom prst="rect">
            <a:avLst/>
          </a:prstGeom>
        </p:spPr>
      </p:pic>
      <p:pic>
        <p:nvPicPr>
          <p:cNvPr id="31" name="Picture 30">
            <a:extLst>
              <a:ext uri="{FF2B5EF4-FFF2-40B4-BE49-F238E27FC236}">
                <a16:creationId xmlns:a16="http://schemas.microsoft.com/office/drawing/2014/main" id="{3D849901-C08A-C72C-6E8B-9B7A60692F48}"/>
              </a:ext>
            </a:extLst>
          </p:cNvPr>
          <p:cNvPicPr>
            <a:picLocks noChangeAspect="1"/>
          </p:cNvPicPr>
          <p:nvPr/>
        </p:nvPicPr>
        <p:blipFill>
          <a:blip r:embed="rId7"/>
          <a:stretch>
            <a:fillRect/>
          </a:stretch>
        </p:blipFill>
        <p:spPr>
          <a:xfrm>
            <a:off x="7891698" y="3321117"/>
            <a:ext cx="1420283" cy="266303"/>
          </a:xfrm>
          <a:prstGeom prst="rect">
            <a:avLst/>
          </a:prstGeom>
        </p:spPr>
      </p:pic>
      <p:pic>
        <p:nvPicPr>
          <p:cNvPr id="32" name="Picture 31">
            <a:extLst>
              <a:ext uri="{FF2B5EF4-FFF2-40B4-BE49-F238E27FC236}">
                <a16:creationId xmlns:a16="http://schemas.microsoft.com/office/drawing/2014/main" id="{CC690A82-423F-5908-502D-86FD8BDF2436}"/>
              </a:ext>
            </a:extLst>
          </p:cNvPr>
          <p:cNvPicPr>
            <a:picLocks noChangeAspect="1"/>
          </p:cNvPicPr>
          <p:nvPr/>
        </p:nvPicPr>
        <p:blipFill>
          <a:blip r:embed="rId8"/>
          <a:stretch>
            <a:fillRect/>
          </a:stretch>
        </p:blipFill>
        <p:spPr>
          <a:xfrm>
            <a:off x="2340462" y="2411598"/>
            <a:ext cx="602338" cy="408085"/>
          </a:xfrm>
          <a:prstGeom prst="rect">
            <a:avLst/>
          </a:prstGeom>
        </p:spPr>
      </p:pic>
      <p:pic>
        <p:nvPicPr>
          <p:cNvPr id="34" name="Picture 33">
            <a:extLst>
              <a:ext uri="{FF2B5EF4-FFF2-40B4-BE49-F238E27FC236}">
                <a16:creationId xmlns:a16="http://schemas.microsoft.com/office/drawing/2014/main" id="{61D791B3-6A65-DAB8-66D1-3EB786EB83F4}"/>
              </a:ext>
            </a:extLst>
          </p:cNvPr>
          <p:cNvPicPr>
            <a:picLocks noChangeAspect="1"/>
          </p:cNvPicPr>
          <p:nvPr/>
        </p:nvPicPr>
        <p:blipFill>
          <a:blip r:embed="rId9"/>
          <a:stretch>
            <a:fillRect/>
          </a:stretch>
        </p:blipFill>
        <p:spPr>
          <a:xfrm>
            <a:off x="3206130" y="2535753"/>
            <a:ext cx="881883" cy="324093"/>
          </a:xfrm>
          <a:prstGeom prst="rect">
            <a:avLst/>
          </a:prstGeom>
        </p:spPr>
      </p:pic>
      <p:pic>
        <p:nvPicPr>
          <p:cNvPr id="35" name="Picture 34">
            <a:extLst>
              <a:ext uri="{FF2B5EF4-FFF2-40B4-BE49-F238E27FC236}">
                <a16:creationId xmlns:a16="http://schemas.microsoft.com/office/drawing/2014/main" id="{8CE8897F-445E-E451-66FA-481359BC41A7}"/>
              </a:ext>
            </a:extLst>
          </p:cNvPr>
          <p:cNvPicPr>
            <a:picLocks noChangeAspect="1"/>
          </p:cNvPicPr>
          <p:nvPr/>
        </p:nvPicPr>
        <p:blipFill>
          <a:blip r:embed="rId10"/>
          <a:stretch>
            <a:fillRect/>
          </a:stretch>
        </p:blipFill>
        <p:spPr>
          <a:xfrm>
            <a:off x="4463922" y="2437614"/>
            <a:ext cx="601579" cy="488784"/>
          </a:xfrm>
          <a:prstGeom prst="rect">
            <a:avLst/>
          </a:prstGeom>
        </p:spPr>
      </p:pic>
      <p:pic>
        <p:nvPicPr>
          <p:cNvPr id="36" name="Picture 35">
            <a:extLst>
              <a:ext uri="{FF2B5EF4-FFF2-40B4-BE49-F238E27FC236}">
                <a16:creationId xmlns:a16="http://schemas.microsoft.com/office/drawing/2014/main" id="{E2C7C94D-BAF2-0352-9434-14DA49DA93A0}"/>
              </a:ext>
            </a:extLst>
          </p:cNvPr>
          <p:cNvPicPr>
            <a:picLocks noChangeAspect="1"/>
          </p:cNvPicPr>
          <p:nvPr/>
        </p:nvPicPr>
        <p:blipFill>
          <a:blip r:embed="rId11"/>
          <a:stretch>
            <a:fillRect/>
          </a:stretch>
        </p:blipFill>
        <p:spPr>
          <a:xfrm>
            <a:off x="2010863" y="2990080"/>
            <a:ext cx="801713" cy="278595"/>
          </a:xfrm>
          <a:prstGeom prst="rect">
            <a:avLst/>
          </a:prstGeom>
        </p:spPr>
      </p:pic>
      <p:pic>
        <p:nvPicPr>
          <p:cNvPr id="37" name="Picture 36">
            <a:extLst>
              <a:ext uri="{FF2B5EF4-FFF2-40B4-BE49-F238E27FC236}">
                <a16:creationId xmlns:a16="http://schemas.microsoft.com/office/drawing/2014/main" id="{DC3A33AD-66DF-2953-7D4A-F5D18DB8310F}"/>
              </a:ext>
            </a:extLst>
          </p:cNvPr>
          <p:cNvPicPr>
            <a:picLocks noChangeAspect="1"/>
          </p:cNvPicPr>
          <p:nvPr/>
        </p:nvPicPr>
        <p:blipFill>
          <a:blip r:embed="rId12"/>
          <a:stretch>
            <a:fillRect/>
          </a:stretch>
        </p:blipFill>
        <p:spPr>
          <a:xfrm>
            <a:off x="3036282" y="3003481"/>
            <a:ext cx="1067079" cy="320124"/>
          </a:xfrm>
          <a:prstGeom prst="rect">
            <a:avLst/>
          </a:prstGeom>
        </p:spPr>
      </p:pic>
      <p:pic>
        <p:nvPicPr>
          <p:cNvPr id="39" name="Picture 38">
            <a:extLst>
              <a:ext uri="{FF2B5EF4-FFF2-40B4-BE49-F238E27FC236}">
                <a16:creationId xmlns:a16="http://schemas.microsoft.com/office/drawing/2014/main" id="{9019B1BC-619E-DEB4-C8CF-25D00A0B555C}"/>
              </a:ext>
            </a:extLst>
          </p:cNvPr>
          <p:cNvPicPr>
            <a:picLocks noChangeAspect="1"/>
          </p:cNvPicPr>
          <p:nvPr/>
        </p:nvPicPr>
        <p:blipFill>
          <a:blip r:embed="rId13"/>
          <a:stretch>
            <a:fillRect/>
          </a:stretch>
        </p:blipFill>
        <p:spPr>
          <a:xfrm>
            <a:off x="4358952" y="3009602"/>
            <a:ext cx="881883" cy="302045"/>
          </a:xfrm>
          <a:prstGeom prst="rect">
            <a:avLst/>
          </a:prstGeom>
        </p:spPr>
      </p:pic>
      <p:pic>
        <p:nvPicPr>
          <p:cNvPr id="43" name="Picture 42">
            <a:extLst>
              <a:ext uri="{FF2B5EF4-FFF2-40B4-BE49-F238E27FC236}">
                <a16:creationId xmlns:a16="http://schemas.microsoft.com/office/drawing/2014/main" id="{05862BA4-9501-F629-E116-957C7396BB64}"/>
              </a:ext>
            </a:extLst>
          </p:cNvPr>
          <p:cNvPicPr>
            <a:picLocks noChangeAspect="1"/>
          </p:cNvPicPr>
          <p:nvPr/>
        </p:nvPicPr>
        <p:blipFill>
          <a:blip r:embed="rId14"/>
          <a:stretch>
            <a:fillRect/>
          </a:stretch>
        </p:blipFill>
        <p:spPr>
          <a:xfrm>
            <a:off x="1676833" y="3399305"/>
            <a:ext cx="1067079" cy="338798"/>
          </a:xfrm>
          <a:prstGeom prst="rect">
            <a:avLst/>
          </a:prstGeom>
        </p:spPr>
      </p:pic>
      <p:pic>
        <p:nvPicPr>
          <p:cNvPr id="46" name="Picture 45">
            <a:extLst>
              <a:ext uri="{FF2B5EF4-FFF2-40B4-BE49-F238E27FC236}">
                <a16:creationId xmlns:a16="http://schemas.microsoft.com/office/drawing/2014/main" id="{04951125-4621-0A50-3904-1F7B46FD7170}"/>
              </a:ext>
            </a:extLst>
          </p:cNvPr>
          <p:cNvPicPr>
            <a:picLocks noChangeAspect="1"/>
          </p:cNvPicPr>
          <p:nvPr/>
        </p:nvPicPr>
        <p:blipFill>
          <a:blip r:embed="rId15"/>
          <a:stretch>
            <a:fillRect/>
          </a:stretch>
        </p:blipFill>
        <p:spPr>
          <a:xfrm>
            <a:off x="4419864" y="3448205"/>
            <a:ext cx="970072" cy="307998"/>
          </a:xfrm>
          <a:prstGeom prst="rect">
            <a:avLst/>
          </a:prstGeom>
        </p:spPr>
      </p:pic>
      <p:grpSp>
        <p:nvGrpSpPr>
          <p:cNvPr id="47" name="Group 46">
            <a:extLst>
              <a:ext uri="{FF2B5EF4-FFF2-40B4-BE49-F238E27FC236}">
                <a16:creationId xmlns:a16="http://schemas.microsoft.com/office/drawing/2014/main" id="{2DD2AB39-5258-DBED-5735-C9728DA34CCE}"/>
              </a:ext>
            </a:extLst>
          </p:cNvPr>
          <p:cNvGrpSpPr>
            <a:grpSpLocks noChangeAspect="1"/>
          </p:cNvGrpSpPr>
          <p:nvPr/>
        </p:nvGrpSpPr>
        <p:grpSpPr>
          <a:xfrm>
            <a:off x="7211682" y="3984554"/>
            <a:ext cx="2798352" cy="1718264"/>
            <a:chOff x="5939056" y="5826745"/>
            <a:chExt cx="2752288" cy="1689980"/>
          </a:xfrm>
        </p:grpSpPr>
        <p:grpSp>
          <p:nvGrpSpPr>
            <p:cNvPr id="48" name="Group 47">
              <a:extLst>
                <a:ext uri="{FF2B5EF4-FFF2-40B4-BE49-F238E27FC236}">
                  <a16:creationId xmlns:a16="http://schemas.microsoft.com/office/drawing/2014/main" id="{C61E8DDC-82D0-D0B9-F65A-366E56FF46F2}"/>
                </a:ext>
              </a:extLst>
            </p:cNvPr>
            <p:cNvGrpSpPr>
              <a:grpSpLocks noChangeAspect="1"/>
            </p:cNvGrpSpPr>
            <p:nvPr/>
          </p:nvGrpSpPr>
          <p:grpSpPr>
            <a:xfrm>
              <a:off x="5939056" y="5826745"/>
              <a:ext cx="2752288" cy="1689980"/>
              <a:chOff x="1934308" y="2848708"/>
              <a:chExt cx="2590800" cy="1590822"/>
            </a:xfrm>
          </p:grpSpPr>
          <p:sp>
            <p:nvSpPr>
              <p:cNvPr id="50" name="Rounded Rectangle 5">
                <a:extLst>
                  <a:ext uri="{FF2B5EF4-FFF2-40B4-BE49-F238E27FC236}">
                    <a16:creationId xmlns:a16="http://schemas.microsoft.com/office/drawing/2014/main" id="{B9572D4A-8809-3121-47BC-6C601486C3E8}"/>
                  </a:ext>
                </a:extLst>
              </p:cNvPr>
              <p:cNvSpPr/>
              <p:nvPr/>
            </p:nvSpPr>
            <p:spPr>
              <a:xfrm>
                <a:off x="1934308" y="2848708"/>
                <a:ext cx="2590800" cy="1465384"/>
              </a:xfrm>
              <a:prstGeom prst="roundRect">
                <a:avLst>
                  <a:gd name="adj" fmla="val 0"/>
                </a:avLst>
              </a:prstGeom>
              <a:solidFill>
                <a:schemeClr val="tx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3507">
                  <a:defRPr/>
                </a:pPr>
                <a:endParaRPr lang="en-US" sz="1250" dirty="0">
                  <a:solidFill>
                    <a:prstClr val="white"/>
                  </a:solidFill>
                  <a:latin typeface="Arial"/>
                </a:endParaRPr>
              </a:p>
            </p:txBody>
          </p:sp>
          <p:sp>
            <p:nvSpPr>
              <p:cNvPr id="51" name="Rectangle 50">
                <a:extLst>
                  <a:ext uri="{FF2B5EF4-FFF2-40B4-BE49-F238E27FC236}">
                    <a16:creationId xmlns:a16="http://schemas.microsoft.com/office/drawing/2014/main" id="{58422DCB-BC9E-50E4-3554-419764B857E6}"/>
                  </a:ext>
                </a:extLst>
              </p:cNvPr>
              <p:cNvSpPr/>
              <p:nvPr/>
            </p:nvSpPr>
            <p:spPr>
              <a:xfrm>
                <a:off x="2042149" y="2951286"/>
                <a:ext cx="2375119" cy="1260229"/>
              </a:xfrm>
              <a:prstGeom prst="rect">
                <a:avLst/>
              </a:prstGeom>
              <a:solidFill>
                <a:srgbClr val="34485E"/>
              </a:solidFill>
              <a:ln w="76200">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3507">
                  <a:defRPr/>
                </a:pPr>
                <a:endParaRPr lang="en-US" sz="1250" b="1" dirty="0">
                  <a:solidFill>
                    <a:prstClr val="black"/>
                  </a:solidFill>
                  <a:latin typeface="Myriad Pro" charset="0"/>
                  <a:ea typeface="Myriad Pro" charset="0"/>
                  <a:cs typeface="Myriad Pro" charset="0"/>
                </a:endParaRPr>
              </a:p>
            </p:txBody>
          </p:sp>
          <p:sp>
            <p:nvSpPr>
              <p:cNvPr id="52" name="Trapezoid 51">
                <a:extLst>
                  <a:ext uri="{FF2B5EF4-FFF2-40B4-BE49-F238E27FC236}">
                    <a16:creationId xmlns:a16="http://schemas.microsoft.com/office/drawing/2014/main" id="{163CA7BA-1C0A-DCA4-A536-2EFA7B392FA3}"/>
                  </a:ext>
                </a:extLst>
              </p:cNvPr>
              <p:cNvSpPr/>
              <p:nvPr/>
            </p:nvSpPr>
            <p:spPr>
              <a:xfrm>
                <a:off x="2350477" y="4314092"/>
                <a:ext cx="1758462" cy="125438"/>
              </a:xfrm>
              <a:prstGeom prst="trapezoid">
                <a:avLst/>
              </a:prstGeom>
              <a:solidFill>
                <a:schemeClr val="tx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3507">
                  <a:defRPr/>
                </a:pPr>
                <a:endParaRPr lang="en-US" sz="1250" dirty="0">
                  <a:solidFill>
                    <a:prstClr val="white"/>
                  </a:solidFill>
                  <a:latin typeface="Arial"/>
                </a:endParaRPr>
              </a:p>
            </p:txBody>
          </p:sp>
        </p:grpSp>
        <p:sp>
          <p:nvSpPr>
            <p:cNvPr id="49" name="Right Triangle 48">
              <a:extLst>
                <a:ext uri="{FF2B5EF4-FFF2-40B4-BE49-F238E27FC236}">
                  <a16:creationId xmlns:a16="http://schemas.microsoft.com/office/drawing/2014/main" id="{9298154F-9F6F-969D-ABBB-13515144D341}"/>
                </a:ext>
              </a:extLst>
            </p:cNvPr>
            <p:cNvSpPr/>
            <p:nvPr/>
          </p:nvSpPr>
          <p:spPr>
            <a:xfrm flipH="1">
              <a:off x="6271708" y="6154293"/>
              <a:ext cx="2305074" cy="1119841"/>
            </a:xfrm>
            <a:prstGeom prst="rtTriangle">
              <a:avLst/>
            </a:prstGeom>
            <a:solidFill>
              <a:srgbClr val="2C3D5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3507">
                <a:defRPr/>
              </a:pPr>
              <a:endParaRPr lang="en-US" sz="1250" dirty="0">
                <a:solidFill>
                  <a:prstClr val="white"/>
                </a:solidFill>
                <a:latin typeface="Arial"/>
              </a:endParaRPr>
            </a:p>
          </p:txBody>
        </p:sp>
      </p:grpSp>
      <p:pic>
        <p:nvPicPr>
          <p:cNvPr id="53" name="Picture 52">
            <a:extLst>
              <a:ext uri="{FF2B5EF4-FFF2-40B4-BE49-F238E27FC236}">
                <a16:creationId xmlns:a16="http://schemas.microsoft.com/office/drawing/2014/main" id="{BF4AC093-1824-F2A5-C7C4-0B9A52AB0BD5}"/>
              </a:ext>
            </a:extLst>
          </p:cNvPr>
          <p:cNvPicPr>
            <a:picLocks noChangeAspect="1"/>
          </p:cNvPicPr>
          <p:nvPr/>
        </p:nvPicPr>
        <p:blipFill>
          <a:blip r:embed="rId16" cstate="hqprint">
            <a:extLst>
              <a:ext uri="{28A0092B-C50C-407E-A947-70E740481C1C}">
                <a14:useLocalDpi xmlns:a14="http://schemas.microsoft.com/office/drawing/2010/main"/>
              </a:ext>
            </a:extLst>
          </a:blip>
          <a:stretch>
            <a:fillRect/>
          </a:stretch>
        </p:blipFill>
        <p:spPr>
          <a:xfrm>
            <a:off x="2057275" y="3228537"/>
            <a:ext cx="3127496" cy="3127496"/>
          </a:xfrm>
          <a:prstGeom prst="rect">
            <a:avLst/>
          </a:prstGeom>
        </p:spPr>
      </p:pic>
      <p:pic>
        <p:nvPicPr>
          <p:cNvPr id="54" name="Picture 53">
            <a:extLst>
              <a:ext uri="{FF2B5EF4-FFF2-40B4-BE49-F238E27FC236}">
                <a16:creationId xmlns:a16="http://schemas.microsoft.com/office/drawing/2014/main" id="{2E6BD9A0-E11E-36AA-CA82-6BAB8124E957}"/>
              </a:ext>
            </a:extLst>
          </p:cNvPr>
          <p:cNvPicPr>
            <a:picLocks noChangeAspect="1"/>
          </p:cNvPicPr>
          <p:nvPr/>
        </p:nvPicPr>
        <p:blipFill>
          <a:blip r:embed="rId17"/>
          <a:stretch>
            <a:fillRect/>
          </a:stretch>
        </p:blipFill>
        <p:spPr>
          <a:xfrm>
            <a:off x="2924237" y="3534625"/>
            <a:ext cx="1291167" cy="96838"/>
          </a:xfrm>
          <a:prstGeom prst="rect">
            <a:avLst/>
          </a:prstGeom>
        </p:spPr>
      </p:pic>
      <p:sp>
        <p:nvSpPr>
          <p:cNvPr id="56" name="Arrow: Left-Right 55">
            <a:extLst>
              <a:ext uri="{FF2B5EF4-FFF2-40B4-BE49-F238E27FC236}">
                <a16:creationId xmlns:a16="http://schemas.microsoft.com/office/drawing/2014/main" id="{2D76C840-2878-C867-5E5D-0444481B724D}"/>
              </a:ext>
            </a:extLst>
          </p:cNvPr>
          <p:cNvSpPr/>
          <p:nvPr/>
        </p:nvSpPr>
        <p:spPr>
          <a:xfrm>
            <a:off x="1519572" y="5787118"/>
            <a:ext cx="9168898" cy="637248"/>
          </a:xfrm>
          <a:prstGeom prst="leftRightArrow">
            <a:avLst/>
          </a:prstGeom>
          <a:gradFill flip="none" rotWithShape="1">
            <a:gsLst>
              <a:gs pos="0">
                <a:srgbClr val="FDEEE1"/>
              </a:gs>
              <a:gs pos="60000">
                <a:srgbClr val="FACDA8"/>
              </a:gs>
              <a:gs pos="100000">
                <a:srgbClr val="F5822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graphicFrame>
        <p:nvGraphicFramePr>
          <p:cNvPr id="57" name="Table 57">
            <a:extLst>
              <a:ext uri="{FF2B5EF4-FFF2-40B4-BE49-F238E27FC236}">
                <a16:creationId xmlns:a16="http://schemas.microsoft.com/office/drawing/2014/main" id="{1BFD5C8F-0A7C-D22C-EB2A-1BD1CD563D13}"/>
              </a:ext>
            </a:extLst>
          </p:cNvPr>
          <p:cNvGraphicFramePr>
            <a:graphicFrameLocks noGrp="1"/>
          </p:cNvGraphicFramePr>
          <p:nvPr/>
        </p:nvGraphicFramePr>
        <p:xfrm>
          <a:off x="1841929" y="5965840"/>
          <a:ext cx="8540924" cy="280939"/>
        </p:xfrm>
        <a:graphic>
          <a:graphicData uri="http://schemas.openxmlformats.org/drawingml/2006/table">
            <a:tbl>
              <a:tblPr firstRow="1" bandRow="1">
                <a:tableStyleId>{5C22544A-7EE6-4342-B048-85BDC9FD1C3A}</a:tableStyleId>
              </a:tblPr>
              <a:tblGrid>
                <a:gridCol w="2127036">
                  <a:extLst>
                    <a:ext uri="{9D8B030D-6E8A-4147-A177-3AD203B41FA5}">
                      <a16:colId xmlns:a16="http://schemas.microsoft.com/office/drawing/2014/main" val="2299215853"/>
                    </a:ext>
                  </a:extLst>
                </a:gridCol>
                <a:gridCol w="2127036">
                  <a:extLst>
                    <a:ext uri="{9D8B030D-6E8A-4147-A177-3AD203B41FA5}">
                      <a16:colId xmlns:a16="http://schemas.microsoft.com/office/drawing/2014/main" val="3108904950"/>
                    </a:ext>
                  </a:extLst>
                </a:gridCol>
                <a:gridCol w="4286852">
                  <a:extLst>
                    <a:ext uri="{9D8B030D-6E8A-4147-A177-3AD203B41FA5}">
                      <a16:colId xmlns:a16="http://schemas.microsoft.com/office/drawing/2014/main" val="3210362870"/>
                    </a:ext>
                  </a:extLst>
                </a:gridCol>
              </a:tblGrid>
              <a:tr h="280939">
                <a:tc>
                  <a:txBody>
                    <a:bodyPr/>
                    <a:lstStyle/>
                    <a:p>
                      <a:pPr algn="ctr"/>
                      <a:r>
                        <a:rPr lang="en-US" sz="1300" b="1" dirty="0">
                          <a:solidFill>
                            <a:schemeClr val="tx1"/>
                          </a:solidFill>
                        </a:rPr>
                        <a:t>TAIL</a:t>
                      </a: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r>
                        <a:rPr lang="en-US" sz="1300" b="1" dirty="0">
                          <a:solidFill>
                            <a:schemeClr val="tx1"/>
                          </a:solidFill>
                        </a:rPr>
                        <a:t>TORSO</a:t>
                      </a: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r>
                        <a:rPr lang="en-US" sz="1300" b="1" dirty="0">
                          <a:solidFill>
                            <a:schemeClr val="tx1"/>
                          </a:solidFill>
                        </a:rPr>
                        <a:t>HEAD</a:t>
                      </a: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956804207"/>
                  </a:ext>
                </a:extLst>
              </a:tr>
            </a:tbl>
          </a:graphicData>
        </a:graphic>
      </p:graphicFrame>
      <p:sp>
        <p:nvSpPr>
          <p:cNvPr id="58" name="TextBox 57">
            <a:extLst>
              <a:ext uri="{FF2B5EF4-FFF2-40B4-BE49-F238E27FC236}">
                <a16:creationId xmlns:a16="http://schemas.microsoft.com/office/drawing/2014/main" id="{14971520-8104-7A9A-94B5-B02EC5C0573F}"/>
              </a:ext>
            </a:extLst>
          </p:cNvPr>
          <p:cNvSpPr txBox="1"/>
          <p:nvPr/>
        </p:nvSpPr>
        <p:spPr>
          <a:xfrm>
            <a:off x="2591808" y="4274960"/>
            <a:ext cx="2068195" cy="913199"/>
          </a:xfrm>
          <a:prstGeom prst="rect">
            <a:avLst/>
          </a:prstGeom>
          <a:noFill/>
        </p:spPr>
        <p:txBody>
          <a:bodyPr wrap="none" rtlCol="0">
            <a:spAutoFit/>
          </a:bodyPr>
          <a:lstStyle/>
          <a:p>
            <a:pPr algn="ctr" defTabSz="544230"/>
            <a:r>
              <a:rPr lang="en-US" sz="2667" b="1" dirty="0">
                <a:solidFill>
                  <a:prstClr val="white"/>
                </a:solidFill>
                <a:latin typeface="Arial"/>
              </a:rPr>
              <a:t>10 </a:t>
            </a:r>
            <a:r>
              <a:rPr lang="en-US" sz="2667" b="1" u="sng" dirty="0">
                <a:solidFill>
                  <a:prstClr val="white"/>
                </a:solidFill>
                <a:latin typeface="Arial"/>
              </a:rPr>
              <a:t>Million</a:t>
            </a:r>
          </a:p>
          <a:p>
            <a:pPr algn="ctr" defTabSz="544230"/>
            <a:r>
              <a:rPr lang="en-US" sz="2667" b="1" dirty="0">
                <a:solidFill>
                  <a:prstClr val="white"/>
                </a:solidFill>
                <a:latin typeface="Arial"/>
              </a:rPr>
              <a:t>Advertisers</a:t>
            </a:r>
          </a:p>
        </p:txBody>
      </p:sp>
      <p:sp>
        <p:nvSpPr>
          <p:cNvPr id="59" name="TextBox 58">
            <a:extLst>
              <a:ext uri="{FF2B5EF4-FFF2-40B4-BE49-F238E27FC236}">
                <a16:creationId xmlns:a16="http://schemas.microsoft.com/office/drawing/2014/main" id="{6486F3DD-164B-3ACE-144E-BA7C08EC1570}"/>
              </a:ext>
            </a:extLst>
          </p:cNvPr>
          <p:cNvSpPr txBox="1"/>
          <p:nvPr/>
        </p:nvSpPr>
        <p:spPr>
          <a:xfrm>
            <a:off x="7559569" y="4255975"/>
            <a:ext cx="2068195" cy="913199"/>
          </a:xfrm>
          <a:prstGeom prst="rect">
            <a:avLst/>
          </a:prstGeom>
          <a:noFill/>
        </p:spPr>
        <p:txBody>
          <a:bodyPr wrap="none" rtlCol="0">
            <a:spAutoFit/>
          </a:bodyPr>
          <a:lstStyle/>
          <a:p>
            <a:pPr algn="ctr" defTabSz="544230"/>
            <a:r>
              <a:rPr lang="en-US" sz="2667" b="1" dirty="0">
                <a:solidFill>
                  <a:prstClr val="white"/>
                </a:solidFill>
                <a:latin typeface="Arial"/>
              </a:rPr>
              <a:t>~200</a:t>
            </a:r>
            <a:endParaRPr lang="en-US" sz="2667" b="1" u="sng" dirty="0">
              <a:solidFill>
                <a:prstClr val="white"/>
              </a:solidFill>
              <a:latin typeface="Arial"/>
            </a:endParaRPr>
          </a:p>
          <a:p>
            <a:pPr algn="ctr" defTabSz="544230"/>
            <a:r>
              <a:rPr lang="en-US" sz="2667" b="1" dirty="0">
                <a:solidFill>
                  <a:prstClr val="white"/>
                </a:solidFill>
                <a:latin typeface="Arial"/>
              </a:rPr>
              <a:t>Advertisers</a:t>
            </a:r>
          </a:p>
        </p:txBody>
      </p:sp>
    </p:spTree>
    <p:extLst>
      <p:ext uri="{BB962C8B-B14F-4D97-AF65-F5344CB8AC3E}">
        <p14:creationId xmlns:p14="http://schemas.microsoft.com/office/powerpoint/2010/main" val="41731705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Placeholder 1">
            <a:extLst>
              <a:ext uri="{FF2B5EF4-FFF2-40B4-BE49-F238E27FC236}">
                <a16:creationId xmlns:a16="http://schemas.microsoft.com/office/drawing/2014/main" id="{3C7C55D4-8E7A-4FDA-8588-E6F14AD17507}"/>
              </a:ext>
            </a:extLst>
          </p:cNvPr>
          <p:cNvSpPr txBox="1">
            <a:spLocks/>
          </p:cNvSpPr>
          <p:nvPr/>
        </p:nvSpPr>
        <p:spPr bwMode="auto">
          <a:xfrm>
            <a:off x="0" y="-1"/>
            <a:ext cx="12192000" cy="822960"/>
          </a:xfrm>
          <a:prstGeom prst="rect">
            <a:avLst/>
          </a:prstGeom>
          <a:solidFill>
            <a:srgbClr val="1B3F6B"/>
          </a:solid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457200" tIns="34255" rIns="68498" bIns="34255" numCol="1" anchor="ctr" anchorCtr="0" compatLnSpc="1">
            <a:prstTxWarp prst="textNoShape">
              <a:avLst/>
            </a:prstTxWarp>
          </a:bodyPr>
          <a:lstStyle>
            <a:defPPr>
              <a:defRPr lang="en-US"/>
            </a:defPPr>
            <a:lvl1pPr defTabSz="411010" fontAlgn="base">
              <a:spcBef>
                <a:spcPct val="0"/>
              </a:spcBef>
              <a:spcAft>
                <a:spcPct val="0"/>
              </a:spcAft>
              <a:defRPr sz="3200" b="1">
                <a:solidFill>
                  <a:srgbClr val="FFFFFF"/>
                </a:solidFill>
                <a:latin typeface="Arial"/>
                <a:ea typeface="ＭＳ Ｐゴシック" charset="0"/>
                <a:cs typeface="Arial"/>
              </a:defRPr>
            </a:lvl1pPr>
            <a:lvl2pPr algn="ctr" defTabSz="411010" fontAlgn="base">
              <a:spcBef>
                <a:spcPct val="0"/>
              </a:spcBef>
              <a:spcAft>
                <a:spcPct val="0"/>
              </a:spcAft>
              <a:defRPr sz="4000">
                <a:solidFill>
                  <a:schemeClr val="bg1"/>
                </a:solidFill>
                <a:latin typeface="Arial" charset="0"/>
                <a:ea typeface="ＭＳ Ｐゴシック" charset="0"/>
              </a:defRPr>
            </a:lvl2pPr>
            <a:lvl3pPr algn="ctr" defTabSz="411010" fontAlgn="base">
              <a:spcBef>
                <a:spcPct val="0"/>
              </a:spcBef>
              <a:spcAft>
                <a:spcPct val="0"/>
              </a:spcAft>
              <a:defRPr sz="4000">
                <a:solidFill>
                  <a:schemeClr val="bg1"/>
                </a:solidFill>
                <a:latin typeface="Arial" charset="0"/>
                <a:ea typeface="ＭＳ Ｐゴシック" charset="0"/>
              </a:defRPr>
            </a:lvl3pPr>
            <a:lvl4pPr algn="ctr" defTabSz="411010" fontAlgn="base">
              <a:spcBef>
                <a:spcPct val="0"/>
              </a:spcBef>
              <a:spcAft>
                <a:spcPct val="0"/>
              </a:spcAft>
              <a:defRPr sz="4000">
                <a:solidFill>
                  <a:schemeClr val="bg1"/>
                </a:solidFill>
                <a:latin typeface="Arial" charset="0"/>
                <a:ea typeface="ＭＳ Ｐゴシック" charset="0"/>
              </a:defRPr>
            </a:lvl4pPr>
            <a:lvl5pPr algn="ctr" defTabSz="411010" fontAlgn="base">
              <a:spcBef>
                <a:spcPct val="0"/>
              </a:spcBef>
              <a:spcAft>
                <a:spcPct val="0"/>
              </a:spcAft>
              <a:defRPr sz="4000">
                <a:solidFill>
                  <a:schemeClr val="bg1"/>
                </a:solidFill>
                <a:latin typeface="Arial" charset="0"/>
                <a:ea typeface="ＭＳ Ｐゴシック" charset="0"/>
              </a:defRPr>
            </a:lvl5pPr>
            <a:lvl6pPr marL="411010" algn="ctr" defTabSz="411010" fontAlgn="base">
              <a:spcBef>
                <a:spcPct val="0"/>
              </a:spcBef>
              <a:spcAft>
                <a:spcPct val="0"/>
              </a:spcAft>
              <a:defRPr sz="4000">
                <a:solidFill>
                  <a:schemeClr val="bg1"/>
                </a:solidFill>
                <a:latin typeface="Arial" charset="0"/>
                <a:ea typeface="ＭＳ Ｐゴシック" charset="0"/>
              </a:defRPr>
            </a:lvl6pPr>
            <a:lvl7pPr marL="822022" algn="ctr" defTabSz="411010" fontAlgn="base">
              <a:spcBef>
                <a:spcPct val="0"/>
              </a:spcBef>
              <a:spcAft>
                <a:spcPct val="0"/>
              </a:spcAft>
              <a:defRPr sz="4000">
                <a:solidFill>
                  <a:schemeClr val="bg1"/>
                </a:solidFill>
                <a:latin typeface="Arial" charset="0"/>
                <a:ea typeface="ＭＳ Ｐゴシック" charset="0"/>
              </a:defRPr>
            </a:lvl7pPr>
            <a:lvl8pPr marL="1233037" algn="ctr" defTabSz="411010" fontAlgn="base">
              <a:spcBef>
                <a:spcPct val="0"/>
              </a:spcBef>
              <a:spcAft>
                <a:spcPct val="0"/>
              </a:spcAft>
              <a:defRPr sz="4000">
                <a:solidFill>
                  <a:schemeClr val="bg1"/>
                </a:solidFill>
                <a:latin typeface="Arial" charset="0"/>
                <a:ea typeface="ＭＳ Ｐゴシック" charset="0"/>
              </a:defRPr>
            </a:lvl8pPr>
            <a:lvl9pPr marL="1644043" algn="ctr" defTabSz="411010" fontAlgn="base">
              <a:spcBef>
                <a:spcPct val="0"/>
              </a:spcBef>
              <a:spcAft>
                <a:spcPct val="0"/>
              </a:spcAft>
              <a:defRPr sz="4000">
                <a:solidFill>
                  <a:schemeClr val="bg1"/>
                </a:solidFill>
                <a:latin typeface="Arial" charset="0"/>
                <a:ea typeface="ＭＳ Ｐゴシック" charset="0"/>
              </a:defRPr>
            </a:lvl9pPr>
          </a:lstStyle>
          <a:p>
            <a:pPr defTabSz="342481"/>
            <a:r>
              <a:rPr lang="en-US" sz="2667" dirty="0"/>
              <a:t>Democratization Creates a </a:t>
            </a:r>
            <a:r>
              <a:rPr lang="en-US" sz="2667"/>
              <a:t>Better Business Model</a:t>
            </a:r>
            <a:endParaRPr lang="en-US" sz="2667" dirty="0"/>
          </a:p>
        </p:txBody>
      </p:sp>
      <p:sp>
        <p:nvSpPr>
          <p:cNvPr id="7" name="Slide Number Placeholder 5">
            <a:extLst>
              <a:ext uri="{FF2B5EF4-FFF2-40B4-BE49-F238E27FC236}">
                <a16:creationId xmlns:a16="http://schemas.microsoft.com/office/drawing/2014/main" id="{D85128D8-D0E0-47DF-A60B-B37725107036}"/>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defPPr>
              <a:defRPr lang="en-US"/>
            </a:defPPr>
            <a:lvl1pPr marL="0" algn="l" defTabSz="544230" rtl="0" eaLnBrk="1" latinLnBrk="0" hangingPunct="1">
              <a:defRPr lang="en-US" sz="917" b="1" kern="1200" smtClean="0">
                <a:solidFill>
                  <a:schemeClr val="tx1">
                    <a:lumMod val="75000"/>
                    <a:lumOff val="25000"/>
                  </a:schemeClr>
                </a:solidFill>
                <a:latin typeface="+mj-lt"/>
                <a:ea typeface="ＭＳ Ｐゴシック" charset="0"/>
                <a:cs typeface="+mn-cs"/>
              </a:defRPr>
            </a:lvl1pPr>
            <a:lvl2pPr marL="544230" algn="l" defTabSz="544230" rtl="0" eaLnBrk="1" latinLnBrk="0" hangingPunct="1">
              <a:defRPr sz="2167" kern="1200">
                <a:solidFill>
                  <a:schemeClr val="tx1"/>
                </a:solidFill>
                <a:latin typeface="+mn-lt"/>
                <a:ea typeface="+mn-ea"/>
                <a:cs typeface="+mn-cs"/>
              </a:defRPr>
            </a:lvl2pPr>
            <a:lvl3pPr marL="1088461" algn="l" defTabSz="544230" rtl="0" eaLnBrk="1" latinLnBrk="0" hangingPunct="1">
              <a:defRPr sz="2167" kern="1200">
                <a:solidFill>
                  <a:schemeClr val="tx1"/>
                </a:solidFill>
                <a:latin typeface="+mn-lt"/>
                <a:ea typeface="+mn-ea"/>
                <a:cs typeface="+mn-cs"/>
              </a:defRPr>
            </a:lvl3pPr>
            <a:lvl4pPr marL="1632691" algn="l" defTabSz="544230" rtl="0" eaLnBrk="1" latinLnBrk="0" hangingPunct="1">
              <a:defRPr sz="2167" kern="1200">
                <a:solidFill>
                  <a:schemeClr val="tx1"/>
                </a:solidFill>
                <a:latin typeface="+mn-lt"/>
                <a:ea typeface="+mn-ea"/>
                <a:cs typeface="+mn-cs"/>
              </a:defRPr>
            </a:lvl4pPr>
            <a:lvl5pPr marL="2176921" algn="l" defTabSz="544230" rtl="0" eaLnBrk="1" latinLnBrk="0" hangingPunct="1">
              <a:defRPr sz="2167" kern="1200">
                <a:solidFill>
                  <a:schemeClr val="tx1"/>
                </a:solidFill>
                <a:latin typeface="+mn-lt"/>
                <a:ea typeface="+mn-ea"/>
                <a:cs typeface="+mn-cs"/>
              </a:defRPr>
            </a:lvl5pPr>
            <a:lvl6pPr marL="2721151" algn="l" defTabSz="544230" rtl="0" eaLnBrk="1" latinLnBrk="0" hangingPunct="1">
              <a:defRPr sz="2167" kern="1200">
                <a:solidFill>
                  <a:schemeClr val="tx1"/>
                </a:solidFill>
                <a:latin typeface="+mn-lt"/>
                <a:ea typeface="+mn-ea"/>
                <a:cs typeface="+mn-cs"/>
              </a:defRPr>
            </a:lvl6pPr>
            <a:lvl7pPr marL="3265381" algn="l" defTabSz="544230" rtl="0" eaLnBrk="1" latinLnBrk="0" hangingPunct="1">
              <a:defRPr sz="2167" kern="1200">
                <a:solidFill>
                  <a:schemeClr val="tx1"/>
                </a:solidFill>
                <a:latin typeface="+mn-lt"/>
                <a:ea typeface="+mn-ea"/>
                <a:cs typeface="+mn-cs"/>
              </a:defRPr>
            </a:lvl7pPr>
            <a:lvl8pPr marL="3809612" algn="l" defTabSz="544230" rtl="0" eaLnBrk="1" latinLnBrk="0" hangingPunct="1">
              <a:defRPr sz="2167" kern="1200">
                <a:solidFill>
                  <a:schemeClr val="tx1"/>
                </a:solidFill>
                <a:latin typeface="+mn-lt"/>
                <a:ea typeface="+mn-ea"/>
                <a:cs typeface="+mn-cs"/>
              </a:defRPr>
            </a:lvl8pPr>
            <a:lvl9pPr marL="4353842" algn="l" defTabSz="544230" rtl="0" eaLnBrk="1" latinLnBrk="0" hangingPunct="1">
              <a:defRPr sz="2167" kern="1200">
                <a:solidFill>
                  <a:schemeClr val="tx1"/>
                </a:solidFill>
                <a:latin typeface="+mn-lt"/>
                <a:ea typeface="+mn-ea"/>
                <a:cs typeface="+mn-cs"/>
              </a:defRPr>
            </a:lvl9pPr>
          </a:lstStyle>
          <a:p>
            <a:pPr algn="ctr" defTabSz="542287" fontAlgn="base">
              <a:spcBef>
                <a:spcPct val="0"/>
              </a:spcBef>
              <a:spcAft>
                <a:spcPct val="0"/>
              </a:spcAft>
            </a:pPr>
            <a:fld id="{6CFBF153-8302-EE4C-A3C5-81920F175C08}" type="slidenum">
              <a:rPr lang="en-US">
                <a:solidFill>
                  <a:srgbClr val="3F3F3F"/>
                </a:solidFill>
                <a:latin typeface="Arial"/>
              </a:rPr>
              <a:pPr algn="ctr" defTabSz="542287" fontAlgn="base">
                <a:spcBef>
                  <a:spcPct val="0"/>
                </a:spcBef>
                <a:spcAft>
                  <a:spcPct val="0"/>
                </a:spcAft>
              </a:pPr>
              <a:t>37</a:t>
            </a:fld>
            <a:endParaRPr lang="en-US" dirty="0">
              <a:solidFill>
                <a:srgbClr val="3F3F3F"/>
              </a:solidFill>
              <a:latin typeface="Arial"/>
            </a:endParaRPr>
          </a:p>
        </p:txBody>
      </p:sp>
      <p:cxnSp>
        <p:nvCxnSpPr>
          <p:cNvPr id="5" name="Straight Arrow Connector 4">
            <a:extLst>
              <a:ext uri="{FF2B5EF4-FFF2-40B4-BE49-F238E27FC236}">
                <a16:creationId xmlns:a16="http://schemas.microsoft.com/office/drawing/2014/main" id="{6CF51F4B-9D01-7D17-7BB8-C2771401B284}"/>
              </a:ext>
            </a:extLst>
          </p:cNvPr>
          <p:cNvCxnSpPr>
            <a:cxnSpLocks/>
          </p:cNvCxnSpPr>
          <p:nvPr/>
        </p:nvCxnSpPr>
        <p:spPr>
          <a:xfrm flipV="1">
            <a:off x="1411707" y="1270000"/>
            <a:ext cx="0" cy="4585368"/>
          </a:xfrm>
          <a:prstGeom prst="straightConnector1">
            <a:avLst/>
          </a:prstGeom>
          <a:ln w="38100">
            <a:solidFill>
              <a:schemeClr val="tx1"/>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6" name="Straight Arrow Connector 5">
            <a:extLst>
              <a:ext uri="{FF2B5EF4-FFF2-40B4-BE49-F238E27FC236}">
                <a16:creationId xmlns:a16="http://schemas.microsoft.com/office/drawing/2014/main" id="{059DAC7F-ACB9-39FA-281C-E6158F969942}"/>
              </a:ext>
            </a:extLst>
          </p:cNvPr>
          <p:cNvCxnSpPr>
            <a:cxnSpLocks/>
          </p:cNvCxnSpPr>
          <p:nvPr/>
        </p:nvCxnSpPr>
        <p:spPr>
          <a:xfrm>
            <a:off x="1411707" y="5855368"/>
            <a:ext cx="9849851" cy="0"/>
          </a:xfrm>
          <a:prstGeom prst="straightConnector1">
            <a:avLst/>
          </a:prstGeom>
          <a:ln w="38100">
            <a:solidFill>
              <a:schemeClr val="tx1"/>
            </a:solidFill>
            <a:tailEnd type="triangle"/>
          </a:ln>
          <a:effectLst/>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id="{F464BDD3-7AF1-9914-DAD6-2B0701FBEA34}"/>
              </a:ext>
            </a:extLst>
          </p:cNvPr>
          <p:cNvSpPr txBox="1"/>
          <p:nvPr/>
        </p:nvSpPr>
        <p:spPr>
          <a:xfrm>
            <a:off x="4926385" y="5900034"/>
            <a:ext cx="2339231" cy="400110"/>
          </a:xfrm>
          <a:prstGeom prst="rect">
            <a:avLst/>
          </a:prstGeom>
          <a:noFill/>
        </p:spPr>
        <p:txBody>
          <a:bodyPr wrap="none" rtlCol="0">
            <a:spAutoFit/>
          </a:bodyPr>
          <a:lstStyle/>
          <a:p>
            <a:pPr algn="ctr" defTabSz="544230"/>
            <a:r>
              <a:rPr lang="en-US" sz="2000" b="1" dirty="0">
                <a:solidFill>
                  <a:srgbClr val="3F3F3F"/>
                </a:solidFill>
                <a:latin typeface="Arial"/>
              </a:rPr>
              <a:t>Size of Advertiser</a:t>
            </a:r>
          </a:p>
        </p:txBody>
      </p:sp>
      <p:sp>
        <p:nvSpPr>
          <p:cNvPr id="14" name="TextBox 13">
            <a:extLst>
              <a:ext uri="{FF2B5EF4-FFF2-40B4-BE49-F238E27FC236}">
                <a16:creationId xmlns:a16="http://schemas.microsoft.com/office/drawing/2014/main" id="{FA7E9CD4-3BAA-569B-DBCF-8AED63827715}"/>
              </a:ext>
            </a:extLst>
          </p:cNvPr>
          <p:cNvSpPr txBox="1"/>
          <p:nvPr/>
        </p:nvSpPr>
        <p:spPr>
          <a:xfrm rot="16200000">
            <a:off x="190073" y="3282418"/>
            <a:ext cx="1766830" cy="400110"/>
          </a:xfrm>
          <a:prstGeom prst="rect">
            <a:avLst/>
          </a:prstGeom>
          <a:noFill/>
        </p:spPr>
        <p:txBody>
          <a:bodyPr wrap="none" rtlCol="0">
            <a:spAutoFit/>
          </a:bodyPr>
          <a:lstStyle/>
          <a:p>
            <a:pPr algn="ctr" defTabSz="544230"/>
            <a:r>
              <a:rPr lang="en-US" sz="2000" b="1" dirty="0">
                <a:solidFill>
                  <a:srgbClr val="3F3F3F"/>
                </a:solidFill>
                <a:latin typeface="Arial"/>
              </a:rPr>
              <a:t>Ad Spend ($)</a:t>
            </a:r>
          </a:p>
        </p:txBody>
      </p:sp>
      <p:sp>
        <p:nvSpPr>
          <p:cNvPr id="16" name="TextBox 15">
            <a:extLst>
              <a:ext uri="{FF2B5EF4-FFF2-40B4-BE49-F238E27FC236}">
                <a16:creationId xmlns:a16="http://schemas.microsoft.com/office/drawing/2014/main" id="{777FB0A5-5D08-1B58-9289-A35B2770197E}"/>
              </a:ext>
            </a:extLst>
          </p:cNvPr>
          <p:cNvSpPr txBox="1"/>
          <p:nvPr/>
        </p:nvSpPr>
        <p:spPr>
          <a:xfrm>
            <a:off x="1487384" y="5915592"/>
            <a:ext cx="708848" cy="323165"/>
          </a:xfrm>
          <a:prstGeom prst="rect">
            <a:avLst/>
          </a:prstGeom>
          <a:noFill/>
        </p:spPr>
        <p:txBody>
          <a:bodyPr wrap="none" rtlCol="0">
            <a:spAutoFit/>
          </a:bodyPr>
          <a:lstStyle/>
          <a:p>
            <a:pPr algn="ctr" defTabSz="544230"/>
            <a:r>
              <a:rPr lang="en-US" sz="1500" b="1" dirty="0">
                <a:solidFill>
                  <a:srgbClr val="3F3F3F"/>
                </a:solidFill>
                <a:latin typeface="Arial"/>
              </a:rPr>
              <a:t>Large</a:t>
            </a:r>
          </a:p>
        </p:txBody>
      </p:sp>
      <p:sp>
        <p:nvSpPr>
          <p:cNvPr id="17" name="TextBox 16">
            <a:extLst>
              <a:ext uri="{FF2B5EF4-FFF2-40B4-BE49-F238E27FC236}">
                <a16:creationId xmlns:a16="http://schemas.microsoft.com/office/drawing/2014/main" id="{CD74BCE0-94B7-DD8B-93D2-968A8074B9F2}"/>
              </a:ext>
            </a:extLst>
          </p:cNvPr>
          <p:cNvSpPr txBox="1"/>
          <p:nvPr/>
        </p:nvSpPr>
        <p:spPr>
          <a:xfrm>
            <a:off x="10503060" y="5938506"/>
            <a:ext cx="697627" cy="323165"/>
          </a:xfrm>
          <a:prstGeom prst="rect">
            <a:avLst/>
          </a:prstGeom>
          <a:noFill/>
        </p:spPr>
        <p:txBody>
          <a:bodyPr wrap="none" rtlCol="0">
            <a:spAutoFit/>
          </a:bodyPr>
          <a:lstStyle/>
          <a:p>
            <a:pPr algn="ctr" defTabSz="544230"/>
            <a:r>
              <a:rPr lang="en-US" sz="1500" b="1" dirty="0">
                <a:solidFill>
                  <a:srgbClr val="3F3F3F"/>
                </a:solidFill>
                <a:latin typeface="Arial"/>
              </a:rPr>
              <a:t>Small</a:t>
            </a:r>
          </a:p>
        </p:txBody>
      </p:sp>
      <p:sp>
        <p:nvSpPr>
          <p:cNvPr id="18" name="TextBox 17">
            <a:extLst>
              <a:ext uri="{FF2B5EF4-FFF2-40B4-BE49-F238E27FC236}">
                <a16:creationId xmlns:a16="http://schemas.microsoft.com/office/drawing/2014/main" id="{9C6C4256-B3A2-EFC3-C51D-43342423208B}"/>
              </a:ext>
            </a:extLst>
          </p:cNvPr>
          <p:cNvSpPr txBox="1"/>
          <p:nvPr/>
        </p:nvSpPr>
        <p:spPr>
          <a:xfrm>
            <a:off x="621550" y="1259674"/>
            <a:ext cx="611065" cy="323165"/>
          </a:xfrm>
          <a:prstGeom prst="rect">
            <a:avLst/>
          </a:prstGeom>
          <a:noFill/>
        </p:spPr>
        <p:txBody>
          <a:bodyPr wrap="none" rtlCol="0">
            <a:spAutoFit/>
          </a:bodyPr>
          <a:lstStyle/>
          <a:p>
            <a:pPr algn="ctr" defTabSz="544230"/>
            <a:r>
              <a:rPr lang="en-US" sz="1500" b="1" dirty="0">
                <a:solidFill>
                  <a:srgbClr val="3F3F3F"/>
                </a:solidFill>
                <a:latin typeface="Arial"/>
              </a:rPr>
              <a:t>High</a:t>
            </a:r>
          </a:p>
        </p:txBody>
      </p:sp>
      <p:sp>
        <p:nvSpPr>
          <p:cNvPr id="19" name="TextBox 18">
            <a:extLst>
              <a:ext uri="{FF2B5EF4-FFF2-40B4-BE49-F238E27FC236}">
                <a16:creationId xmlns:a16="http://schemas.microsoft.com/office/drawing/2014/main" id="{D459FCFA-34DB-010F-7151-3AFE15A34D25}"/>
              </a:ext>
            </a:extLst>
          </p:cNvPr>
          <p:cNvSpPr txBox="1"/>
          <p:nvPr/>
        </p:nvSpPr>
        <p:spPr>
          <a:xfrm>
            <a:off x="697861" y="5444439"/>
            <a:ext cx="567784" cy="323165"/>
          </a:xfrm>
          <a:prstGeom prst="rect">
            <a:avLst/>
          </a:prstGeom>
          <a:noFill/>
        </p:spPr>
        <p:txBody>
          <a:bodyPr wrap="none" rtlCol="0">
            <a:spAutoFit/>
          </a:bodyPr>
          <a:lstStyle/>
          <a:p>
            <a:pPr algn="ctr" defTabSz="544230"/>
            <a:r>
              <a:rPr lang="en-US" sz="1500" b="1" dirty="0">
                <a:solidFill>
                  <a:srgbClr val="3F3F3F"/>
                </a:solidFill>
                <a:latin typeface="Arial"/>
              </a:rPr>
              <a:t>Low</a:t>
            </a:r>
          </a:p>
        </p:txBody>
      </p:sp>
      <p:cxnSp>
        <p:nvCxnSpPr>
          <p:cNvPr id="21" name="Straight Connector 20">
            <a:extLst>
              <a:ext uri="{FF2B5EF4-FFF2-40B4-BE49-F238E27FC236}">
                <a16:creationId xmlns:a16="http://schemas.microsoft.com/office/drawing/2014/main" id="{F32DA95A-8AD7-3CF5-CF4C-C68B6918AD29}"/>
              </a:ext>
            </a:extLst>
          </p:cNvPr>
          <p:cNvCxnSpPr/>
          <p:nvPr/>
        </p:nvCxnSpPr>
        <p:spPr>
          <a:xfrm>
            <a:off x="3272589" y="1413562"/>
            <a:ext cx="0" cy="4338653"/>
          </a:xfrm>
          <a:prstGeom prst="line">
            <a:avLst/>
          </a:prstGeom>
          <a:ln w="28575">
            <a:solidFill>
              <a:schemeClr val="bg1">
                <a:lumMod val="50000"/>
              </a:schemeClr>
            </a:solidFill>
            <a:prstDash val="dash"/>
          </a:ln>
          <a:effectLst/>
        </p:spPr>
        <p:style>
          <a:lnRef idx="2">
            <a:schemeClr val="accent1"/>
          </a:lnRef>
          <a:fillRef idx="0">
            <a:schemeClr val="accent1"/>
          </a:fillRef>
          <a:effectRef idx="1">
            <a:schemeClr val="accent1"/>
          </a:effectRef>
          <a:fontRef idx="minor">
            <a:schemeClr val="tx1"/>
          </a:fontRef>
        </p:style>
      </p:cxnSp>
      <p:sp>
        <p:nvSpPr>
          <p:cNvPr id="22" name="Rectangle 21">
            <a:extLst>
              <a:ext uri="{FF2B5EF4-FFF2-40B4-BE49-F238E27FC236}">
                <a16:creationId xmlns:a16="http://schemas.microsoft.com/office/drawing/2014/main" id="{846A38BE-2051-C7F9-FD04-602AF9CD2A6D}"/>
              </a:ext>
            </a:extLst>
          </p:cNvPr>
          <p:cNvSpPr/>
          <p:nvPr/>
        </p:nvSpPr>
        <p:spPr>
          <a:xfrm>
            <a:off x="1503040" y="1259673"/>
            <a:ext cx="1721423" cy="4531527"/>
          </a:xfrm>
          <a:prstGeom prst="rect">
            <a:avLst/>
          </a:prstGeom>
          <a:solidFill>
            <a:srgbClr val="E8F3F6">
              <a:alpha val="5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t"/>
          <a:lstStyle/>
          <a:p>
            <a:pPr algn="ctr" defTabSz="544230"/>
            <a:r>
              <a:rPr lang="en-US" sz="1667" b="1" dirty="0">
                <a:solidFill>
                  <a:srgbClr val="127792"/>
                </a:solidFill>
                <a:latin typeface="Arial"/>
              </a:rPr>
              <a:t>Head</a:t>
            </a:r>
          </a:p>
        </p:txBody>
      </p:sp>
      <p:sp>
        <p:nvSpPr>
          <p:cNvPr id="23" name="Rectangle 22">
            <a:extLst>
              <a:ext uri="{FF2B5EF4-FFF2-40B4-BE49-F238E27FC236}">
                <a16:creationId xmlns:a16="http://schemas.microsoft.com/office/drawing/2014/main" id="{146DC471-072E-D235-E7DB-6D2C87255423}"/>
              </a:ext>
            </a:extLst>
          </p:cNvPr>
          <p:cNvSpPr/>
          <p:nvPr/>
        </p:nvSpPr>
        <p:spPr>
          <a:xfrm>
            <a:off x="3351463" y="1259673"/>
            <a:ext cx="7833833" cy="4531527"/>
          </a:xfrm>
          <a:prstGeom prst="rect">
            <a:avLst/>
          </a:prstGeom>
          <a:solidFill>
            <a:srgbClr val="DCF2E3">
              <a:alpha val="5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t"/>
          <a:lstStyle/>
          <a:p>
            <a:pPr algn="ctr" defTabSz="544230"/>
            <a:r>
              <a:rPr lang="en-US" sz="1667" b="1" dirty="0">
                <a:solidFill>
                  <a:srgbClr val="359357"/>
                </a:solidFill>
                <a:latin typeface="Arial"/>
              </a:rPr>
              <a:t>Torso &amp; Tail</a:t>
            </a:r>
          </a:p>
        </p:txBody>
      </p:sp>
      <p:sp>
        <p:nvSpPr>
          <p:cNvPr id="24" name="Arc 23">
            <a:extLst>
              <a:ext uri="{FF2B5EF4-FFF2-40B4-BE49-F238E27FC236}">
                <a16:creationId xmlns:a16="http://schemas.microsoft.com/office/drawing/2014/main" id="{6FFD8597-958F-5C20-8665-1FEBF2833152}"/>
              </a:ext>
            </a:extLst>
          </p:cNvPr>
          <p:cNvSpPr/>
          <p:nvPr/>
        </p:nvSpPr>
        <p:spPr>
          <a:xfrm rot="11247056">
            <a:off x="1627313" y="-487931"/>
            <a:ext cx="14644943" cy="6051882"/>
          </a:xfrm>
          <a:prstGeom prst="arc">
            <a:avLst>
              <a:gd name="adj1" fmla="val 14300480"/>
              <a:gd name="adj2" fmla="val 21550396"/>
            </a:avLst>
          </a:prstGeom>
          <a:ln w="57150">
            <a:solidFill>
              <a:srgbClr val="547FD6"/>
            </a:solidFill>
            <a:headEnd type="triangle"/>
          </a:ln>
          <a:effectLst/>
        </p:spPr>
        <p:style>
          <a:lnRef idx="2">
            <a:schemeClr val="accent1"/>
          </a:lnRef>
          <a:fillRef idx="0">
            <a:schemeClr val="accent1"/>
          </a:fillRef>
          <a:effectRef idx="1">
            <a:schemeClr val="accent1"/>
          </a:effectRef>
          <a:fontRef idx="minor">
            <a:schemeClr val="tx1"/>
          </a:fontRef>
        </p:style>
        <p:txBody>
          <a:bodyPr rtlCol="0" anchor="ctr"/>
          <a:lstStyle/>
          <a:p>
            <a:pPr algn="ctr" defTabSz="544230"/>
            <a:endParaRPr lang="en-US" sz="2167">
              <a:solidFill>
                <a:srgbClr val="3F3F3F"/>
              </a:solidFill>
              <a:latin typeface="Arial"/>
            </a:endParaRPr>
          </a:p>
        </p:txBody>
      </p:sp>
      <p:pic>
        <p:nvPicPr>
          <p:cNvPr id="25" name="Picture 24">
            <a:extLst>
              <a:ext uri="{FF2B5EF4-FFF2-40B4-BE49-F238E27FC236}">
                <a16:creationId xmlns:a16="http://schemas.microsoft.com/office/drawing/2014/main" id="{FCAEDC31-EF52-AA5F-C195-2DCCFBC53201}"/>
              </a:ext>
            </a:extLst>
          </p:cNvPr>
          <p:cNvPicPr>
            <a:picLocks noChangeAspect="1"/>
          </p:cNvPicPr>
          <p:nvPr/>
        </p:nvPicPr>
        <p:blipFill>
          <a:blip r:embed="rId3"/>
          <a:stretch>
            <a:fillRect/>
          </a:stretch>
        </p:blipFill>
        <p:spPr>
          <a:xfrm>
            <a:off x="1555213" y="3833678"/>
            <a:ext cx="728829" cy="238692"/>
          </a:xfrm>
          <a:prstGeom prst="rect">
            <a:avLst/>
          </a:prstGeom>
        </p:spPr>
      </p:pic>
      <p:pic>
        <p:nvPicPr>
          <p:cNvPr id="26" name="Picture 25">
            <a:extLst>
              <a:ext uri="{FF2B5EF4-FFF2-40B4-BE49-F238E27FC236}">
                <a16:creationId xmlns:a16="http://schemas.microsoft.com/office/drawing/2014/main" id="{E818F3C1-DBF6-9CE5-F41B-BF470D7D4260}"/>
              </a:ext>
            </a:extLst>
          </p:cNvPr>
          <p:cNvPicPr>
            <a:picLocks noChangeAspect="1"/>
          </p:cNvPicPr>
          <p:nvPr/>
        </p:nvPicPr>
        <p:blipFill>
          <a:blip r:embed="rId4"/>
          <a:stretch>
            <a:fillRect/>
          </a:stretch>
        </p:blipFill>
        <p:spPr>
          <a:xfrm>
            <a:off x="2374193" y="3877863"/>
            <a:ext cx="801713" cy="150322"/>
          </a:xfrm>
          <a:prstGeom prst="rect">
            <a:avLst/>
          </a:prstGeom>
        </p:spPr>
      </p:pic>
      <p:pic>
        <p:nvPicPr>
          <p:cNvPr id="27" name="Picture 26">
            <a:extLst>
              <a:ext uri="{FF2B5EF4-FFF2-40B4-BE49-F238E27FC236}">
                <a16:creationId xmlns:a16="http://schemas.microsoft.com/office/drawing/2014/main" id="{BF0C45DA-85B5-2386-9529-CD7AE01844D2}"/>
              </a:ext>
            </a:extLst>
          </p:cNvPr>
          <p:cNvPicPr>
            <a:picLocks noChangeAspect="1"/>
          </p:cNvPicPr>
          <p:nvPr/>
        </p:nvPicPr>
        <p:blipFill>
          <a:blip r:embed="rId5"/>
          <a:stretch>
            <a:fillRect/>
          </a:stretch>
        </p:blipFill>
        <p:spPr>
          <a:xfrm>
            <a:off x="1616354" y="4211641"/>
            <a:ext cx="507443" cy="444349"/>
          </a:xfrm>
          <a:prstGeom prst="rect">
            <a:avLst/>
          </a:prstGeom>
        </p:spPr>
      </p:pic>
      <p:pic>
        <p:nvPicPr>
          <p:cNvPr id="28" name="Picture 27">
            <a:extLst>
              <a:ext uri="{FF2B5EF4-FFF2-40B4-BE49-F238E27FC236}">
                <a16:creationId xmlns:a16="http://schemas.microsoft.com/office/drawing/2014/main" id="{633542D0-351F-2FD1-F7AD-1E2571C4D78F}"/>
              </a:ext>
            </a:extLst>
          </p:cNvPr>
          <p:cNvPicPr>
            <a:picLocks noChangeAspect="1"/>
          </p:cNvPicPr>
          <p:nvPr/>
        </p:nvPicPr>
        <p:blipFill>
          <a:blip r:embed="rId6"/>
          <a:stretch>
            <a:fillRect/>
          </a:stretch>
        </p:blipFill>
        <p:spPr>
          <a:xfrm>
            <a:off x="2401553" y="4235974"/>
            <a:ext cx="662572" cy="288219"/>
          </a:xfrm>
          <a:prstGeom prst="rect">
            <a:avLst/>
          </a:prstGeom>
        </p:spPr>
      </p:pic>
      <p:cxnSp>
        <p:nvCxnSpPr>
          <p:cNvPr id="4" name="Straight Arrow Connector 3">
            <a:extLst>
              <a:ext uri="{FF2B5EF4-FFF2-40B4-BE49-F238E27FC236}">
                <a16:creationId xmlns:a16="http://schemas.microsoft.com/office/drawing/2014/main" id="{92F1383A-40C7-E5BD-6BBC-0C3CE6433337}"/>
              </a:ext>
            </a:extLst>
          </p:cNvPr>
          <p:cNvCxnSpPr>
            <a:cxnSpLocks/>
          </p:cNvCxnSpPr>
          <p:nvPr/>
        </p:nvCxnSpPr>
        <p:spPr>
          <a:xfrm flipV="1">
            <a:off x="1692443" y="2048708"/>
            <a:ext cx="8125365" cy="3590092"/>
          </a:xfrm>
          <a:prstGeom prst="straightConnector1">
            <a:avLst/>
          </a:prstGeom>
          <a:ln w="57150">
            <a:solidFill>
              <a:srgbClr val="F58220"/>
            </a:solidFill>
            <a:tailEnd type="triangle"/>
          </a:ln>
          <a:effectLst/>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BA5DEBB6-BB09-31CE-7A29-E6358FFB2D33}"/>
              </a:ext>
            </a:extLst>
          </p:cNvPr>
          <p:cNvSpPr txBox="1"/>
          <p:nvPr/>
        </p:nvSpPr>
        <p:spPr>
          <a:xfrm rot="20157331">
            <a:off x="4592526" y="3687226"/>
            <a:ext cx="2010508" cy="357545"/>
          </a:xfrm>
          <a:prstGeom prst="roundRect">
            <a:avLst/>
          </a:prstGeom>
          <a:solidFill>
            <a:srgbClr val="F58220"/>
          </a:solidFill>
        </p:spPr>
        <p:txBody>
          <a:bodyPr wrap="none" rtlCol="0">
            <a:spAutoFit/>
          </a:bodyPr>
          <a:lstStyle/>
          <a:p>
            <a:pPr algn="ctr" defTabSz="544230"/>
            <a:r>
              <a:rPr lang="en-US" sz="1500" b="1" dirty="0">
                <a:solidFill>
                  <a:prstClr val="white"/>
                </a:solidFill>
                <a:latin typeface="Arial"/>
              </a:rPr>
              <a:t>Operating Leverage</a:t>
            </a:r>
          </a:p>
        </p:txBody>
      </p:sp>
      <p:sp>
        <p:nvSpPr>
          <p:cNvPr id="29" name="Rectangle 28">
            <a:extLst>
              <a:ext uri="{FF2B5EF4-FFF2-40B4-BE49-F238E27FC236}">
                <a16:creationId xmlns:a16="http://schemas.microsoft.com/office/drawing/2014/main" id="{D9AE082A-C535-C30E-A4F2-497853460E37}"/>
              </a:ext>
            </a:extLst>
          </p:cNvPr>
          <p:cNvSpPr/>
          <p:nvPr/>
        </p:nvSpPr>
        <p:spPr>
          <a:xfrm>
            <a:off x="9922042" y="1409114"/>
            <a:ext cx="1163053" cy="1213771"/>
          </a:xfrm>
          <a:prstGeom prst="rect">
            <a:avLst/>
          </a:prstGeom>
          <a:solidFill>
            <a:srgbClr val="359357">
              <a:alpha val="25000"/>
            </a:srgbClr>
          </a:solidFill>
          <a:ln w="38100">
            <a:solidFill>
              <a:srgbClr val="359357"/>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pic>
        <p:nvPicPr>
          <p:cNvPr id="10" name="Picture 9">
            <a:extLst>
              <a:ext uri="{FF2B5EF4-FFF2-40B4-BE49-F238E27FC236}">
                <a16:creationId xmlns:a16="http://schemas.microsoft.com/office/drawing/2014/main" id="{1DC99D34-C950-2ABB-DD2F-CB5A3CA70F09}"/>
              </a:ext>
            </a:extLst>
          </p:cNvPr>
          <p:cNvPicPr>
            <a:picLocks noChangeAspect="1"/>
          </p:cNvPicPr>
          <p:nvPr/>
        </p:nvPicPr>
        <p:blipFill>
          <a:blip r:embed="rId7"/>
          <a:stretch>
            <a:fillRect/>
          </a:stretch>
        </p:blipFill>
        <p:spPr>
          <a:xfrm>
            <a:off x="10069485" y="1502844"/>
            <a:ext cx="881883" cy="264565"/>
          </a:xfrm>
          <a:prstGeom prst="rect">
            <a:avLst/>
          </a:prstGeom>
        </p:spPr>
      </p:pic>
      <p:pic>
        <p:nvPicPr>
          <p:cNvPr id="12" name="Picture 11">
            <a:extLst>
              <a:ext uri="{FF2B5EF4-FFF2-40B4-BE49-F238E27FC236}">
                <a16:creationId xmlns:a16="http://schemas.microsoft.com/office/drawing/2014/main" id="{02BB5C7F-8414-FD43-1D97-4B5322ACF2F6}"/>
              </a:ext>
            </a:extLst>
          </p:cNvPr>
          <p:cNvPicPr>
            <a:picLocks noChangeAspect="1"/>
          </p:cNvPicPr>
          <p:nvPr/>
        </p:nvPicPr>
        <p:blipFill>
          <a:blip r:embed="rId8"/>
          <a:stretch>
            <a:fillRect/>
          </a:stretch>
        </p:blipFill>
        <p:spPr>
          <a:xfrm>
            <a:off x="10077214" y="1867114"/>
            <a:ext cx="881883" cy="291022"/>
          </a:xfrm>
          <a:prstGeom prst="rect">
            <a:avLst/>
          </a:prstGeom>
        </p:spPr>
      </p:pic>
      <p:pic>
        <p:nvPicPr>
          <p:cNvPr id="15" name="Picture 14">
            <a:extLst>
              <a:ext uri="{FF2B5EF4-FFF2-40B4-BE49-F238E27FC236}">
                <a16:creationId xmlns:a16="http://schemas.microsoft.com/office/drawing/2014/main" id="{0B721D8F-7554-6190-ED7A-086F99F5DB00}"/>
              </a:ext>
            </a:extLst>
          </p:cNvPr>
          <p:cNvPicPr>
            <a:picLocks noChangeAspect="1"/>
          </p:cNvPicPr>
          <p:nvPr/>
        </p:nvPicPr>
        <p:blipFill>
          <a:blip r:embed="rId9"/>
          <a:stretch>
            <a:fillRect/>
          </a:stretch>
        </p:blipFill>
        <p:spPr>
          <a:xfrm>
            <a:off x="10033119" y="2322575"/>
            <a:ext cx="881883" cy="178582"/>
          </a:xfrm>
          <a:prstGeom prst="rect">
            <a:avLst/>
          </a:prstGeom>
        </p:spPr>
      </p:pic>
    </p:spTree>
    <p:extLst>
      <p:ext uri="{BB962C8B-B14F-4D97-AF65-F5344CB8AC3E}">
        <p14:creationId xmlns:p14="http://schemas.microsoft.com/office/powerpoint/2010/main" val="1415973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B4D620-81B7-2375-9BEA-4D8DD673E9EB}"/>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93538E40-A16E-FC7D-F943-C6919D1639AC}"/>
              </a:ext>
            </a:extLst>
          </p:cNvPr>
          <p:cNvSpPr/>
          <p:nvPr/>
        </p:nvSpPr>
        <p:spPr>
          <a:xfrm>
            <a:off x="4305072" y="2553883"/>
            <a:ext cx="7035032" cy="1162036"/>
          </a:xfrm>
          <a:prstGeom prst="rect">
            <a:avLst/>
          </a:prstGeom>
          <a:solidFill>
            <a:srgbClr val="DCF2E3"/>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6" name="Rectangle 5">
            <a:extLst>
              <a:ext uri="{FF2B5EF4-FFF2-40B4-BE49-F238E27FC236}">
                <a16:creationId xmlns:a16="http://schemas.microsoft.com/office/drawing/2014/main" id="{693C781A-0A6F-8651-E77C-8C650370B6AB}"/>
              </a:ext>
            </a:extLst>
          </p:cNvPr>
          <p:cNvSpPr/>
          <p:nvPr/>
        </p:nvSpPr>
        <p:spPr>
          <a:xfrm>
            <a:off x="4305072" y="3754203"/>
            <a:ext cx="7042182" cy="1096785"/>
          </a:xfrm>
          <a:prstGeom prst="rect">
            <a:avLst/>
          </a:prstGeom>
          <a:solidFill>
            <a:srgbClr val="EEE7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7" name="Rectangle 6">
            <a:extLst>
              <a:ext uri="{FF2B5EF4-FFF2-40B4-BE49-F238E27FC236}">
                <a16:creationId xmlns:a16="http://schemas.microsoft.com/office/drawing/2014/main" id="{E1676584-EAFA-2CCA-5D7C-DE6B1D8A7713}"/>
              </a:ext>
            </a:extLst>
          </p:cNvPr>
          <p:cNvSpPr/>
          <p:nvPr/>
        </p:nvSpPr>
        <p:spPr>
          <a:xfrm>
            <a:off x="4297922" y="4889272"/>
            <a:ext cx="7042182" cy="1125189"/>
          </a:xfrm>
          <a:prstGeom prst="rect">
            <a:avLst/>
          </a:prstGeom>
          <a:solidFill>
            <a:srgbClr val="E3E9F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srgbClr val="3F3F3F"/>
              </a:solidFill>
              <a:latin typeface="Arial"/>
            </a:endParaRPr>
          </a:p>
        </p:txBody>
      </p:sp>
      <p:sp>
        <p:nvSpPr>
          <p:cNvPr id="3" name="Rectangle 2">
            <a:extLst>
              <a:ext uri="{FF2B5EF4-FFF2-40B4-BE49-F238E27FC236}">
                <a16:creationId xmlns:a16="http://schemas.microsoft.com/office/drawing/2014/main" id="{C89143BE-2ED5-7035-F7A7-4BA7E1BA146D}"/>
              </a:ext>
            </a:extLst>
          </p:cNvPr>
          <p:cNvSpPr/>
          <p:nvPr/>
        </p:nvSpPr>
        <p:spPr>
          <a:xfrm>
            <a:off x="4141611" y="1525228"/>
            <a:ext cx="7187253" cy="990370"/>
          </a:xfrm>
          <a:prstGeom prst="rect">
            <a:avLst/>
          </a:prstGeom>
          <a:solidFill>
            <a:srgbClr val="F5DFE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sp>
        <p:nvSpPr>
          <p:cNvPr id="2" name="Title 1">
            <a:extLst>
              <a:ext uri="{FF2B5EF4-FFF2-40B4-BE49-F238E27FC236}">
                <a16:creationId xmlns:a16="http://schemas.microsoft.com/office/drawing/2014/main" id="{B52017C3-727E-5ADE-9A26-C2EDCDEC57B3}"/>
              </a:ext>
            </a:extLst>
          </p:cNvPr>
          <p:cNvSpPr>
            <a:spLocks noGrp="1"/>
          </p:cNvSpPr>
          <p:nvPr>
            <p:ph type="title"/>
          </p:nvPr>
        </p:nvSpPr>
        <p:spPr>
          <a:xfrm>
            <a:off x="0" y="0"/>
            <a:ext cx="12192000" cy="822960"/>
          </a:xfrm>
        </p:spPr>
        <p:txBody>
          <a:bodyPr/>
          <a:lstStyle/>
          <a:p>
            <a:r>
              <a:rPr lang="en-US" sz="2500" dirty="0">
                <a:latin typeface="Arial" panose="020B0604020202020204" pitchFamily="34" charset="0"/>
                <a:cs typeface="Arial" panose="020B0604020202020204" pitchFamily="34" charset="0"/>
              </a:rPr>
              <a:t>LUMA’s Hierarchy of AI Applications to Advertising &amp; Marketing</a:t>
            </a:r>
          </a:p>
        </p:txBody>
      </p:sp>
      <p:sp>
        <p:nvSpPr>
          <p:cNvPr id="65" name="Slide Number Placeholder 5">
            <a:extLst>
              <a:ext uri="{FF2B5EF4-FFF2-40B4-BE49-F238E27FC236}">
                <a16:creationId xmlns:a16="http://schemas.microsoft.com/office/drawing/2014/main" id="{11B029A4-799C-16E2-8F09-81FFE51EDA50}"/>
              </a:ext>
            </a:extLst>
          </p:cNvPr>
          <p:cNvSpPr txBox="1">
            <a:spLocks/>
          </p:cNvSpPr>
          <p:nvPr/>
        </p:nvSpPr>
        <p:spPr>
          <a:xfrm>
            <a:off x="11874500" y="6482453"/>
            <a:ext cx="317500" cy="375548"/>
          </a:xfrm>
          <a:prstGeom prst="rect">
            <a:avLst/>
          </a:prstGeom>
          <a:solidFill>
            <a:schemeClr val="bg1">
              <a:lumMod val="85000"/>
            </a:schemeClr>
          </a:solidFill>
        </p:spPr>
        <p:txBody>
          <a:bodyPr lIns="0" tIns="0" rIns="0" bIns="0" anchor="ctr"/>
          <a:lstStyle>
            <a:defPPr>
              <a:defRPr lang="en-US"/>
            </a:defPPr>
            <a:lvl1pPr marL="0" algn="l" defTabSz="653102" rtl="0" eaLnBrk="1" latinLnBrk="0" hangingPunct="1">
              <a:defRPr lang="en-US" sz="1100" b="1" kern="1200" smtClean="0">
                <a:solidFill>
                  <a:schemeClr val="tx1">
                    <a:lumMod val="75000"/>
                    <a:lumOff val="25000"/>
                  </a:schemeClr>
                </a:solidFill>
                <a:latin typeface="+mj-lt"/>
                <a:ea typeface="ＭＳ Ｐゴシック" charset="0"/>
                <a:cs typeface="+mn-cs"/>
              </a:defRPr>
            </a:lvl1pPr>
            <a:lvl2pPr marL="653102" algn="l" defTabSz="653102" rtl="0" eaLnBrk="1" latinLnBrk="0" hangingPunct="1">
              <a:defRPr sz="2600" kern="1200">
                <a:solidFill>
                  <a:schemeClr val="tx1"/>
                </a:solidFill>
                <a:latin typeface="+mn-lt"/>
                <a:ea typeface="+mn-ea"/>
                <a:cs typeface="+mn-cs"/>
              </a:defRPr>
            </a:lvl2pPr>
            <a:lvl3pPr marL="1306205" algn="l" defTabSz="653102" rtl="0" eaLnBrk="1" latinLnBrk="0" hangingPunct="1">
              <a:defRPr sz="2600" kern="1200">
                <a:solidFill>
                  <a:schemeClr val="tx1"/>
                </a:solidFill>
                <a:latin typeface="+mn-lt"/>
                <a:ea typeface="+mn-ea"/>
                <a:cs typeface="+mn-cs"/>
              </a:defRPr>
            </a:lvl3pPr>
            <a:lvl4pPr marL="1959307" algn="l" defTabSz="653102" rtl="0" eaLnBrk="1" latinLnBrk="0" hangingPunct="1">
              <a:defRPr sz="2600" kern="1200">
                <a:solidFill>
                  <a:schemeClr val="tx1"/>
                </a:solidFill>
                <a:latin typeface="+mn-lt"/>
                <a:ea typeface="+mn-ea"/>
                <a:cs typeface="+mn-cs"/>
              </a:defRPr>
            </a:lvl4pPr>
            <a:lvl5pPr marL="2612410" algn="l" defTabSz="653102" rtl="0" eaLnBrk="1" latinLnBrk="0" hangingPunct="1">
              <a:defRPr sz="2600" kern="1200">
                <a:solidFill>
                  <a:schemeClr val="tx1"/>
                </a:solidFill>
                <a:latin typeface="+mn-lt"/>
                <a:ea typeface="+mn-ea"/>
                <a:cs typeface="+mn-cs"/>
              </a:defRPr>
            </a:lvl5pPr>
            <a:lvl6pPr marL="3265512" algn="l" defTabSz="653102" rtl="0" eaLnBrk="1" latinLnBrk="0" hangingPunct="1">
              <a:defRPr sz="2600" kern="1200">
                <a:solidFill>
                  <a:schemeClr val="tx1"/>
                </a:solidFill>
                <a:latin typeface="+mn-lt"/>
                <a:ea typeface="+mn-ea"/>
                <a:cs typeface="+mn-cs"/>
              </a:defRPr>
            </a:lvl6pPr>
            <a:lvl7pPr marL="3918614" algn="l" defTabSz="653102" rtl="0" eaLnBrk="1" latinLnBrk="0" hangingPunct="1">
              <a:defRPr sz="2600" kern="1200">
                <a:solidFill>
                  <a:schemeClr val="tx1"/>
                </a:solidFill>
                <a:latin typeface="+mn-lt"/>
                <a:ea typeface="+mn-ea"/>
                <a:cs typeface="+mn-cs"/>
              </a:defRPr>
            </a:lvl7pPr>
            <a:lvl8pPr marL="4571717" algn="l" defTabSz="653102" rtl="0" eaLnBrk="1" latinLnBrk="0" hangingPunct="1">
              <a:defRPr sz="2600" kern="1200">
                <a:solidFill>
                  <a:schemeClr val="tx1"/>
                </a:solidFill>
                <a:latin typeface="+mn-lt"/>
                <a:ea typeface="+mn-ea"/>
                <a:cs typeface="+mn-cs"/>
              </a:defRPr>
            </a:lvl8pPr>
            <a:lvl9pPr marL="5224819" algn="l" defTabSz="653102" rtl="0" eaLnBrk="1" latinLnBrk="0" hangingPunct="1">
              <a:defRPr sz="2600" kern="1200">
                <a:solidFill>
                  <a:schemeClr val="tx1"/>
                </a:solidFill>
                <a:latin typeface="+mn-lt"/>
                <a:ea typeface="+mn-ea"/>
                <a:cs typeface="+mn-cs"/>
              </a:defRPr>
            </a:lvl9pPr>
          </a:lstStyle>
          <a:p>
            <a:pPr algn="ctr" defTabSz="542287" fontAlgn="base">
              <a:spcBef>
                <a:spcPct val="0"/>
              </a:spcBef>
              <a:spcAft>
                <a:spcPct val="0"/>
              </a:spcAft>
            </a:pPr>
            <a:fld id="{6CFBF153-8302-EE4C-A3C5-81920F175C08}" type="slidenum">
              <a:rPr lang="en-US" sz="917">
                <a:solidFill>
                  <a:srgbClr val="3F3F3F"/>
                </a:solidFill>
                <a:latin typeface="Arial" panose="020B0604020202020204" pitchFamily="34" charset="0"/>
                <a:cs typeface="Arial" panose="020B0604020202020204" pitchFamily="34" charset="0"/>
              </a:rPr>
              <a:pPr algn="ctr" defTabSz="542287" fontAlgn="base">
                <a:spcBef>
                  <a:spcPct val="0"/>
                </a:spcBef>
                <a:spcAft>
                  <a:spcPct val="0"/>
                </a:spcAft>
              </a:pPr>
              <a:t>38</a:t>
            </a:fld>
            <a:endParaRPr lang="en-US" sz="917" dirty="0">
              <a:solidFill>
                <a:srgbClr val="3F3F3F"/>
              </a:solidFill>
              <a:latin typeface="Arial" panose="020B0604020202020204" pitchFamily="34" charset="0"/>
              <a:cs typeface="Arial" panose="020B0604020202020204" pitchFamily="34" charset="0"/>
            </a:endParaRPr>
          </a:p>
        </p:txBody>
      </p:sp>
      <p:grpSp>
        <p:nvGrpSpPr>
          <p:cNvPr id="15" name="Group 14">
            <a:extLst>
              <a:ext uri="{FF2B5EF4-FFF2-40B4-BE49-F238E27FC236}">
                <a16:creationId xmlns:a16="http://schemas.microsoft.com/office/drawing/2014/main" id="{C0FC0DFC-2C08-7D6A-D5CE-BCB39E44B4E4}"/>
              </a:ext>
            </a:extLst>
          </p:cNvPr>
          <p:cNvGrpSpPr/>
          <p:nvPr/>
        </p:nvGrpSpPr>
        <p:grpSpPr>
          <a:xfrm>
            <a:off x="312530" y="1018335"/>
            <a:ext cx="1067461" cy="5437701"/>
            <a:chOff x="302139" y="1687797"/>
            <a:chExt cx="663695" cy="5959897"/>
          </a:xfrm>
        </p:grpSpPr>
        <p:sp>
          <p:nvSpPr>
            <p:cNvPr id="16" name="Up-Down Arrow 42">
              <a:extLst>
                <a:ext uri="{FF2B5EF4-FFF2-40B4-BE49-F238E27FC236}">
                  <a16:creationId xmlns:a16="http://schemas.microsoft.com/office/drawing/2014/main" id="{022DD4C1-F4A4-31C4-B4C4-1F17C06F8C6F}"/>
                </a:ext>
              </a:extLst>
            </p:cNvPr>
            <p:cNvSpPr/>
            <p:nvPr/>
          </p:nvSpPr>
          <p:spPr>
            <a:xfrm>
              <a:off x="302139" y="1687797"/>
              <a:ext cx="663695" cy="5787827"/>
            </a:xfrm>
            <a:prstGeom prst="upDownArrow">
              <a:avLst/>
            </a:prstGeom>
            <a:solidFill>
              <a:schemeClr val="tx1">
                <a:lumMod val="65000"/>
                <a:lumOff val="3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3507"/>
              <a:endParaRPr lang="en-US" sz="1806" dirty="0">
                <a:solidFill>
                  <a:prstClr val="white"/>
                </a:solidFill>
                <a:latin typeface="Arial"/>
              </a:endParaRPr>
            </a:p>
          </p:txBody>
        </p:sp>
        <p:sp>
          <p:nvSpPr>
            <p:cNvPr id="17" name="TextBox 16">
              <a:extLst>
                <a:ext uri="{FF2B5EF4-FFF2-40B4-BE49-F238E27FC236}">
                  <a16:creationId xmlns:a16="http://schemas.microsoft.com/office/drawing/2014/main" id="{1AC2BE69-6375-4871-7DFF-3A39A41A4EC9}"/>
                </a:ext>
              </a:extLst>
            </p:cNvPr>
            <p:cNvSpPr txBox="1"/>
            <p:nvPr/>
          </p:nvSpPr>
          <p:spPr>
            <a:xfrm rot="16200000">
              <a:off x="-2330444" y="4580755"/>
              <a:ext cx="5916963" cy="216915"/>
            </a:xfrm>
            <a:prstGeom prst="rect">
              <a:avLst/>
            </a:prstGeom>
            <a:noFill/>
          </p:spPr>
          <p:txBody>
            <a:bodyPr wrap="square" rtlCol="0">
              <a:spAutoFit/>
            </a:bodyPr>
            <a:lstStyle/>
            <a:p>
              <a:pPr marL="80471" algn="ctr" defTabSz="453507"/>
              <a:r>
                <a:rPr lang="en-US" sz="1667" b="1" dirty="0">
                  <a:solidFill>
                    <a:prstClr val="white"/>
                  </a:solidFill>
                  <a:latin typeface="Arial"/>
                </a:rPr>
                <a:t>DISRUPTION / IMPACT</a:t>
              </a:r>
            </a:p>
          </p:txBody>
        </p:sp>
        <p:sp>
          <p:nvSpPr>
            <p:cNvPr id="18" name="TextBox 17">
              <a:extLst>
                <a:ext uri="{FF2B5EF4-FFF2-40B4-BE49-F238E27FC236}">
                  <a16:creationId xmlns:a16="http://schemas.microsoft.com/office/drawing/2014/main" id="{345B5AE0-17FF-6124-1D3D-BFC9DF94F3A9}"/>
                </a:ext>
              </a:extLst>
            </p:cNvPr>
            <p:cNvSpPr txBox="1"/>
            <p:nvPr/>
          </p:nvSpPr>
          <p:spPr>
            <a:xfrm rot="16200000">
              <a:off x="257555" y="2338418"/>
              <a:ext cx="717240" cy="184942"/>
            </a:xfrm>
            <a:prstGeom prst="rect">
              <a:avLst/>
            </a:prstGeom>
            <a:noFill/>
          </p:spPr>
          <p:txBody>
            <a:bodyPr wrap="square" rtlCol="0">
              <a:spAutoFit/>
            </a:bodyPr>
            <a:lstStyle/>
            <a:p>
              <a:pPr marL="80471" algn="r" defTabSz="453507"/>
              <a:r>
                <a:rPr lang="en-US" sz="1333" i="1" dirty="0">
                  <a:solidFill>
                    <a:prstClr val="white"/>
                  </a:solidFill>
                  <a:latin typeface="Arial"/>
                </a:rPr>
                <a:t>High</a:t>
              </a:r>
            </a:p>
          </p:txBody>
        </p:sp>
        <p:sp>
          <p:nvSpPr>
            <p:cNvPr id="19" name="TextBox 18">
              <a:extLst>
                <a:ext uri="{FF2B5EF4-FFF2-40B4-BE49-F238E27FC236}">
                  <a16:creationId xmlns:a16="http://schemas.microsoft.com/office/drawing/2014/main" id="{588BCB79-8833-8751-677C-A6553CE14279}"/>
                </a:ext>
              </a:extLst>
            </p:cNvPr>
            <p:cNvSpPr txBox="1"/>
            <p:nvPr/>
          </p:nvSpPr>
          <p:spPr>
            <a:xfrm rot="16200000">
              <a:off x="270024" y="6730074"/>
              <a:ext cx="717241" cy="184942"/>
            </a:xfrm>
            <a:prstGeom prst="rect">
              <a:avLst/>
            </a:prstGeom>
            <a:noFill/>
          </p:spPr>
          <p:txBody>
            <a:bodyPr wrap="square" rtlCol="0">
              <a:spAutoFit/>
            </a:bodyPr>
            <a:lstStyle/>
            <a:p>
              <a:pPr marL="80471" defTabSz="453507"/>
              <a:r>
                <a:rPr lang="en-US" sz="1333" i="1" dirty="0">
                  <a:solidFill>
                    <a:prstClr val="white"/>
                  </a:solidFill>
                  <a:latin typeface="Arial"/>
                </a:rPr>
                <a:t>Low</a:t>
              </a:r>
            </a:p>
          </p:txBody>
        </p:sp>
      </p:grpSp>
      <p:sp>
        <p:nvSpPr>
          <p:cNvPr id="47" name="Triangle 37">
            <a:extLst>
              <a:ext uri="{FF2B5EF4-FFF2-40B4-BE49-F238E27FC236}">
                <a16:creationId xmlns:a16="http://schemas.microsoft.com/office/drawing/2014/main" id="{2E7AD7FB-DF44-A21A-EB92-ABFC8A814A44}"/>
              </a:ext>
            </a:extLst>
          </p:cNvPr>
          <p:cNvSpPr/>
          <p:nvPr/>
        </p:nvSpPr>
        <p:spPr>
          <a:xfrm>
            <a:off x="1255551" y="1491253"/>
            <a:ext cx="5823772" cy="4540753"/>
          </a:xfrm>
          <a:prstGeom prst="triangle">
            <a:avLst/>
          </a:prstGeom>
          <a:solidFill>
            <a:srgbClr val="547FD6"/>
          </a:solidFill>
          <a:ln w="25400">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1250">
              <a:solidFill>
                <a:prstClr val="white"/>
              </a:solidFill>
              <a:latin typeface="Arial"/>
            </a:endParaRPr>
          </a:p>
        </p:txBody>
      </p:sp>
      <p:sp>
        <p:nvSpPr>
          <p:cNvPr id="71" name="TextBox 70">
            <a:extLst>
              <a:ext uri="{FF2B5EF4-FFF2-40B4-BE49-F238E27FC236}">
                <a16:creationId xmlns:a16="http://schemas.microsoft.com/office/drawing/2014/main" id="{D9E98A5E-3FC7-627F-031D-CE033A8B03B0}"/>
              </a:ext>
            </a:extLst>
          </p:cNvPr>
          <p:cNvSpPr txBox="1"/>
          <p:nvPr/>
        </p:nvSpPr>
        <p:spPr>
          <a:xfrm>
            <a:off x="4600854" y="1669706"/>
            <a:ext cx="4294403" cy="348878"/>
          </a:xfrm>
          <a:prstGeom prst="rect">
            <a:avLst/>
          </a:prstGeom>
          <a:noFill/>
        </p:spPr>
        <p:txBody>
          <a:bodyPr wrap="square" rtlCol="0">
            <a:spAutoFit/>
          </a:bodyPr>
          <a:lstStyle/>
          <a:p>
            <a:pPr marL="319679" indent="-235901" defTabSz="453471">
              <a:buFont typeface="Wingdings" pitchFamily="2" charset="2"/>
              <a:buChar char="§"/>
            </a:pPr>
            <a:r>
              <a:rPr lang="en-US" sz="1600" b="1" dirty="0">
                <a:solidFill>
                  <a:srgbClr val="FF0000"/>
                </a:solidFill>
                <a:latin typeface="Arial"/>
              </a:rPr>
              <a:t>New</a:t>
            </a:r>
            <a:r>
              <a:rPr lang="en-US" sz="1600" b="1" dirty="0">
                <a:solidFill>
                  <a:srgbClr val="3F3F3F"/>
                </a:solidFill>
                <a:latin typeface="Arial"/>
              </a:rPr>
              <a:t> tasks we haven’t thought of yet</a:t>
            </a:r>
          </a:p>
        </p:txBody>
      </p:sp>
      <p:sp>
        <p:nvSpPr>
          <p:cNvPr id="72" name="TextBox 71">
            <a:extLst>
              <a:ext uri="{FF2B5EF4-FFF2-40B4-BE49-F238E27FC236}">
                <a16:creationId xmlns:a16="http://schemas.microsoft.com/office/drawing/2014/main" id="{C28DB2BF-CB77-6E97-E04C-398F7E53C99A}"/>
              </a:ext>
            </a:extLst>
          </p:cNvPr>
          <p:cNvSpPr txBox="1"/>
          <p:nvPr/>
        </p:nvSpPr>
        <p:spPr>
          <a:xfrm>
            <a:off x="4610934" y="2016449"/>
            <a:ext cx="4294403" cy="348878"/>
          </a:xfrm>
          <a:prstGeom prst="rect">
            <a:avLst/>
          </a:prstGeom>
          <a:noFill/>
        </p:spPr>
        <p:txBody>
          <a:bodyPr wrap="square" rtlCol="0">
            <a:spAutoFit/>
          </a:bodyPr>
          <a:lstStyle/>
          <a:p>
            <a:pPr marL="319679" indent="-235901" defTabSz="453471">
              <a:buFont typeface="Wingdings" pitchFamily="2" charset="2"/>
              <a:buChar char="§"/>
            </a:pPr>
            <a:r>
              <a:rPr lang="en-US" sz="1600" b="1" dirty="0">
                <a:solidFill>
                  <a:srgbClr val="3F3F3F"/>
                </a:solidFill>
                <a:latin typeface="Arial"/>
              </a:rPr>
              <a:t>Examples: None (yet)</a:t>
            </a:r>
          </a:p>
        </p:txBody>
      </p:sp>
      <p:sp>
        <p:nvSpPr>
          <p:cNvPr id="4" name="TextBox 3">
            <a:extLst>
              <a:ext uri="{FF2B5EF4-FFF2-40B4-BE49-F238E27FC236}">
                <a16:creationId xmlns:a16="http://schemas.microsoft.com/office/drawing/2014/main" id="{AB81F965-8C27-987F-4EBD-60652E3BC1BF}"/>
              </a:ext>
            </a:extLst>
          </p:cNvPr>
          <p:cNvSpPr txBox="1"/>
          <p:nvPr/>
        </p:nvSpPr>
        <p:spPr>
          <a:xfrm>
            <a:off x="5553774" y="2647739"/>
            <a:ext cx="4294403" cy="605422"/>
          </a:xfrm>
          <a:prstGeom prst="rect">
            <a:avLst/>
          </a:prstGeom>
          <a:noFill/>
        </p:spPr>
        <p:txBody>
          <a:bodyPr wrap="square" rtlCol="0">
            <a:spAutoFit/>
          </a:bodyPr>
          <a:lstStyle/>
          <a:p>
            <a:pPr marL="319679" indent="-235901" defTabSz="453471">
              <a:buClr>
                <a:srgbClr val="3F3F3F"/>
              </a:buClr>
              <a:buFont typeface="Wingdings" pitchFamily="2" charset="2"/>
              <a:buChar char="§"/>
            </a:pPr>
            <a:r>
              <a:rPr lang="en-US" sz="1600" b="1" dirty="0">
                <a:solidFill>
                  <a:srgbClr val="FF0000"/>
                </a:solidFill>
                <a:latin typeface="Arial"/>
              </a:rPr>
              <a:t>New</a:t>
            </a:r>
            <a:r>
              <a:rPr lang="en-US" sz="1600" b="1" dirty="0">
                <a:solidFill>
                  <a:srgbClr val="3F3F3F"/>
                </a:solidFill>
                <a:latin typeface="Arial"/>
              </a:rPr>
              <a:t> consumer interface that disrupts search and web navigation</a:t>
            </a:r>
          </a:p>
        </p:txBody>
      </p:sp>
      <p:sp>
        <p:nvSpPr>
          <p:cNvPr id="9" name="TextBox 8">
            <a:extLst>
              <a:ext uri="{FF2B5EF4-FFF2-40B4-BE49-F238E27FC236}">
                <a16:creationId xmlns:a16="http://schemas.microsoft.com/office/drawing/2014/main" id="{3E8D9EE5-5A01-AFC0-DE76-EE54C486B207}"/>
              </a:ext>
            </a:extLst>
          </p:cNvPr>
          <p:cNvSpPr txBox="1"/>
          <p:nvPr/>
        </p:nvSpPr>
        <p:spPr>
          <a:xfrm>
            <a:off x="5566920" y="3218817"/>
            <a:ext cx="3706156" cy="348878"/>
          </a:xfrm>
          <a:prstGeom prst="rect">
            <a:avLst/>
          </a:prstGeom>
          <a:noFill/>
        </p:spPr>
        <p:txBody>
          <a:bodyPr wrap="square" rtlCol="0">
            <a:spAutoFit/>
          </a:bodyPr>
          <a:lstStyle/>
          <a:p>
            <a:pPr marL="319679" indent="-235901" defTabSz="453471">
              <a:buFont typeface="Wingdings" pitchFamily="2" charset="2"/>
              <a:buChar char="§"/>
            </a:pPr>
            <a:r>
              <a:rPr lang="en-US" sz="1600" b="1" dirty="0">
                <a:solidFill>
                  <a:srgbClr val="3F3F3F"/>
                </a:solidFill>
                <a:latin typeface="Arial"/>
              </a:rPr>
              <a:t>Examples:</a:t>
            </a:r>
          </a:p>
        </p:txBody>
      </p:sp>
      <p:sp>
        <p:nvSpPr>
          <p:cNvPr id="22" name="TextBox 21">
            <a:extLst>
              <a:ext uri="{FF2B5EF4-FFF2-40B4-BE49-F238E27FC236}">
                <a16:creationId xmlns:a16="http://schemas.microsoft.com/office/drawing/2014/main" id="{5E4E003F-2013-F2DB-74C7-AC2B5F61DCB2}"/>
              </a:ext>
            </a:extLst>
          </p:cNvPr>
          <p:cNvSpPr txBox="1"/>
          <p:nvPr/>
        </p:nvSpPr>
        <p:spPr>
          <a:xfrm>
            <a:off x="6162960" y="3834025"/>
            <a:ext cx="4294403" cy="605422"/>
          </a:xfrm>
          <a:prstGeom prst="rect">
            <a:avLst/>
          </a:prstGeom>
          <a:noFill/>
        </p:spPr>
        <p:txBody>
          <a:bodyPr wrap="square" rtlCol="0">
            <a:spAutoFit/>
          </a:bodyPr>
          <a:lstStyle/>
          <a:p>
            <a:pPr marL="319679" indent="-235901" defTabSz="453471">
              <a:buFont typeface="Wingdings" pitchFamily="2" charset="2"/>
              <a:buChar char="§"/>
            </a:pPr>
            <a:r>
              <a:rPr lang="en-US" sz="1600" b="1" dirty="0">
                <a:solidFill>
                  <a:srgbClr val="3F3F3F"/>
                </a:solidFill>
                <a:latin typeface="Arial"/>
              </a:rPr>
              <a:t>Software that optimizes </a:t>
            </a:r>
            <a:r>
              <a:rPr lang="en-US" sz="1600" b="1" dirty="0">
                <a:solidFill>
                  <a:srgbClr val="FF0000"/>
                </a:solidFill>
                <a:latin typeface="Arial"/>
              </a:rPr>
              <a:t>existing</a:t>
            </a:r>
            <a:r>
              <a:rPr lang="en-US" sz="1600" b="1" dirty="0">
                <a:solidFill>
                  <a:srgbClr val="3F3F3F"/>
                </a:solidFill>
                <a:latin typeface="Arial"/>
              </a:rPr>
              <a:t> tasks for </a:t>
            </a:r>
            <a:r>
              <a:rPr lang="en-US" sz="1600" b="1" dirty="0">
                <a:solidFill>
                  <a:srgbClr val="FF0000"/>
                </a:solidFill>
                <a:latin typeface="Arial"/>
              </a:rPr>
              <a:t>efficiency</a:t>
            </a:r>
            <a:r>
              <a:rPr lang="en-US" sz="1600" b="1" dirty="0">
                <a:solidFill>
                  <a:srgbClr val="3F3F3F"/>
                </a:solidFill>
                <a:latin typeface="Arial"/>
              </a:rPr>
              <a:t> and </a:t>
            </a:r>
            <a:r>
              <a:rPr lang="en-US" sz="1600" b="1" dirty="0">
                <a:solidFill>
                  <a:srgbClr val="FF0000"/>
                </a:solidFill>
                <a:latin typeface="Arial"/>
              </a:rPr>
              <a:t>effectiveness</a:t>
            </a:r>
          </a:p>
        </p:txBody>
      </p:sp>
      <p:grpSp>
        <p:nvGrpSpPr>
          <p:cNvPr id="23" name="Group 22">
            <a:extLst>
              <a:ext uri="{FF2B5EF4-FFF2-40B4-BE49-F238E27FC236}">
                <a16:creationId xmlns:a16="http://schemas.microsoft.com/office/drawing/2014/main" id="{0A0459A9-7F92-7658-7FE5-2CA58547B453}"/>
              </a:ext>
            </a:extLst>
          </p:cNvPr>
          <p:cNvGrpSpPr/>
          <p:nvPr/>
        </p:nvGrpSpPr>
        <p:grpSpPr>
          <a:xfrm>
            <a:off x="6162959" y="4385912"/>
            <a:ext cx="2000208" cy="348878"/>
            <a:chOff x="7807831" y="5653655"/>
            <a:chExt cx="2880299" cy="502383"/>
          </a:xfrm>
        </p:grpSpPr>
        <p:pic>
          <p:nvPicPr>
            <p:cNvPr id="25" name="Picture 12">
              <a:extLst>
                <a:ext uri="{FF2B5EF4-FFF2-40B4-BE49-F238E27FC236}">
                  <a16:creationId xmlns:a16="http://schemas.microsoft.com/office/drawing/2014/main" id="{A650C5A6-D687-88A5-5B2E-7D52FAB19B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61255" y="5707781"/>
              <a:ext cx="426875" cy="416197"/>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D5CEA3B6-F7F4-9218-0D02-34144499F17C}"/>
                </a:ext>
              </a:extLst>
            </p:cNvPr>
            <p:cNvSpPr txBox="1"/>
            <p:nvPr/>
          </p:nvSpPr>
          <p:spPr>
            <a:xfrm>
              <a:off x="7807831" y="5653655"/>
              <a:ext cx="2734045" cy="502383"/>
            </a:xfrm>
            <a:prstGeom prst="rect">
              <a:avLst/>
            </a:prstGeom>
            <a:noFill/>
          </p:spPr>
          <p:txBody>
            <a:bodyPr wrap="square" rtlCol="0">
              <a:spAutoFit/>
            </a:bodyPr>
            <a:lstStyle/>
            <a:p>
              <a:pPr marL="319679" indent="-235901" defTabSz="453471">
                <a:buFont typeface="Wingdings" pitchFamily="2" charset="2"/>
                <a:buChar char="§"/>
              </a:pPr>
              <a:r>
                <a:rPr lang="en-US" sz="1600" b="1" dirty="0">
                  <a:solidFill>
                    <a:srgbClr val="3F3F3F"/>
                  </a:solidFill>
                  <a:latin typeface="Arial"/>
                </a:rPr>
                <a:t>Examples:</a:t>
              </a:r>
            </a:p>
          </p:txBody>
        </p:sp>
      </p:grpSp>
      <p:sp>
        <p:nvSpPr>
          <p:cNvPr id="28" name="TextBox 27">
            <a:extLst>
              <a:ext uri="{FF2B5EF4-FFF2-40B4-BE49-F238E27FC236}">
                <a16:creationId xmlns:a16="http://schemas.microsoft.com/office/drawing/2014/main" id="{D3815406-2899-3910-1F12-0F10E455C4CC}"/>
              </a:ext>
            </a:extLst>
          </p:cNvPr>
          <p:cNvSpPr txBox="1"/>
          <p:nvPr/>
        </p:nvSpPr>
        <p:spPr>
          <a:xfrm>
            <a:off x="6772147" y="4956813"/>
            <a:ext cx="3706159" cy="584775"/>
          </a:xfrm>
          <a:prstGeom prst="rect">
            <a:avLst/>
          </a:prstGeom>
          <a:noFill/>
        </p:spPr>
        <p:txBody>
          <a:bodyPr wrap="square" rtlCol="0">
            <a:spAutoFit/>
          </a:bodyPr>
          <a:lstStyle/>
          <a:p>
            <a:pPr marL="319679" indent="-235901" defTabSz="453471">
              <a:buFont typeface="Wingdings" pitchFamily="2" charset="2"/>
              <a:buChar char="§"/>
            </a:pPr>
            <a:r>
              <a:rPr lang="en-US" sz="1600" b="1" dirty="0">
                <a:solidFill>
                  <a:srgbClr val="3F3F3F"/>
                </a:solidFill>
                <a:latin typeface="Arial"/>
              </a:rPr>
              <a:t>Software that optimizes </a:t>
            </a:r>
            <a:r>
              <a:rPr lang="en-US" sz="1600" b="1" dirty="0">
                <a:solidFill>
                  <a:srgbClr val="FF0000"/>
                </a:solidFill>
                <a:latin typeface="Arial"/>
              </a:rPr>
              <a:t>existing</a:t>
            </a:r>
            <a:r>
              <a:rPr lang="en-US" sz="1600" b="1" dirty="0">
                <a:solidFill>
                  <a:srgbClr val="3F3F3F"/>
                </a:solidFill>
                <a:latin typeface="Arial"/>
              </a:rPr>
              <a:t> tasks, primarily for </a:t>
            </a:r>
            <a:r>
              <a:rPr lang="en-US" sz="1600" b="1" dirty="0">
                <a:solidFill>
                  <a:srgbClr val="FF0000"/>
                </a:solidFill>
                <a:latin typeface="Arial"/>
              </a:rPr>
              <a:t>efficiency</a:t>
            </a:r>
          </a:p>
        </p:txBody>
      </p:sp>
      <p:grpSp>
        <p:nvGrpSpPr>
          <p:cNvPr id="29" name="Group 28">
            <a:extLst>
              <a:ext uri="{FF2B5EF4-FFF2-40B4-BE49-F238E27FC236}">
                <a16:creationId xmlns:a16="http://schemas.microsoft.com/office/drawing/2014/main" id="{E129B703-C858-EF19-0940-D2D012174B97}"/>
              </a:ext>
            </a:extLst>
          </p:cNvPr>
          <p:cNvGrpSpPr/>
          <p:nvPr/>
        </p:nvGrpSpPr>
        <p:grpSpPr>
          <a:xfrm>
            <a:off x="6788275" y="5529171"/>
            <a:ext cx="3184614" cy="348878"/>
            <a:chOff x="8708283" y="7340607"/>
            <a:chExt cx="4585845" cy="502384"/>
          </a:xfrm>
        </p:grpSpPr>
        <p:pic>
          <p:nvPicPr>
            <p:cNvPr id="30" name="Picture 4" descr="Outsource Performance Max Campaigns At PureDigital">
              <a:extLst>
                <a:ext uri="{FF2B5EF4-FFF2-40B4-BE49-F238E27FC236}">
                  <a16:creationId xmlns:a16="http://schemas.microsoft.com/office/drawing/2014/main" id="{475C1BB6-4D50-42ED-CF6C-35C614E846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25072" y="7384751"/>
              <a:ext cx="428652" cy="428652"/>
            </a:xfrm>
            <a:prstGeom prst="rect">
              <a:avLst/>
            </a:prstGeom>
            <a:noFill/>
            <a:extLst>
              <a:ext uri="{909E8E84-426E-40DD-AFC4-6F175D3DCCD1}">
                <a14:hiddenFill xmlns:a14="http://schemas.microsoft.com/office/drawing/2010/main">
                  <a:solidFill>
                    <a:srgbClr val="FFFFFF"/>
                  </a:solidFill>
                </a14:hiddenFill>
              </a:ext>
            </a:extLst>
          </p:spPr>
        </p:pic>
        <p:grpSp>
          <p:nvGrpSpPr>
            <p:cNvPr id="31" name="Group 30">
              <a:extLst>
                <a:ext uri="{FF2B5EF4-FFF2-40B4-BE49-F238E27FC236}">
                  <a16:creationId xmlns:a16="http://schemas.microsoft.com/office/drawing/2014/main" id="{9391F1E7-E52E-74AE-7D31-4E266BE800DF}"/>
                </a:ext>
              </a:extLst>
            </p:cNvPr>
            <p:cNvGrpSpPr/>
            <p:nvPr/>
          </p:nvGrpSpPr>
          <p:grpSpPr>
            <a:xfrm>
              <a:off x="11521668" y="7430773"/>
              <a:ext cx="1772460" cy="379118"/>
              <a:chOff x="11985404" y="7468873"/>
              <a:chExt cx="2043565" cy="379118"/>
            </a:xfrm>
          </p:grpSpPr>
          <p:pic>
            <p:nvPicPr>
              <p:cNvPr id="34" name="Picture 6">
                <a:extLst>
                  <a:ext uri="{FF2B5EF4-FFF2-40B4-BE49-F238E27FC236}">
                    <a16:creationId xmlns:a16="http://schemas.microsoft.com/office/drawing/2014/main" id="{1FC30861-1FB3-1FDF-E5C5-22821332B15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69062"/>
              <a:stretch/>
            </p:blipFill>
            <p:spPr bwMode="auto">
              <a:xfrm>
                <a:off x="11985404" y="7508922"/>
                <a:ext cx="396292" cy="258385"/>
              </a:xfrm>
              <a:prstGeom prst="rect">
                <a:avLst/>
              </a:prstGeom>
              <a:noFill/>
              <a:extLst>
                <a:ext uri="{909E8E84-426E-40DD-AFC4-6F175D3DCCD1}">
                  <a14:hiddenFill xmlns:a14="http://schemas.microsoft.com/office/drawing/2010/main">
                    <a:solidFill>
                      <a:srgbClr val="FFFFFF"/>
                    </a:solidFill>
                  </a14:hiddenFill>
                </a:ext>
              </a:extLst>
            </p:spPr>
          </p:pic>
          <p:sp>
            <p:nvSpPr>
              <p:cNvPr id="36" name="TextBox 35">
                <a:extLst>
                  <a:ext uri="{FF2B5EF4-FFF2-40B4-BE49-F238E27FC236}">
                    <a16:creationId xmlns:a16="http://schemas.microsoft.com/office/drawing/2014/main" id="{5D6DC9C2-EE08-AFAE-E2A2-FF63FDEEBB87}"/>
                  </a:ext>
                </a:extLst>
              </p:cNvPr>
              <p:cNvSpPr txBox="1"/>
              <p:nvPr/>
            </p:nvSpPr>
            <p:spPr>
              <a:xfrm>
                <a:off x="12215547" y="7468873"/>
                <a:ext cx="1813422" cy="379118"/>
              </a:xfrm>
              <a:prstGeom prst="rect">
                <a:avLst/>
              </a:prstGeom>
              <a:noFill/>
            </p:spPr>
            <p:txBody>
              <a:bodyPr wrap="square" rtlCol="0">
                <a:spAutoFit/>
              </a:bodyPr>
              <a:lstStyle/>
              <a:p>
                <a:pPr marL="80471" defTabSz="453507"/>
                <a:r>
                  <a:rPr lang="en-US" sz="1111" b="1" dirty="0">
                    <a:solidFill>
                      <a:srgbClr val="3F3F3F"/>
                    </a:solidFill>
                    <a:latin typeface="Arial"/>
                  </a:rPr>
                  <a:t>Advantage+</a:t>
                </a:r>
              </a:p>
            </p:txBody>
          </p:sp>
        </p:grpSp>
        <p:sp>
          <p:nvSpPr>
            <p:cNvPr id="33" name="TextBox 32">
              <a:extLst>
                <a:ext uri="{FF2B5EF4-FFF2-40B4-BE49-F238E27FC236}">
                  <a16:creationId xmlns:a16="http://schemas.microsoft.com/office/drawing/2014/main" id="{937C296A-A0D9-2F04-9D0E-5CF01E25787E}"/>
                </a:ext>
              </a:extLst>
            </p:cNvPr>
            <p:cNvSpPr txBox="1"/>
            <p:nvPr/>
          </p:nvSpPr>
          <p:spPr>
            <a:xfrm>
              <a:off x="8708283" y="7340607"/>
              <a:ext cx="2475682" cy="502384"/>
            </a:xfrm>
            <a:prstGeom prst="rect">
              <a:avLst/>
            </a:prstGeom>
            <a:noFill/>
          </p:spPr>
          <p:txBody>
            <a:bodyPr wrap="square" rtlCol="0">
              <a:spAutoFit/>
            </a:bodyPr>
            <a:lstStyle/>
            <a:p>
              <a:pPr marL="319679" indent="-235901" defTabSz="453471">
                <a:buFont typeface="Wingdings" pitchFamily="2" charset="2"/>
                <a:buChar char="§"/>
              </a:pPr>
              <a:r>
                <a:rPr lang="en-US" sz="1600" b="1" dirty="0">
                  <a:solidFill>
                    <a:srgbClr val="3F3F3F"/>
                  </a:solidFill>
                  <a:latin typeface="Arial"/>
                </a:rPr>
                <a:t>Examples</a:t>
              </a:r>
              <a:r>
                <a:rPr lang="en-US" sz="1667" b="1" dirty="0">
                  <a:solidFill>
                    <a:srgbClr val="3F3F3F"/>
                  </a:solidFill>
                  <a:latin typeface="Arial"/>
                </a:rPr>
                <a:t>:</a:t>
              </a:r>
            </a:p>
          </p:txBody>
        </p:sp>
      </p:grpSp>
      <p:pic>
        <p:nvPicPr>
          <p:cNvPr id="37" name="Picture 36">
            <a:extLst>
              <a:ext uri="{FF2B5EF4-FFF2-40B4-BE49-F238E27FC236}">
                <a16:creationId xmlns:a16="http://schemas.microsoft.com/office/drawing/2014/main" id="{F4D2272C-C300-9C22-9949-C9C4AA240003}"/>
              </a:ext>
            </a:extLst>
          </p:cNvPr>
          <p:cNvPicPr>
            <a:picLocks noChangeAspect="1"/>
          </p:cNvPicPr>
          <p:nvPr/>
        </p:nvPicPr>
        <p:blipFill>
          <a:blip r:embed="rId6"/>
          <a:stretch>
            <a:fillRect/>
          </a:stretch>
        </p:blipFill>
        <p:spPr>
          <a:xfrm>
            <a:off x="7150003" y="3261561"/>
            <a:ext cx="881883" cy="260155"/>
          </a:xfrm>
          <a:prstGeom prst="rect">
            <a:avLst/>
          </a:prstGeom>
        </p:spPr>
      </p:pic>
      <p:pic>
        <p:nvPicPr>
          <p:cNvPr id="38" name="Picture 37">
            <a:extLst>
              <a:ext uri="{FF2B5EF4-FFF2-40B4-BE49-F238E27FC236}">
                <a16:creationId xmlns:a16="http://schemas.microsoft.com/office/drawing/2014/main" id="{14634D73-F447-AB55-F178-17CC0092F176}"/>
              </a:ext>
            </a:extLst>
          </p:cNvPr>
          <p:cNvPicPr>
            <a:picLocks noChangeAspect="1"/>
          </p:cNvPicPr>
          <p:nvPr/>
        </p:nvPicPr>
        <p:blipFill>
          <a:blip r:embed="rId7"/>
          <a:stretch>
            <a:fillRect/>
          </a:stretch>
        </p:blipFill>
        <p:spPr>
          <a:xfrm>
            <a:off x="8173289" y="3303369"/>
            <a:ext cx="801713" cy="172368"/>
          </a:xfrm>
          <a:prstGeom prst="rect">
            <a:avLst/>
          </a:prstGeom>
        </p:spPr>
      </p:pic>
      <p:pic>
        <p:nvPicPr>
          <p:cNvPr id="39" name="Picture 38">
            <a:extLst>
              <a:ext uri="{FF2B5EF4-FFF2-40B4-BE49-F238E27FC236}">
                <a16:creationId xmlns:a16="http://schemas.microsoft.com/office/drawing/2014/main" id="{3413DB3F-C123-464B-11DC-AFCC7CC1723C}"/>
              </a:ext>
            </a:extLst>
          </p:cNvPr>
          <p:cNvPicPr>
            <a:picLocks noChangeAspect="1"/>
          </p:cNvPicPr>
          <p:nvPr/>
        </p:nvPicPr>
        <p:blipFill>
          <a:blip r:embed="rId8"/>
          <a:stretch>
            <a:fillRect/>
          </a:stretch>
        </p:blipFill>
        <p:spPr>
          <a:xfrm>
            <a:off x="9122230" y="3290769"/>
            <a:ext cx="881884" cy="211653"/>
          </a:xfrm>
          <a:prstGeom prst="rect">
            <a:avLst/>
          </a:prstGeom>
        </p:spPr>
      </p:pic>
      <p:pic>
        <p:nvPicPr>
          <p:cNvPr id="41" name="Picture 40">
            <a:extLst>
              <a:ext uri="{FF2B5EF4-FFF2-40B4-BE49-F238E27FC236}">
                <a16:creationId xmlns:a16="http://schemas.microsoft.com/office/drawing/2014/main" id="{D33857C3-DCF5-3718-A38A-05465C0D653B}"/>
              </a:ext>
            </a:extLst>
          </p:cNvPr>
          <p:cNvPicPr>
            <a:picLocks noChangeAspect="1"/>
          </p:cNvPicPr>
          <p:nvPr/>
        </p:nvPicPr>
        <p:blipFill>
          <a:blip r:embed="rId9"/>
          <a:stretch>
            <a:fillRect/>
          </a:stretch>
        </p:blipFill>
        <p:spPr>
          <a:xfrm>
            <a:off x="8415313" y="4245243"/>
            <a:ext cx="673254" cy="673254"/>
          </a:xfrm>
          <a:prstGeom prst="rect">
            <a:avLst/>
          </a:prstGeom>
        </p:spPr>
      </p:pic>
      <p:pic>
        <p:nvPicPr>
          <p:cNvPr id="42" name="Picture 41">
            <a:extLst>
              <a:ext uri="{FF2B5EF4-FFF2-40B4-BE49-F238E27FC236}">
                <a16:creationId xmlns:a16="http://schemas.microsoft.com/office/drawing/2014/main" id="{CD6D8B69-1C0F-91C1-1441-5D38C8BE274C}"/>
              </a:ext>
            </a:extLst>
          </p:cNvPr>
          <p:cNvPicPr>
            <a:picLocks noChangeAspect="1"/>
          </p:cNvPicPr>
          <p:nvPr/>
        </p:nvPicPr>
        <p:blipFill>
          <a:blip r:embed="rId10"/>
          <a:stretch>
            <a:fillRect/>
          </a:stretch>
        </p:blipFill>
        <p:spPr>
          <a:xfrm>
            <a:off x="9240118" y="4479483"/>
            <a:ext cx="970072" cy="189163"/>
          </a:xfrm>
          <a:prstGeom prst="rect">
            <a:avLst/>
          </a:prstGeom>
        </p:spPr>
      </p:pic>
      <p:sp>
        <p:nvSpPr>
          <p:cNvPr id="8" name="Triangle 37">
            <a:extLst>
              <a:ext uri="{FF2B5EF4-FFF2-40B4-BE49-F238E27FC236}">
                <a16:creationId xmlns:a16="http://schemas.microsoft.com/office/drawing/2014/main" id="{05A282C0-E1BD-A3AA-852F-1287B6BFD521}"/>
              </a:ext>
            </a:extLst>
          </p:cNvPr>
          <p:cNvSpPr/>
          <p:nvPr/>
        </p:nvSpPr>
        <p:spPr>
          <a:xfrm>
            <a:off x="2001355" y="1491253"/>
            <a:ext cx="4332166" cy="3376661"/>
          </a:xfrm>
          <a:prstGeom prst="triangle">
            <a:avLst/>
          </a:prstGeom>
          <a:solidFill>
            <a:srgbClr val="A594C6"/>
          </a:solidFill>
          <a:ln w="25400">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1250">
              <a:solidFill>
                <a:prstClr val="white"/>
              </a:solidFill>
              <a:latin typeface="Arial"/>
            </a:endParaRPr>
          </a:p>
        </p:txBody>
      </p:sp>
      <p:sp>
        <p:nvSpPr>
          <p:cNvPr id="10" name="Triangle 37">
            <a:extLst>
              <a:ext uri="{FF2B5EF4-FFF2-40B4-BE49-F238E27FC236}">
                <a16:creationId xmlns:a16="http://schemas.microsoft.com/office/drawing/2014/main" id="{FA0840DB-3437-DA3A-733C-F1BFEE3345D7}"/>
              </a:ext>
            </a:extLst>
          </p:cNvPr>
          <p:cNvSpPr/>
          <p:nvPr/>
        </p:nvSpPr>
        <p:spPr>
          <a:xfrm>
            <a:off x="2731485" y="1491253"/>
            <a:ext cx="2871906" cy="2244909"/>
          </a:xfrm>
          <a:prstGeom prst="triangle">
            <a:avLst/>
          </a:prstGeom>
          <a:solidFill>
            <a:schemeClr val="accent4"/>
          </a:solidFill>
          <a:ln w="25400">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1250">
              <a:solidFill>
                <a:prstClr val="white"/>
              </a:solidFill>
              <a:latin typeface="Arial"/>
            </a:endParaRPr>
          </a:p>
        </p:txBody>
      </p:sp>
      <p:sp>
        <p:nvSpPr>
          <p:cNvPr id="11" name="Triangle 37">
            <a:extLst>
              <a:ext uri="{FF2B5EF4-FFF2-40B4-BE49-F238E27FC236}">
                <a16:creationId xmlns:a16="http://schemas.microsoft.com/office/drawing/2014/main" id="{CDA656C2-1944-3747-0A0D-DEC2B3BF5741}"/>
              </a:ext>
            </a:extLst>
          </p:cNvPr>
          <p:cNvSpPr/>
          <p:nvPr/>
        </p:nvSpPr>
        <p:spPr>
          <a:xfrm>
            <a:off x="3493686" y="1505555"/>
            <a:ext cx="1347501" cy="1041501"/>
          </a:xfrm>
          <a:prstGeom prst="triangle">
            <a:avLst/>
          </a:prstGeom>
          <a:solidFill>
            <a:schemeClr val="accent3"/>
          </a:solidFill>
          <a:ln w="25400">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1250">
              <a:solidFill>
                <a:prstClr val="white"/>
              </a:solidFill>
              <a:latin typeface="Arial"/>
            </a:endParaRPr>
          </a:p>
        </p:txBody>
      </p:sp>
      <p:sp>
        <p:nvSpPr>
          <p:cNvPr id="13" name="Triangle 37">
            <a:extLst>
              <a:ext uri="{FF2B5EF4-FFF2-40B4-BE49-F238E27FC236}">
                <a16:creationId xmlns:a16="http://schemas.microsoft.com/office/drawing/2014/main" id="{C27F55F1-7CBA-0395-4EF3-DBC6F5DE1D0B}"/>
              </a:ext>
            </a:extLst>
          </p:cNvPr>
          <p:cNvSpPr/>
          <p:nvPr/>
        </p:nvSpPr>
        <p:spPr>
          <a:xfrm>
            <a:off x="1247087" y="1486394"/>
            <a:ext cx="5823772" cy="4540753"/>
          </a:xfrm>
          <a:prstGeom prst="triangle">
            <a:avLst/>
          </a:prstGeom>
          <a:noFill/>
          <a:ln w="76200">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1250">
              <a:solidFill>
                <a:prstClr val="white"/>
              </a:solidFill>
              <a:latin typeface="Arial"/>
            </a:endParaRPr>
          </a:p>
        </p:txBody>
      </p:sp>
      <p:pic>
        <p:nvPicPr>
          <p:cNvPr id="14" name="Picture 13">
            <a:extLst>
              <a:ext uri="{FF2B5EF4-FFF2-40B4-BE49-F238E27FC236}">
                <a16:creationId xmlns:a16="http://schemas.microsoft.com/office/drawing/2014/main" id="{C0CE5713-848D-77BD-482E-6585AA005F2C}"/>
              </a:ext>
            </a:extLst>
          </p:cNvPr>
          <p:cNvPicPr>
            <a:picLocks noChangeAspect="1"/>
          </p:cNvPicPr>
          <p:nvPr/>
        </p:nvPicPr>
        <p:blipFill>
          <a:blip r:embed="rId11"/>
          <a:stretch>
            <a:fillRect/>
          </a:stretch>
        </p:blipFill>
        <p:spPr>
          <a:xfrm>
            <a:off x="9930244" y="5625157"/>
            <a:ext cx="801713" cy="180386"/>
          </a:xfrm>
          <a:prstGeom prst="rect">
            <a:avLst/>
          </a:prstGeom>
        </p:spPr>
      </p:pic>
      <p:cxnSp>
        <p:nvCxnSpPr>
          <p:cNvPr id="21" name="Straight Connector 20">
            <a:extLst>
              <a:ext uri="{FF2B5EF4-FFF2-40B4-BE49-F238E27FC236}">
                <a16:creationId xmlns:a16="http://schemas.microsoft.com/office/drawing/2014/main" id="{8321D2BD-86DB-6B64-B49E-4AF1909362BB}"/>
              </a:ext>
            </a:extLst>
          </p:cNvPr>
          <p:cNvCxnSpPr>
            <a:cxnSpLocks/>
          </p:cNvCxnSpPr>
          <p:nvPr/>
        </p:nvCxnSpPr>
        <p:spPr>
          <a:xfrm flipV="1">
            <a:off x="3528965" y="2515598"/>
            <a:ext cx="7846418" cy="0"/>
          </a:xfrm>
          <a:prstGeom prst="line">
            <a:avLst/>
          </a:prstGeom>
          <a:ln w="5715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A6647D8D-0D3F-30EC-97A1-97CCC6633D94}"/>
              </a:ext>
            </a:extLst>
          </p:cNvPr>
          <p:cNvCxnSpPr>
            <a:cxnSpLocks/>
          </p:cNvCxnSpPr>
          <p:nvPr/>
        </p:nvCxnSpPr>
        <p:spPr>
          <a:xfrm flipV="1">
            <a:off x="2754039" y="3722050"/>
            <a:ext cx="8610600" cy="0"/>
          </a:xfrm>
          <a:prstGeom prst="line">
            <a:avLst/>
          </a:prstGeom>
          <a:ln w="5715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087FCAB3-470D-A724-54EC-2422D0629765}"/>
              </a:ext>
            </a:extLst>
          </p:cNvPr>
          <p:cNvCxnSpPr>
            <a:cxnSpLocks/>
          </p:cNvCxnSpPr>
          <p:nvPr/>
        </p:nvCxnSpPr>
        <p:spPr>
          <a:xfrm flipV="1">
            <a:off x="1999095" y="4857994"/>
            <a:ext cx="9448800" cy="0"/>
          </a:xfrm>
          <a:prstGeom prst="line">
            <a:avLst/>
          </a:prstGeom>
          <a:ln w="57150">
            <a:solidFill>
              <a:schemeClr val="bg1"/>
            </a:solidFill>
          </a:ln>
          <a:effectLst/>
        </p:spPr>
        <p:style>
          <a:lnRef idx="2">
            <a:schemeClr val="accent1"/>
          </a:lnRef>
          <a:fillRef idx="0">
            <a:schemeClr val="accent1"/>
          </a:fillRef>
          <a:effectRef idx="1">
            <a:schemeClr val="accent1"/>
          </a:effectRef>
          <a:fontRef idx="minor">
            <a:schemeClr val="tx1"/>
          </a:fontRef>
        </p:style>
      </p:cxnSp>
      <p:sp>
        <p:nvSpPr>
          <p:cNvPr id="32" name="TextBox 31">
            <a:extLst>
              <a:ext uri="{FF2B5EF4-FFF2-40B4-BE49-F238E27FC236}">
                <a16:creationId xmlns:a16="http://schemas.microsoft.com/office/drawing/2014/main" id="{C8799D97-32A1-C57A-CBA7-182C18F97727}"/>
              </a:ext>
            </a:extLst>
          </p:cNvPr>
          <p:cNvSpPr txBox="1"/>
          <p:nvPr/>
        </p:nvSpPr>
        <p:spPr>
          <a:xfrm>
            <a:off x="3852841" y="1828298"/>
            <a:ext cx="635000" cy="562590"/>
          </a:xfrm>
          <a:prstGeom prst="rect">
            <a:avLst/>
          </a:prstGeom>
          <a:noFill/>
        </p:spPr>
        <p:txBody>
          <a:bodyPr wrap="square" rtlCol="0">
            <a:spAutoFit/>
          </a:bodyPr>
          <a:lstStyle/>
          <a:p>
            <a:pPr algn="ctr" defTabSz="544230"/>
            <a:r>
              <a:rPr lang="en-US" sz="3056" b="1" dirty="0">
                <a:solidFill>
                  <a:prstClr val="white"/>
                </a:solidFill>
                <a:latin typeface="Arial"/>
              </a:rPr>
              <a:t>?</a:t>
            </a:r>
          </a:p>
        </p:txBody>
      </p:sp>
      <p:sp>
        <p:nvSpPr>
          <p:cNvPr id="35" name="TextBox 34">
            <a:extLst>
              <a:ext uri="{FF2B5EF4-FFF2-40B4-BE49-F238E27FC236}">
                <a16:creationId xmlns:a16="http://schemas.microsoft.com/office/drawing/2014/main" id="{53FCFB03-68D6-95E8-AE6C-10319374CFEE}"/>
              </a:ext>
            </a:extLst>
          </p:cNvPr>
          <p:cNvSpPr txBox="1"/>
          <p:nvPr/>
        </p:nvSpPr>
        <p:spPr>
          <a:xfrm>
            <a:off x="2842176" y="2785130"/>
            <a:ext cx="2560915" cy="646331"/>
          </a:xfrm>
          <a:prstGeom prst="rect">
            <a:avLst/>
          </a:prstGeom>
          <a:noFill/>
        </p:spPr>
        <p:txBody>
          <a:bodyPr wrap="square" rtlCol="0">
            <a:spAutoFit/>
          </a:bodyPr>
          <a:lstStyle/>
          <a:p>
            <a:pPr marL="80471" algn="ctr" defTabSz="544230"/>
            <a:r>
              <a:rPr lang="en-US" b="1" dirty="0">
                <a:solidFill>
                  <a:prstClr val="white"/>
                </a:solidFill>
                <a:latin typeface="Arial"/>
              </a:rPr>
              <a:t>INTERNET NAVIGATION</a:t>
            </a:r>
          </a:p>
        </p:txBody>
      </p:sp>
      <p:sp>
        <p:nvSpPr>
          <p:cNvPr id="40" name="TextBox 39">
            <a:extLst>
              <a:ext uri="{FF2B5EF4-FFF2-40B4-BE49-F238E27FC236}">
                <a16:creationId xmlns:a16="http://schemas.microsoft.com/office/drawing/2014/main" id="{FB4EDE07-4204-6023-5362-3BECBF5E61D3}"/>
              </a:ext>
            </a:extLst>
          </p:cNvPr>
          <p:cNvSpPr txBox="1"/>
          <p:nvPr/>
        </p:nvSpPr>
        <p:spPr>
          <a:xfrm>
            <a:off x="2777538" y="3838429"/>
            <a:ext cx="2793746" cy="923330"/>
          </a:xfrm>
          <a:prstGeom prst="rect">
            <a:avLst/>
          </a:prstGeom>
          <a:noFill/>
        </p:spPr>
        <p:txBody>
          <a:bodyPr wrap="square" rtlCol="0" anchor="ctr">
            <a:spAutoFit/>
          </a:bodyPr>
          <a:lstStyle/>
          <a:p>
            <a:pPr marL="317475" indent="-237004" defTabSz="544230">
              <a:buFont typeface="Wingdings" pitchFamily="2" charset="2"/>
              <a:buChar char="§"/>
            </a:pPr>
            <a:r>
              <a:rPr lang="en-US" b="1" dirty="0">
                <a:solidFill>
                  <a:prstClr val="white"/>
                </a:solidFill>
                <a:latin typeface="Arial"/>
              </a:rPr>
              <a:t>CONTENT</a:t>
            </a:r>
          </a:p>
          <a:p>
            <a:pPr marL="317475" indent="-237004" defTabSz="544230">
              <a:buFont typeface="Wingdings" pitchFamily="2" charset="2"/>
              <a:buChar char="§"/>
            </a:pPr>
            <a:r>
              <a:rPr lang="en-US" b="1" dirty="0">
                <a:solidFill>
                  <a:prstClr val="white"/>
                </a:solidFill>
                <a:latin typeface="Arial"/>
              </a:rPr>
              <a:t>AD CREATIVE</a:t>
            </a:r>
          </a:p>
          <a:p>
            <a:pPr marL="317475" indent="-237004" defTabSz="544230">
              <a:buFont typeface="Wingdings" pitchFamily="2" charset="2"/>
              <a:buChar char="§"/>
            </a:pPr>
            <a:r>
              <a:rPr lang="en-US" b="1" dirty="0">
                <a:solidFill>
                  <a:prstClr val="white"/>
                </a:solidFill>
                <a:latin typeface="Arial"/>
              </a:rPr>
              <a:t>COMMUNICATIONS</a:t>
            </a:r>
          </a:p>
        </p:txBody>
      </p:sp>
      <p:sp>
        <p:nvSpPr>
          <p:cNvPr id="44" name="TextBox 43">
            <a:extLst>
              <a:ext uri="{FF2B5EF4-FFF2-40B4-BE49-F238E27FC236}">
                <a16:creationId xmlns:a16="http://schemas.microsoft.com/office/drawing/2014/main" id="{5E994B44-866B-E7D5-E6B6-1F8FB3EF491E}"/>
              </a:ext>
            </a:extLst>
          </p:cNvPr>
          <p:cNvSpPr txBox="1"/>
          <p:nvPr/>
        </p:nvSpPr>
        <p:spPr>
          <a:xfrm>
            <a:off x="1737441" y="5081175"/>
            <a:ext cx="2575278" cy="646331"/>
          </a:xfrm>
          <a:prstGeom prst="rect">
            <a:avLst/>
          </a:prstGeom>
          <a:noFill/>
        </p:spPr>
        <p:txBody>
          <a:bodyPr wrap="square" rtlCol="0">
            <a:spAutoFit/>
          </a:bodyPr>
          <a:lstStyle/>
          <a:p>
            <a:pPr marL="317475" indent="-237004" defTabSz="544230">
              <a:buFont typeface="Wingdings" pitchFamily="2" charset="2"/>
              <a:buChar char="§"/>
            </a:pPr>
            <a:r>
              <a:rPr lang="en-US" b="1" dirty="0">
                <a:solidFill>
                  <a:prstClr val="white"/>
                </a:solidFill>
                <a:latin typeface="Arial"/>
              </a:rPr>
              <a:t>WORKFLOW </a:t>
            </a:r>
          </a:p>
          <a:p>
            <a:pPr marL="317475" indent="-237004" defTabSz="544230">
              <a:buFont typeface="Wingdings" pitchFamily="2" charset="2"/>
              <a:buChar char="§"/>
            </a:pPr>
            <a:r>
              <a:rPr lang="en-US" b="1" dirty="0">
                <a:solidFill>
                  <a:prstClr val="white"/>
                </a:solidFill>
                <a:latin typeface="Arial"/>
              </a:rPr>
              <a:t>AUDIENCE DATA</a:t>
            </a:r>
          </a:p>
        </p:txBody>
      </p:sp>
      <p:sp>
        <p:nvSpPr>
          <p:cNvPr id="45" name="TextBox 44">
            <a:extLst>
              <a:ext uri="{FF2B5EF4-FFF2-40B4-BE49-F238E27FC236}">
                <a16:creationId xmlns:a16="http://schemas.microsoft.com/office/drawing/2014/main" id="{B5D95CC2-5EE0-8D62-54FD-EB2338BA98DE}"/>
              </a:ext>
            </a:extLst>
          </p:cNvPr>
          <p:cNvSpPr txBox="1"/>
          <p:nvPr/>
        </p:nvSpPr>
        <p:spPr>
          <a:xfrm>
            <a:off x="4078981" y="5068450"/>
            <a:ext cx="2575278" cy="646331"/>
          </a:xfrm>
          <a:prstGeom prst="rect">
            <a:avLst/>
          </a:prstGeom>
          <a:noFill/>
        </p:spPr>
        <p:txBody>
          <a:bodyPr wrap="square" rtlCol="0">
            <a:spAutoFit/>
          </a:bodyPr>
          <a:lstStyle/>
          <a:p>
            <a:pPr marL="317475" indent="-237004" defTabSz="544230">
              <a:buFont typeface="Wingdings" pitchFamily="2" charset="2"/>
              <a:buChar char="§"/>
            </a:pPr>
            <a:r>
              <a:rPr lang="en-US" b="1" dirty="0">
                <a:solidFill>
                  <a:prstClr val="white"/>
                </a:solidFill>
                <a:latin typeface="Arial"/>
              </a:rPr>
              <a:t>MEASUREMENT </a:t>
            </a:r>
          </a:p>
          <a:p>
            <a:pPr marL="317475" indent="-237004" defTabSz="544230">
              <a:buFont typeface="Wingdings" pitchFamily="2" charset="2"/>
              <a:buChar char="§"/>
            </a:pPr>
            <a:r>
              <a:rPr lang="en-US" b="1" dirty="0">
                <a:solidFill>
                  <a:prstClr val="white"/>
                </a:solidFill>
                <a:latin typeface="Arial"/>
              </a:rPr>
              <a:t>MEDIA BUYING</a:t>
            </a:r>
          </a:p>
        </p:txBody>
      </p:sp>
      <p:pic>
        <p:nvPicPr>
          <p:cNvPr id="46" name="Picture 45">
            <a:extLst>
              <a:ext uri="{FF2B5EF4-FFF2-40B4-BE49-F238E27FC236}">
                <a16:creationId xmlns:a16="http://schemas.microsoft.com/office/drawing/2014/main" id="{17370EF2-71DD-2011-0089-2CF1F463DDF4}"/>
              </a:ext>
            </a:extLst>
          </p:cNvPr>
          <p:cNvPicPr>
            <a:picLocks noChangeAspect="1"/>
          </p:cNvPicPr>
          <p:nvPr/>
        </p:nvPicPr>
        <p:blipFill>
          <a:blip r:embed="rId12"/>
          <a:stretch>
            <a:fillRect/>
          </a:stretch>
        </p:blipFill>
        <p:spPr>
          <a:xfrm>
            <a:off x="10355885" y="4507064"/>
            <a:ext cx="797548" cy="143558"/>
          </a:xfrm>
          <a:prstGeom prst="rect">
            <a:avLst/>
          </a:prstGeom>
        </p:spPr>
      </p:pic>
    </p:spTree>
    <p:extLst>
      <p:ext uri="{BB962C8B-B14F-4D97-AF65-F5344CB8AC3E}">
        <p14:creationId xmlns:p14="http://schemas.microsoft.com/office/powerpoint/2010/main" val="532884371"/>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E599AF-F24B-D50F-A1BE-82545D9E92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BA3E17-8A00-A2AA-88D7-66E77A407DB3}"/>
              </a:ext>
            </a:extLst>
          </p:cNvPr>
          <p:cNvSpPr>
            <a:spLocks noGrp="1"/>
          </p:cNvSpPr>
          <p:nvPr>
            <p:ph type="title"/>
          </p:nvPr>
        </p:nvSpPr>
        <p:spPr>
          <a:xfrm>
            <a:off x="0" y="0"/>
            <a:ext cx="12192000" cy="822960"/>
          </a:xfrm>
        </p:spPr>
        <p:txBody>
          <a:bodyPr/>
          <a:lstStyle/>
          <a:p>
            <a:r>
              <a:rPr lang="en-US" sz="2500" dirty="0">
                <a:latin typeface="Arial" panose="020B0604020202020204" pitchFamily="34" charset="0"/>
                <a:cs typeface="Arial" panose="020B0604020202020204" pitchFamily="34" charset="0"/>
              </a:rPr>
              <a:t>AI Products Tend to Manifest in Two Forms</a:t>
            </a:r>
          </a:p>
        </p:txBody>
      </p:sp>
      <p:sp>
        <p:nvSpPr>
          <p:cNvPr id="65" name="Slide Number Placeholder 5">
            <a:extLst>
              <a:ext uri="{FF2B5EF4-FFF2-40B4-BE49-F238E27FC236}">
                <a16:creationId xmlns:a16="http://schemas.microsoft.com/office/drawing/2014/main" id="{51B5A762-19DB-0009-0271-DCCB8E3DA4EC}"/>
              </a:ext>
            </a:extLst>
          </p:cNvPr>
          <p:cNvSpPr txBox="1">
            <a:spLocks/>
          </p:cNvSpPr>
          <p:nvPr/>
        </p:nvSpPr>
        <p:spPr>
          <a:xfrm>
            <a:off x="11874500" y="6482453"/>
            <a:ext cx="317500" cy="375548"/>
          </a:xfrm>
          <a:prstGeom prst="rect">
            <a:avLst/>
          </a:prstGeom>
          <a:solidFill>
            <a:schemeClr val="bg1">
              <a:lumMod val="85000"/>
            </a:schemeClr>
          </a:solidFill>
        </p:spPr>
        <p:txBody>
          <a:bodyPr lIns="0" tIns="0" rIns="0" bIns="0" anchor="ctr"/>
          <a:lstStyle>
            <a:defPPr>
              <a:defRPr lang="en-US"/>
            </a:defPPr>
            <a:lvl1pPr marL="0" algn="l" defTabSz="653102" rtl="0" eaLnBrk="1" latinLnBrk="0" hangingPunct="1">
              <a:defRPr lang="en-US" sz="1100" b="1" kern="1200" smtClean="0">
                <a:solidFill>
                  <a:schemeClr val="tx1">
                    <a:lumMod val="75000"/>
                    <a:lumOff val="25000"/>
                  </a:schemeClr>
                </a:solidFill>
                <a:latin typeface="+mj-lt"/>
                <a:ea typeface="ＭＳ Ｐゴシック" charset="0"/>
                <a:cs typeface="+mn-cs"/>
              </a:defRPr>
            </a:lvl1pPr>
            <a:lvl2pPr marL="653102" algn="l" defTabSz="653102" rtl="0" eaLnBrk="1" latinLnBrk="0" hangingPunct="1">
              <a:defRPr sz="2600" kern="1200">
                <a:solidFill>
                  <a:schemeClr val="tx1"/>
                </a:solidFill>
                <a:latin typeface="+mn-lt"/>
                <a:ea typeface="+mn-ea"/>
                <a:cs typeface="+mn-cs"/>
              </a:defRPr>
            </a:lvl2pPr>
            <a:lvl3pPr marL="1306205" algn="l" defTabSz="653102" rtl="0" eaLnBrk="1" latinLnBrk="0" hangingPunct="1">
              <a:defRPr sz="2600" kern="1200">
                <a:solidFill>
                  <a:schemeClr val="tx1"/>
                </a:solidFill>
                <a:latin typeface="+mn-lt"/>
                <a:ea typeface="+mn-ea"/>
                <a:cs typeface="+mn-cs"/>
              </a:defRPr>
            </a:lvl3pPr>
            <a:lvl4pPr marL="1959307" algn="l" defTabSz="653102" rtl="0" eaLnBrk="1" latinLnBrk="0" hangingPunct="1">
              <a:defRPr sz="2600" kern="1200">
                <a:solidFill>
                  <a:schemeClr val="tx1"/>
                </a:solidFill>
                <a:latin typeface="+mn-lt"/>
                <a:ea typeface="+mn-ea"/>
                <a:cs typeface="+mn-cs"/>
              </a:defRPr>
            </a:lvl4pPr>
            <a:lvl5pPr marL="2612410" algn="l" defTabSz="653102" rtl="0" eaLnBrk="1" latinLnBrk="0" hangingPunct="1">
              <a:defRPr sz="2600" kern="1200">
                <a:solidFill>
                  <a:schemeClr val="tx1"/>
                </a:solidFill>
                <a:latin typeface="+mn-lt"/>
                <a:ea typeface="+mn-ea"/>
                <a:cs typeface="+mn-cs"/>
              </a:defRPr>
            </a:lvl5pPr>
            <a:lvl6pPr marL="3265512" algn="l" defTabSz="653102" rtl="0" eaLnBrk="1" latinLnBrk="0" hangingPunct="1">
              <a:defRPr sz="2600" kern="1200">
                <a:solidFill>
                  <a:schemeClr val="tx1"/>
                </a:solidFill>
                <a:latin typeface="+mn-lt"/>
                <a:ea typeface="+mn-ea"/>
                <a:cs typeface="+mn-cs"/>
              </a:defRPr>
            </a:lvl6pPr>
            <a:lvl7pPr marL="3918614" algn="l" defTabSz="653102" rtl="0" eaLnBrk="1" latinLnBrk="0" hangingPunct="1">
              <a:defRPr sz="2600" kern="1200">
                <a:solidFill>
                  <a:schemeClr val="tx1"/>
                </a:solidFill>
                <a:latin typeface="+mn-lt"/>
                <a:ea typeface="+mn-ea"/>
                <a:cs typeface="+mn-cs"/>
              </a:defRPr>
            </a:lvl7pPr>
            <a:lvl8pPr marL="4571717" algn="l" defTabSz="653102" rtl="0" eaLnBrk="1" latinLnBrk="0" hangingPunct="1">
              <a:defRPr sz="2600" kern="1200">
                <a:solidFill>
                  <a:schemeClr val="tx1"/>
                </a:solidFill>
                <a:latin typeface="+mn-lt"/>
                <a:ea typeface="+mn-ea"/>
                <a:cs typeface="+mn-cs"/>
              </a:defRPr>
            </a:lvl8pPr>
            <a:lvl9pPr marL="5224819" algn="l" defTabSz="653102" rtl="0" eaLnBrk="1" latinLnBrk="0" hangingPunct="1">
              <a:defRPr sz="2600" kern="1200">
                <a:solidFill>
                  <a:schemeClr val="tx1"/>
                </a:solidFill>
                <a:latin typeface="+mn-lt"/>
                <a:ea typeface="+mn-ea"/>
                <a:cs typeface="+mn-cs"/>
              </a:defRPr>
            </a:lvl9pPr>
          </a:lstStyle>
          <a:p>
            <a:pPr algn="ctr" defTabSz="542287" fontAlgn="base">
              <a:spcBef>
                <a:spcPct val="0"/>
              </a:spcBef>
              <a:spcAft>
                <a:spcPct val="0"/>
              </a:spcAft>
            </a:pPr>
            <a:fld id="{6CFBF153-8302-EE4C-A3C5-81920F175C08}" type="slidenum">
              <a:rPr lang="en-US" sz="917">
                <a:solidFill>
                  <a:srgbClr val="3F3F3F"/>
                </a:solidFill>
                <a:latin typeface="Arial" panose="020B0604020202020204" pitchFamily="34" charset="0"/>
                <a:cs typeface="Arial" panose="020B0604020202020204" pitchFamily="34" charset="0"/>
              </a:rPr>
              <a:pPr algn="ctr" defTabSz="542287" fontAlgn="base">
                <a:spcBef>
                  <a:spcPct val="0"/>
                </a:spcBef>
                <a:spcAft>
                  <a:spcPct val="0"/>
                </a:spcAft>
              </a:pPr>
              <a:t>39</a:t>
            </a:fld>
            <a:endParaRPr lang="en-US" sz="917" dirty="0">
              <a:solidFill>
                <a:srgbClr val="3F3F3F"/>
              </a:solidFill>
              <a:latin typeface="Arial" panose="020B0604020202020204" pitchFamily="34" charset="0"/>
              <a:cs typeface="Arial" panose="020B0604020202020204" pitchFamily="34" charset="0"/>
            </a:endParaRPr>
          </a:p>
        </p:txBody>
      </p:sp>
      <p:sp>
        <p:nvSpPr>
          <p:cNvPr id="47" name="Triangle 37">
            <a:extLst>
              <a:ext uri="{FF2B5EF4-FFF2-40B4-BE49-F238E27FC236}">
                <a16:creationId xmlns:a16="http://schemas.microsoft.com/office/drawing/2014/main" id="{D60BBE95-E7B2-9BB6-DAB5-1A4C1910A22C}"/>
              </a:ext>
            </a:extLst>
          </p:cNvPr>
          <p:cNvSpPr/>
          <p:nvPr/>
        </p:nvSpPr>
        <p:spPr>
          <a:xfrm>
            <a:off x="2888271" y="1188258"/>
            <a:ext cx="6406148" cy="4994828"/>
          </a:xfrm>
          <a:prstGeom prst="triangle">
            <a:avLst/>
          </a:prstGeom>
          <a:solidFill>
            <a:srgbClr val="547FD6"/>
          </a:solidFill>
          <a:ln w="25400">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1250">
              <a:solidFill>
                <a:prstClr val="white"/>
              </a:solidFill>
              <a:latin typeface="Arial"/>
            </a:endParaRPr>
          </a:p>
        </p:txBody>
      </p:sp>
      <p:sp>
        <p:nvSpPr>
          <p:cNvPr id="8" name="Triangle 37">
            <a:extLst>
              <a:ext uri="{FF2B5EF4-FFF2-40B4-BE49-F238E27FC236}">
                <a16:creationId xmlns:a16="http://schemas.microsoft.com/office/drawing/2014/main" id="{E06B2E5E-E7BE-DA86-A98E-142F4FC61B47}"/>
              </a:ext>
            </a:extLst>
          </p:cNvPr>
          <p:cNvSpPr/>
          <p:nvPr/>
        </p:nvSpPr>
        <p:spPr>
          <a:xfrm>
            <a:off x="3708654" y="1188257"/>
            <a:ext cx="4765383" cy="3714327"/>
          </a:xfrm>
          <a:prstGeom prst="triangle">
            <a:avLst/>
          </a:prstGeom>
          <a:solidFill>
            <a:srgbClr val="A594C6"/>
          </a:solidFill>
          <a:ln w="25400">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1250">
              <a:solidFill>
                <a:prstClr val="white"/>
              </a:solidFill>
              <a:latin typeface="Arial"/>
            </a:endParaRPr>
          </a:p>
        </p:txBody>
      </p:sp>
      <p:sp>
        <p:nvSpPr>
          <p:cNvPr id="10" name="Triangle 37">
            <a:extLst>
              <a:ext uri="{FF2B5EF4-FFF2-40B4-BE49-F238E27FC236}">
                <a16:creationId xmlns:a16="http://schemas.microsoft.com/office/drawing/2014/main" id="{636FFD7C-E83D-52BE-BA1E-2865F0C12884}"/>
              </a:ext>
            </a:extLst>
          </p:cNvPr>
          <p:cNvSpPr/>
          <p:nvPr/>
        </p:nvSpPr>
        <p:spPr>
          <a:xfrm>
            <a:off x="4511797" y="1188258"/>
            <a:ext cx="3159097" cy="2469400"/>
          </a:xfrm>
          <a:prstGeom prst="triangle">
            <a:avLst/>
          </a:prstGeom>
          <a:solidFill>
            <a:schemeClr val="accent4"/>
          </a:solidFill>
          <a:ln w="25400">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1250">
              <a:solidFill>
                <a:prstClr val="white"/>
              </a:solidFill>
              <a:latin typeface="Arial"/>
            </a:endParaRPr>
          </a:p>
        </p:txBody>
      </p:sp>
      <p:sp>
        <p:nvSpPr>
          <p:cNvPr id="11" name="Triangle 37">
            <a:extLst>
              <a:ext uri="{FF2B5EF4-FFF2-40B4-BE49-F238E27FC236}">
                <a16:creationId xmlns:a16="http://schemas.microsoft.com/office/drawing/2014/main" id="{CBD3FEEC-EE66-2063-5823-14CEDDB867B1}"/>
              </a:ext>
            </a:extLst>
          </p:cNvPr>
          <p:cNvSpPr/>
          <p:nvPr/>
        </p:nvSpPr>
        <p:spPr>
          <a:xfrm>
            <a:off x="5350220" y="1203990"/>
            <a:ext cx="1482251" cy="1145651"/>
          </a:xfrm>
          <a:prstGeom prst="triangle">
            <a:avLst/>
          </a:prstGeom>
          <a:solidFill>
            <a:schemeClr val="accent3"/>
          </a:solidFill>
          <a:ln w="25400">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1250">
              <a:solidFill>
                <a:prstClr val="white"/>
              </a:solidFill>
              <a:latin typeface="Arial"/>
            </a:endParaRPr>
          </a:p>
        </p:txBody>
      </p:sp>
      <p:sp>
        <p:nvSpPr>
          <p:cNvPr id="13" name="Triangle 37">
            <a:extLst>
              <a:ext uri="{FF2B5EF4-FFF2-40B4-BE49-F238E27FC236}">
                <a16:creationId xmlns:a16="http://schemas.microsoft.com/office/drawing/2014/main" id="{0646839E-DE4F-861C-92AE-BEDED336D46D}"/>
              </a:ext>
            </a:extLst>
          </p:cNvPr>
          <p:cNvSpPr/>
          <p:nvPr/>
        </p:nvSpPr>
        <p:spPr>
          <a:xfrm>
            <a:off x="2878961" y="1182914"/>
            <a:ext cx="6406148" cy="4994828"/>
          </a:xfrm>
          <a:prstGeom prst="triangle">
            <a:avLst/>
          </a:prstGeom>
          <a:noFill/>
          <a:ln w="76200">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1250">
              <a:solidFill>
                <a:prstClr val="white"/>
              </a:solidFill>
              <a:latin typeface="Arial"/>
            </a:endParaRPr>
          </a:p>
        </p:txBody>
      </p:sp>
      <p:cxnSp>
        <p:nvCxnSpPr>
          <p:cNvPr id="21" name="Straight Connector 20">
            <a:extLst>
              <a:ext uri="{FF2B5EF4-FFF2-40B4-BE49-F238E27FC236}">
                <a16:creationId xmlns:a16="http://schemas.microsoft.com/office/drawing/2014/main" id="{0F9F5826-6D34-8A50-A562-464264D4E16C}"/>
              </a:ext>
            </a:extLst>
          </p:cNvPr>
          <p:cNvCxnSpPr>
            <a:cxnSpLocks/>
          </p:cNvCxnSpPr>
          <p:nvPr/>
        </p:nvCxnSpPr>
        <p:spPr>
          <a:xfrm flipV="1">
            <a:off x="5389026" y="2315038"/>
            <a:ext cx="1424940" cy="0"/>
          </a:xfrm>
          <a:prstGeom prst="line">
            <a:avLst/>
          </a:prstGeom>
          <a:ln w="5715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BEED1719-B259-2D97-A52B-0D4367101753}"/>
              </a:ext>
            </a:extLst>
          </p:cNvPr>
          <p:cNvCxnSpPr>
            <a:cxnSpLocks/>
          </p:cNvCxnSpPr>
          <p:nvPr/>
        </p:nvCxnSpPr>
        <p:spPr>
          <a:xfrm flipV="1">
            <a:off x="4536608" y="3642135"/>
            <a:ext cx="3101340" cy="0"/>
          </a:xfrm>
          <a:prstGeom prst="line">
            <a:avLst/>
          </a:prstGeom>
          <a:ln w="5715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A2F58E87-65A8-20FC-57A1-EA96221C27BC}"/>
              </a:ext>
            </a:extLst>
          </p:cNvPr>
          <p:cNvCxnSpPr>
            <a:cxnSpLocks/>
          </p:cNvCxnSpPr>
          <p:nvPr/>
        </p:nvCxnSpPr>
        <p:spPr>
          <a:xfrm flipV="1">
            <a:off x="3706169" y="4891673"/>
            <a:ext cx="4777740" cy="0"/>
          </a:xfrm>
          <a:prstGeom prst="line">
            <a:avLst/>
          </a:prstGeom>
          <a:ln w="57150">
            <a:solidFill>
              <a:schemeClr val="bg1"/>
            </a:solidFill>
          </a:ln>
          <a:effectLst/>
        </p:spPr>
        <p:style>
          <a:lnRef idx="2">
            <a:schemeClr val="accent1"/>
          </a:lnRef>
          <a:fillRef idx="0">
            <a:schemeClr val="accent1"/>
          </a:fillRef>
          <a:effectRef idx="1">
            <a:schemeClr val="accent1"/>
          </a:effectRef>
          <a:fontRef idx="minor">
            <a:schemeClr val="tx1"/>
          </a:fontRef>
        </p:style>
      </p:cxnSp>
      <p:sp>
        <p:nvSpPr>
          <p:cNvPr id="32" name="TextBox 31">
            <a:extLst>
              <a:ext uri="{FF2B5EF4-FFF2-40B4-BE49-F238E27FC236}">
                <a16:creationId xmlns:a16="http://schemas.microsoft.com/office/drawing/2014/main" id="{E7420BF7-4410-0A83-AAF4-81D5D6FB069C}"/>
              </a:ext>
            </a:extLst>
          </p:cNvPr>
          <p:cNvSpPr txBox="1"/>
          <p:nvPr/>
        </p:nvSpPr>
        <p:spPr>
          <a:xfrm>
            <a:off x="5745289" y="1559007"/>
            <a:ext cx="698500" cy="562590"/>
          </a:xfrm>
          <a:prstGeom prst="rect">
            <a:avLst/>
          </a:prstGeom>
          <a:noFill/>
        </p:spPr>
        <p:txBody>
          <a:bodyPr wrap="square" rtlCol="0">
            <a:spAutoFit/>
          </a:bodyPr>
          <a:lstStyle/>
          <a:p>
            <a:pPr algn="ctr" defTabSz="544230"/>
            <a:r>
              <a:rPr lang="en-US" sz="3056" b="1" dirty="0">
                <a:solidFill>
                  <a:prstClr val="white"/>
                </a:solidFill>
                <a:latin typeface="Arial"/>
              </a:rPr>
              <a:t>?</a:t>
            </a:r>
          </a:p>
        </p:txBody>
      </p:sp>
      <p:sp>
        <p:nvSpPr>
          <p:cNvPr id="35" name="TextBox 34">
            <a:extLst>
              <a:ext uri="{FF2B5EF4-FFF2-40B4-BE49-F238E27FC236}">
                <a16:creationId xmlns:a16="http://schemas.microsoft.com/office/drawing/2014/main" id="{D340175E-67BD-374B-2C3C-078E39F8D157}"/>
              </a:ext>
            </a:extLst>
          </p:cNvPr>
          <p:cNvSpPr txBox="1"/>
          <p:nvPr/>
        </p:nvSpPr>
        <p:spPr>
          <a:xfrm>
            <a:off x="4633558" y="2611523"/>
            <a:ext cx="2817007" cy="690702"/>
          </a:xfrm>
          <a:prstGeom prst="rect">
            <a:avLst/>
          </a:prstGeom>
          <a:noFill/>
        </p:spPr>
        <p:txBody>
          <a:bodyPr wrap="square" rtlCol="0">
            <a:spAutoFit/>
          </a:bodyPr>
          <a:lstStyle/>
          <a:p>
            <a:pPr marL="80471" algn="ctr" defTabSz="544230"/>
            <a:r>
              <a:rPr lang="en-US" sz="1944" b="1" dirty="0">
                <a:solidFill>
                  <a:prstClr val="white"/>
                </a:solidFill>
                <a:latin typeface="Arial"/>
              </a:rPr>
              <a:t>INTERNET NAVIGATION</a:t>
            </a:r>
          </a:p>
        </p:txBody>
      </p:sp>
      <p:sp>
        <p:nvSpPr>
          <p:cNvPr id="40" name="TextBox 39">
            <a:extLst>
              <a:ext uri="{FF2B5EF4-FFF2-40B4-BE49-F238E27FC236}">
                <a16:creationId xmlns:a16="http://schemas.microsoft.com/office/drawing/2014/main" id="{D96F9654-A27F-F8E4-9442-9A2ABDBADA86}"/>
              </a:ext>
            </a:extLst>
          </p:cNvPr>
          <p:cNvSpPr txBox="1"/>
          <p:nvPr/>
        </p:nvSpPr>
        <p:spPr>
          <a:xfrm>
            <a:off x="4562456" y="3783041"/>
            <a:ext cx="3073120" cy="989886"/>
          </a:xfrm>
          <a:prstGeom prst="rect">
            <a:avLst/>
          </a:prstGeom>
          <a:noFill/>
        </p:spPr>
        <p:txBody>
          <a:bodyPr wrap="square" rtlCol="0" anchor="ctr">
            <a:spAutoFit/>
          </a:bodyPr>
          <a:lstStyle/>
          <a:p>
            <a:pPr marL="317475" indent="-237004" defTabSz="544230">
              <a:buFont typeface="Wingdings" pitchFamily="2" charset="2"/>
              <a:buChar char="§"/>
            </a:pPr>
            <a:r>
              <a:rPr lang="en-US" sz="1944" b="1" dirty="0">
                <a:solidFill>
                  <a:prstClr val="white"/>
                </a:solidFill>
                <a:latin typeface="Arial"/>
              </a:rPr>
              <a:t>CONTENT</a:t>
            </a:r>
          </a:p>
          <a:p>
            <a:pPr marL="317475" indent="-237004" defTabSz="544230">
              <a:buFont typeface="Wingdings" pitchFamily="2" charset="2"/>
              <a:buChar char="§"/>
            </a:pPr>
            <a:r>
              <a:rPr lang="en-US" sz="1944" b="1" dirty="0">
                <a:solidFill>
                  <a:prstClr val="white"/>
                </a:solidFill>
                <a:latin typeface="Arial"/>
              </a:rPr>
              <a:t>AD CREATIVE</a:t>
            </a:r>
          </a:p>
          <a:p>
            <a:pPr marL="317475" indent="-237004" defTabSz="544230">
              <a:buFont typeface="Wingdings" pitchFamily="2" charset="2"/>
              <a:buChar char="§"/>
            </a:pPr>
            <a:r>
              <a:rPr lang="en-US" sz="1944" b="1" dirty="0">
                <a:solidFill>
                  <a:prstClr val="white"/>
                </a:solidFill>
                <a:latin typeface="Arial"/>
              </a:rPr>
              <a:t>COMMUNICATIONS</a:t>
            </a:r>
          </a:p>
        </p:txBody>
      </p:sp>
      <p:sp>
        <p:nvSpPr>
          <p:cNvPr id="44" name="TextBox 43">
            <a:extLst>
              <a:ext uri="{FF2B5EF4-FFF2-40B4-BE49-F238E27FC236}">
                <a16:creationId xmlns:a16="http://schemas.microsoft.com/office/drawing/2014/main" id="{6C2E5EFD-52BE-6B7D-6BA4-D8567B03E580}"/>
              </a:ext>
            </a:extLst>
          </p:cNvPr>
          <p:cNvSpPr txBox="1"/>
          <p:nvPr/>
        </p:nvSpPr>
        <p:spPr>
          <a:xfrm>
            <a:off x="3418349" y="5137172"/>
            <a:ext cx="2832805" cy="690702"/>
          </a:xfrm>
          <a:prstGeom prst="rect">
            <a:avLst/>
          </a:prstGeom>
          <a:noFill/>
        </p:spPr>
        <p:txBody>
          <a:bodyPr wrap="square" rtlCol="0">
            <a:spAutoFit/>
          </a:bodyPr>
          <a:lstStyle/>
          <a:p>
            <a:pPr marL="317475" indent="-237004" defTabSz="544230">
              <a:buFont typeface="Wingdings" pitchFamily="2" charset="2"/>
              <a:buChar char="§"/>
            </a:pPr>
            <a:r>
              <a:rPr lang="en-US" sz="1944" b="1" dirty="0">
                <a:solidFill>
                  <a:prstClr val="white"/>
                </a:solidFill>
                <a:latin typeface="Arial"/>
              </a:rPr>
              <a:t>WORKFLOW </a:t>
            </a:r>
          </a:p>
          <a:p>
            <a:pPr marL="317475" indent="-237004" defTabSz="544230">
              <a:buFont typeface="Wingdings" pitchFamily="2" charset="2"/>
              <a:buChar char="§"/>
            </a:pPr>
            <a:r>
              <a:rPr lang="en-US" sz="1944" b="1" dirty="0">
                <a:solidFill>
                  <a:prstClr val="white"/>
                </a:solidFill>
                <a:latin typeface="Arial"/>
              </a:rPr>
              <a:t>AUDIENCE DATA</a:t>
            </a:r>
          </a:p>
        </p:txBody>
      </p:sp>
      <p:sp>
        <p:nvSpPr>
          <p:cNvPr id="45" name="TextBox 44">
            <a:extLst>
              <a:ext uri="{FF2B5EF4-FFF2-40B4-BE49-F238E27FC236}">
                <a16:creationId xmlns:a16="http://schemas.microsoft.com/office/drawing/2014/main" id="{E07DFAF3-04B4-091C-6B79-9C5263D3A5A7}"/>
              </a:ext>
            </a:extLst>
          </p:cNvPr>
          <p:cNvSpPr txBox="1"/>
          <p:nvPr/>
        </p:nvSpPr>
        <p:spPr>
          <a:xfrm>
            <a:off x="5994043" y="5123174"/>
            <a:ext cx="2832805" cy="690702"/>
          </a:xfrm>
          <a:prstGeom prst="rect">
            <a:avLst/>
          </a:prstGeom>
          <a:noFill/>
        </p:spPr>
        <p:txBody>
          <a:bodyPr wrap="square" rtlCol="0">
            <a:spAutoFit/>
          </a:bodyPr>
          <a:lstStyle/>
          <a:p>
            <a:pPr marL="317475" indent="-237004" defTabSz="544230">
              <a:buFont typeface="Wingdings" pitchFamily="2" charset="2"/>
              <a:buChar char="§"/>
            </a:pPr>
            <a:r>
              <a:rPr lang="en-US" sz="1944" b="1" dirty="0">
                <a:solidFill>
                  <a:prstClr val="white"/>
                </a:solidFill>
                <a:latin typeface="Arial"/>
              </a:rPr>
              <a:t>MEASUREMENT </a:t>
            </a:r>
          </a:p>
          <a:p>
            <a:pPr marL="317475" indent="-237004" defTabSz="544230">
              <a:buFont typeface="Wingdings" pitchFamily="2" charset="2"/>
              <a:buChar char="§"/>
            </a:pPr>
            <a:r>
              <a:rPr lang="en-US" sz="1944" b="1" dirty="0">
                <a:solidFill>
                  <a:prstClr val="white"/>
                </a:solidFill>
                <a:latin typeface="Arial"/>
              </a:rPr>
              <a:t>MEDIA BUYING</a:t>
            </a:r>
          </a:p>
        </p:txBody>
      </p:sp>
      <p:sp>
        <p:nvSpPr>
          <p:cNvPr id="48" name="Left Brace 47">
            <a:extLst>
              <a:ext uri="{FF2B5EF4-FFF2-40B4-BE49-F238E27FC236}">
                <a16:creationId xmlns:a16="http://schemas.microsoft.com/office/drawing/2014/main" id="{83EE40D3-69D9-C7BB-66A1-743D8EC3556B}"/>
              </a:ext>
            </a:extLst>
          </p:cNvPr>
          <p:cNvSpPr/>
          <p:nvPr/>
        </p:nvSpPr>
        <p:spPr>
          <a:xfrm rot="2106217">
            <a:off x="3126627" y="3109253"/>
            <a:ext cx="613833" cy="3073135"/>
          </a:xfrm>
          <a:prstGeom prst="leftBrace">
            <a:avLst/>
          </a:prstGeom>
          <a:ln w="57150">
            <a:solidFill>
              <a:schemeClr val="accent6">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defTabSz="544230"/>
            <a:endParaRPr lang="en-US" sz="2167">
              <a:solidFill>
                <a:srgbClr val="3F3F3F"/>
              </a:solidFill>
              <a:latin typeface="Arial"/>
            </a:endParaRPr>
          </a:p>
        </p:txBody>
      </p:sp>
      <p:sp>
        <p:nvSpPr>
          <p:cNvPr id="50" name="Isosceles Triangle 49">
            <a:extLst>
              <a:ext uri="{FF2B5EF4-FFF2-40B4-BE49-F238E27FC236}">
                <a16:creationId xmlns:a16="http://schemas.microsoft.com/office/drawing/2014/main" id="{04E7A104-484D-5187-D3AD-E213EB7F8ACE}"/>
              </a:ext>
            </a:extLst>
          </p:cNvPr>
          <p:cNvSpPr/>
          <p:nvPr/>
        </p:nvSpPr>
        <p:spPr>
          <a:xfrm>
            <a:off x="4556348" y="1234488"/>
            <a:ext cx="3060830" cy="2392125"/>
          </a:xfrm>
          <a:prstGeom prst="triangle">
            <a:avLst/>
          </a:prstGeom>
          <a:solidFill>
            <a:schemeClr val="tx1">
              <a:alpha val="74902"/>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pic>
        <p:nvPicPr>
          <p:cNvPr id="52" name="Graphic 51" descr="Pilot male with solid fill">
            <a:extLst>
              <a:ext uri="{FF2B5EF4-FFF2-40B4-BE49-F238E27FC236}">
                <a16:creationId xmlns:a16="http://schemas.microsoft.com/office/drawing/2014/main" id="{85F73E0A-2B2A-E582-DE9A-9D5A9EA56D9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1535" y="2692111"/>
            <a:ext cx="1976433" cy="1976433"/>
          </a:xfrm>
          <a:prstGeom prst="rect">
            <a:avLst/>
          </a:prstGeom>
        </p:spPr>
      </p:pic>
      <p:sp>
        <p:nvSpPr>
          <p:cNvPr id="53" name="TextBox 52">
            <a:extLst>
              <a:ext uri="{FF2B5EF4-FFF2-40B4-BE49-F238E27FC236}">
                <a16:creationId xmlns:a16="http://schemas.microsoft.com/office/drawing/2014/main" id="{9E3A8807-31E2-AF31-EB60-86698BEAE75E}"/>
              </a:ext>
            </a:extLst>
          </p:cNvPr>
          <p:cNvSpPr txBox="1"/>
          <p:nvPr/>
        </p:nvSpPr>
        <p:spPr>
          <a:xfrm>
            <a:off x="611684" y="4544635"/>
            <a:ext cx="2153154" cy="553998"/>
          </a:xfrm>
          <a:prstGeom prst="rect">
            <a:avLst/>
          </a:prstGeom>
          <a:noFill/>
        </p:spPr>
        <p:txBody>
          <a:bodyPr wrap="none" rtlCol="0">
            <a:spAutoFit/>
          </a:bodyPr>
          <a:lstStyle/>
          <a:p>
            <a:pPr algn="ctr" defTabSz="544230"/>
            <a:r>
              <a:rPr lang="en-US" sz="3000" b="1" dirty="0">
                <a:solidFill>
                  <a:srgbClr val="547FD6">
                    <a:lumMod val="50000"/>
                  </a:srgbClr>
                </a:solidFill>
                <a:latin typeface="Arial"/>
              </a:rPr>
              <a:t>COPILOTS</a:t>
            </a:r>
          </a:p>
        </p:txBody>
      </p:sp>
      <p:sp>
        <p:nvSpPr>
          <p:cNvPr id="54" name="Left Brace 53">
            <a:extLst>
              <a:ext uri="{FF2B5EF4-FFF2-40B4-BE49-F238E27FC236}">
                <a16:creationId xmlns:a16="http://schemas.microsoft.com/office/drawing/2014/main" id="{40F81B7E-8B38-2560-A77C-11043DD2D240}"/>
              </a:ext>
            </a:extLst>
          </p:cNvPr>
          <p:cNvSpPr/>
          <p:nvPr/>
        </p:nvSpPr>
        <p:spPr>
          <a:xfrm rot="8917318">
            <a:off x="8449567" y="3180212"/>
            <a:ext cx="613833" cy="3073135"/>
          </a:xfrm>
          <a:prstGeom prst="leftBrace">
            <a:avLst/>
          </a:prstGeom>
          <a:ln w="57150">
            <a:solidFill>
              <a:schemeClr val="accent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defTabSz="544230"/>
            <a:endParaRPr lang="en-US" sz="2167">
              <a:solidFill>
                <a:srgbClr val="3F3F3F"/>
              </a:solidFill>
              <a:latin typeface="Arial"/>
            </a:endParaRPr>
          </a:p>
        </p:txBody>
      </p:sp>
      <p:pic>
        <p:nvPicPr>
          <p:cNvPr id="56" name="Graphic 55" descr="Call center with solid fill">
            <a:extLst>
              <a:ext uri="{FF2B5EF4-FFF2-40B4-BE49-F238E27FC236}">
                <a16:creationId xmlns:a16="http://schemas.microsoft.com/office/drawing/2014/main" id="{D8FCF355-58C0-7335-73AD-4623EAE70CB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415690" y="2908768"/>
            <a:ext cx="1976433" cy="1976433"/>
          </a:xfrm>
          <a:prstGeom prst="rect">
            <a:avLst/>
          </a:prstGeom>
        </p:spPr>
      </p:pic>
      <p:sp>
        <p:nvSpPr>
          <p:cNvPr id="57" name="TextBox 56">
            <a:extLst>
              <a:ext uri="{FF2B5EF4-FFF2-40B4-BE49-F238E27FC236}">
                <a16:creationId xmlns:a16="http://schemas.microsoft.com/office/drawing/2014/main" id="{D690BD08-5ABC-077F-3FC2-619CB9D6A7A5}"/>
              </a:ext>
            </a:extLst>
          </p:cNvPr>
          <p:cNvSpPr txBox="1"/>
          <p:nvPr/>
        </p:nvSpPr>
        <p:spPr>
          <a:xfrm>
            <a:off x="9588769" y="4746257"/>
            <a:ext cx="1787669" cy="553998"/>
          </a:xfrm>
          <a:prstGeom prst="rect">
            <a:avLst/>
          </a:prstGeom>
          <a:noFill/>
        </p:spPr>
        <p:txBody>
          <a:bodyPr wrap="none" rtlCol="0">
            <a:spAutoFit/>
          </a:bodyPr>
          <a:lstStyle/>
          <a:p>
            <a:pPr algn="ctr" defTabSz="544230"/>
            <a:r>
              <a:rPr lang="en-US" sz="3000" b="1" dirty="0">
                <a:solidFill>
                  <a:srgbClr val="F58220"/>
                </a:solidFill>
                <a:latin typeface="Arial"/>
              </a:rPr>
              <a:t>AGENTS</a:t>
            </a:r>
          </a:p>
        </p:txBody>
      </p:sp>
    </p:spTree>
    <p:extLst>
      <p:ext uri="{BB962C8B-B14F-4D97-AF65-F5344CB8AC3E}">
        <p14:creationId xmlns:p14="http://schemas.microsoft.com/office/powerpoint/2010/main" val="3342874028"/>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13408A-7C02-DC94-910B-8F24BCB593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34A90C-E8FB-F761-4C31-22C9C7F4BE9E}"/>
              </a:ext>
            </a:extLst>
          </p:cNvPr>
          <p:cNvSpPr>
            <a:spLocks noGrp="1"/>
          </p:cNvSpPr>
          <p:nvPr>
            <p:ph type="title"/>
          </p:nvPr>
        </p:nvSpPr>
        <p:spPr>
          <a:xfrm>
            <a:off x="0" y="0"/>
            <a:ext cx="12192000" cy="822960"/>
          </a:xfrm>
        </p:spPr>
        <p:txBody>
          <a:bodyPr/>
          <a:lstStyle/>
          <a:p>
            <a:r>
              <a:rPr lang="en-US" sz="2500" dirty="0">
                <a:latin typeface="Arial" panose="020B0604020202020204" pitchFamily="34" charset="0"/>
                <a:cs typeface="Arial" panose="020B0604020202020204" pitchFamily="34" charset="0"/>
              </a:rPr>
              <a:t>AI is Inevitable and Will Re-Write the Rules in Ad Tech</a:t>
            </a:r>
          </a:p>
        </p:txBody>
      </p:sp>
      <p:grpSp>
        <p:nvGrpSpPr>
          <p:cNvPr id="3" name="Group 2">
            <a:extLst>
              <a:ext uri="{FF2B5EF4-FFF2-40B4-BE49-F238E27FC236}">
                <a16:creationId xmlns:a16="http://schemas.microsoft.com/office/drawing/2014/main" id="{77F9FE5A-26B6-CBDA-64F1-30B7DBD6E640}"/>
              </a:ext>
            </a:extLst>
          </p:cNvPr>
          <p:cNvGrpSpPr/>
          <p:nvPr/>
        </p:nvGrpSpPr>
        <p:grpSpPr>
          <a:xfrm>
            <a:off x="1180722" y="1238250"/>
            <a:ext cx="4234733" cy="1714568"/>
            <a:chOff x="8157856" y="3267084"/>
            <a:chExt cx="6129644" cy="2481783"/>
          </a:xfrm>
        </p:grpSpPr>
        <p:sp>
          <p:nvSpPr>
            <p:cNvPr id="4" name="Rectangle 3">
              <a:extLst>
                <a:ext uri="{FF2B5EF4-FFF2-40B4-BE49-F238E27FC236}">
                  <a16:creationId xmlns:a16="http://schemas.microsoft.com/office/drawing/2014/main" id="{15B15C18-D3D2-F7A8-FDC0-B19C9F96BF2A}"/>
                </a:ext>
              </a:extLst>
            </p:cNvPr>
            <p:cNvSpPr/>
            <p:nvPr/>
          </p:nvSpPr>
          <p:spPr>
            <a:xfrm>
              <a:off x="8157856" y="3267084"/>
              <a:ext cx="6129644" cy="2481783"/>
            </a:xfrm>
            <a:prstGeom prst="rect">
              <a:avLst/>
            </a:prstGeom>
            <a:solidFill>
              <a:schemeClr val="bg1"/>
            </a:solidFill>
            <a:ln w="28575">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pic>
          <p:nvPicPr>
            <p:cNvPr id="5" name="Picture 4">
              <a:extLst>
                <a:ext uri="{FF2B5EF4-FFF2-40B4-BE49-F238E27FC236}">
                  <a16:creationId xmlns:a16="http://schemas.microsoft.com/office/drawing/2014/main" id="{9C8A5DC3-0AF9-8FE7-FFDB-F038031BBB10}"/>
                </a:ext>
              </a:extLst>
            </p:cNvPr>
            <p:cNvPicPr>
              <a:picLocks noChangeAspect="1"/>
            </p:cNvPicPr>
            <p:nvPr/>
          </p:nvPicPr>
          <p:blipFill>
            <a:blip r:embed="rId3"/>
            <a:stretch>
              <a:fillRect/>
            </a:stretch>
          </p:blipFill>
          <p:spPr>
            <a:xfrm>
              <a:off x="8324702" y="3830606"/>
              <a:ext cx="5753396" cy="1397072"/>
            </a:xfrm>
            <a:prstGeom prst="rect">
              <a:avLst/>
            </a:prstGeom>
          </p:spPr>
        </p:pic>
        <p:pic>
          <p:nvPicPr>
            <p:cNvPr id="6" name="Picture 5">
              <a:extLst>
                <a:ext uri="{FF2B5EF4-FFF2-40B4-BE49-F238E27FC236}">
                  <a16:creationId xmlns:a16="http://schemas.microsoft.com/office/drawing/2014/main" id="{25798EA3-21D3-8B80-F58C-78D53F7D9CE0}"/>
                </a:ext>
              </a:extLst>
            </p:cNvPr>
            <p:cNvPicPr>
              <a:picLocks noChangeAspect="1"/>
            </p:cNvPicPr>
            <p:nvPr/>
          </p:nvPicPr>
          <p:blipFill>
            <a:blip r:embed="rId4"/>
            <a:stretch>
              <a:fillRect/>
            </a:stretch>
          </p:blipFill>
          <p:spPr>
            <a:xfrm>
              <a:off x="8324702" y="5289876"/>
              <a:ext cx="1581808" cy="386793"/>
            </a:xfrm>
            <a:prstGeom prst="rect">
              <a:avLst/>
            </a:prstGeom>
          </p:spPr>
        </p:pic>
        <p:pic>
          <p:nvPicPr>
            <p:cNvPr id="7" name="Picture 6">
              <a:extLst>
                <a:ext uri="{FF2B5EF4-FFF2-40B4-BE49-F238E27FC236}">
                  <a16:creationId xmlns:a16="http://schemas.microsoft.com/office/drawing/2014/main" id="{FF73D886-CD5E-EE53-1047-BDE6DCD3A993}"/>
                </a:ext>
              </a:extLst>
            </p:cNvPr>
            <p:cNvPicPr>
              <a:picLocks noChangeAspect="1"/>
            </p:cNvPicPr>
            <p:nvPr/>
          </p:nvPicPr>
          <p:blipFill>
            <a:blip r:embed="rId5"/>
            <a:stretch>
              <a:fillRect/>
            </a:stretch>
          </p:blipFill>
          <p:spPr>
            <a:xfrm>
              <a:off x="9192028" y="3429887"/>
              <a:ext cx="4018744" cy="341593"/>
            </a:xfrm>
            <a:prstGeom prst="rect">
              <a:avLst/>
            </a:prstGeom>
          </p:spPr>
        </p:pic>
      </p:grpSp>
      <p:grpSp>
        <p:nvGrpSpPr>
          <p:cNvPr id="8" name="Group 7">
            <a:extLst>
              <a:ext uri="{FF2B5EF4-FFF2-40B4-BE49-F238E27FC236}">
                <a16:creationId xmlns:a16="http://schemas.microsoft.com/office/drawing/2014/main" id="{173481A6-FB71-EE46-D539-AB741CD3B6DC}"/>
              </a:ext>
            </a:extLst>
          </p:cNvPr>
          <p:cNvGrpSpPr/>
          <p:nvPr/>
        </p:nvGrpSpPr>
        <p:grpSpPr>
          <a:xfrm>
            <a:off x="283136" y="2648619"/>
            <a:ext cx="5285096" cy="1181163"/>
            <a:chOff x="2165684" y="3638349"/>
            <a:chExt cx="8441356" cy="1886552"/>
          </a:xfrm>
        </p:grpSpPr>
        <p:sp>
          <p:nvSpPr>
            <p:cNvPr id="9" name="Rectangle 8">
              <a:extLst>
                <a:ext uri="{FF2B5EF4-FFF2-40B4-BE49-F238E27FC236}">
                  <a16:creationId xmlns:a16="http://schemas.microsoft.com/office/drawing/2014/main" id="{F4C6755F-3EF5-3675-592E-F3A1FD76D7E2}"/>
                </a:ext>
              </a:extLst>
            </p:cNvPr>
            <p:cNvSpPr/>
            <p:nvPr/>
          </p:nvSpPr>
          <p:spPr>
            <a:xfrm>
              <a:off x="2165684" y="3638349"/>
              <a:ext cx="8441356" cy="1886552"/>
            </a:xfrm>
            <a:prstGeom prst="rect">
              <a:avLst/>
            </a:prstGeom>
            <a:solidFill>
              <a:schemeClr val="bg1"/>
            </a:solidFill>
            <a:ln w="28575">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pic>
          <p:nvPicPr>
            <p:cNvPr id="10" name="Picture 9">
              <a:extLst>
                <a:ext uri="{FF2B5EF4-FFF2-40B4-BE49-F238E27FC236}">
                  <a16:creationId xmlns:a16="http://schemas.microsoft.com/office/drawing/2014/main" id="{AB24C532-4F84-6232-D5C8-701B623C29B5}"/>
                </a:ext>
              </a:extLst>
            </p:cNvPr>
            <p:cNvPicPr>
              <a:picLocks noChangeAspect="1"/>
            </p:cNvPicPr>
            <p:nvPr/>
          </p:nvPicPr>
          <p:blipFill>
            <a:blip r:embed="rId6"/>
            <a:stretch>
              <a:fillRect/>
            </a:stretch>
          </p:blipFill>
          <p:spPr>
            <a:xfrm>
              <a:off x="2266737" y="4167739"/>
              <a:ext cx="8268125" cy="1301817"/>
            </a:xfrm>
            <a:prstGeom prst="rect">
              <a:avLst/>
            </a:prstGeom>
          </p:spPr>
        </p:pic>
        <p:pic>
          <p:nvPicPr>
            <p:cNvPr id="11" name="Picture 10">
              <a:extLst>
                <a:ext uri="{FF2B5EF4-FFF2-40B4-BE49-F238E27FC236}">
                  <a16:creationId xmlns:a16="http://schemas.microsoft.com/office/drawing/2014/main" id="{86DC33EA-7981-2EA1-A28B-29E18F383E55}"/>
                </a:ext>
              </a:extLst>
            </p:cNvPr>
            <p:cNvPicPr>
              <a:picLocks noChangeAspect="1"/>
            </p:cNvPicPr>
            <p:nvPr/>
          </p:nvPicPr>
          <p:blipFill>
            <a:blip r:embed="rId7"/>
            <a:stretch>
              <a:fillRect/>
            </a:stretch>
          </p:blipFill>
          <p:spPr>
            <a:xfrm>
              <a:off x="5355236" y="3812000"/>
              <a:ext cx="2062251" cy="355739"/>
            </a:xfrm>
            <a:prstGeom prst="rect">
              <a:avLst/>
            </a:prstGeom>
          </p:spPr>
        </p:pic>
      </p:grpSp>
      <p:grpSp>
        <p:nvGrpSpPr>
          <p:cNvPr id="13" name="Group 12">
            <a:extLst>
              <a:ext uri="{FF2B5EF4-FFF2-40B4-BE49-F238E27FC236}">
                <a16:creationId xmlns:a16="http://schemas.microsoft.com/office/drawing/2014/main" id="{B113008C-0315-5B56-A323-C53E7B76B5CC}"/>
              </a:ext>
            </a:extLst>
          </p:cNvPr>
          <p:cNvGrpSpPr/>
          <p:nvPr/>
        </p:nvGrpSpPr>
        <p:grpSpPr>
          <a:xfrm>
            <a:off x="1152519" y="3672618"/>
            <a:ext cx="4837496" cy="1381135"/>
            <a:chOff x="6146711" y="4355734"/>
            <a:chExt cx="7726450" cy="2205949"/>
          </a:xfrm>
        </p:grpSpPr>
        <p:sp>
          <p:nvSpPr>
            <p:cNvPr id="14" name="Rectangle 13">
              <a:extLst>
                <a:ext uri="{FF2B5EF4-FFF2-40B4-BE49-F238E27FC236}">
                  <a16:creationId xmlns:a16="http://schemas.microsoft.com/office/drawing/2014/main" id="{B221347E-4BC8-E5F1-3A64-D06611415A27}"/>
                </a:ext>
              </a:extLst>
            </p:cNvPr>
            <p:cNvSpPr/>
            <p:nvPr/>
          </p:nvSpPr>
          <p:spPr>
            <a:xfrm>
              <a:off x="6146711" y="4355734"/>
              <a:ext cx="7726450" cy="2205949"/>
            </a:xfrm>
            <a:prstGeom prst="rect">
              <a:avLst/>
            </a:prstGeom>
            <a:solidFill>
              <a:srgbClr val="FBF7F0"/>
            </a:solidFill>
            <a:ln w="28575">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pic>
          <p:nvPicPr>
            <p:cNvPr id="15" name="Picture 14">
              <a:extLst>
                <a:ext uri="{FF2B5EF4-FFF2-40B4-BE49-F238E27FC236}">
                  <a16:creationId xmlns:a16="http://schemas.microsoft.com/office/drawing/2014/main" id="{C4E53F76-4686-A7A4-9124-D290A3830BC6}"/>
                </a:ext>
              </a:extLst>
            </p:cNvPr>
            <p:cNvPicPr>
              <a:picLocks noChangeAspect="1"/>
            </p:cNvPicPr>
            <p:nvPr/>
          </p:nvPicPr>
          <p:blipFill>
            <a:blip r:embed="rId8"/>
            <a:stretch>
              <a:fillRect/>
            </a:stretch>
          </p:blipFill>
          <p:spPr>
            <a:xfrm>
              <a:off x="6208474" y="4863480"/>
              <a:ext cx="7581316" cy="1049641"/>
            </a:xfrm>
            <a:prstGeom prst="rect">
              <a:avLst/>
            </a:prstGeom>
          </p:spPr>
        </p:pic>
        <p:pic>
          <p:nvPicPr>
            <p:cNvPr id="16" name="Picture 15">
              <a:extLst>
                <a:ext uri="{FF2B5EF4-FFF2-40B4-BE49-F238E27FC236}">
                  <a16:creationId xmlns:a16="http://schemas.microsoft.com/office/drawing/2014/main" id="{2A10BA4F-5163-A77F-F579-600752D8AB92}"/>
                </a:ext>
              </a:extLst>
            </p:cNvPr>
            <p:cNvPicPr>
              <a:picLocks noChangeAspect="1"/>
            </p:cNvPicPr>
            <p:nvPr/>
          </p:nvPicPr>
          <p:blipFill>
            <a:blip r:embed="rId9"/>
            <a:stretch>
              <a:fillRect/>
            </a:stretch>
          </p:blipFill>
          <p:spPr>
            <a:xfrm>
              <a:off x="6229835" y="5916928"/>
              <a:ext cx="1549480" cy="596931"/>
            </a:xfrm>
            <a:prstGeom prst="rect">
              <a:avLst/>
            </a:prstGeom>
          </p:spPr>
        </p:pic>
        <p:pic>
          <p:nvPicPr>
            <p:cNvPr id="17" name="Picture 16">
              <a:extLst>
                <a:ext uri="{FF2B5EF4-FFF2-40B4-BE49-F238E27FC236}">
                  <a16:creationId xmlns:a16="http://schemas.microsoft.com/office/drawing/2014/main" id="{D07F51E3-0B8E-00A3-5521-2BF7BF3D2B7B}"/>
                </a:ext>
              </a:extLst>
            </p:cNvPr>
            <p:cNvPicPr>
              <a:picLocks noChangeAspect="1"/>
            </p:cNvPicPr>
            <p:nvPr/>
          </p:nvPicPr>
          <p:blipFill>
            <a:blip r:embed="rId10"/>
            <a:stretch>
              <a:fillRect/>
            </a:stretch>
          </p:blipFill>
          <p:spPr>
            <a:xfrm>
              <a:off x="8320238" y="4488167"/>
              <a:ext cx="3019342" cy="294385"/>
            </a:xfrm>
            <a:prstGeom prst="rect">
              <a:avLst/>
            </a:prstGeom>
          </p:spPr>
        </p:pic>
      </p:grpSp>
      <p:grpSp>
        <p:nvGrpSpPr>
          <p:cNvPr id="18" name="Group 17">
            <a:extLst>
              <a:ext uri="{FF2B5EF4-FFF2-40B4-BE49-F238E27FC236}">
                <a16:creationId xmlns:a16="http://schemas.microsoft.com/office/drawing/2014/main" id="{6D0C0305-2087-0B41-394A-55C5B788D615}"/>
              </a:ext>
            </a:extLst>
          </p:cNvPr>
          <p:cNvGrpSpPr/>
          <p:nvPr/>
        </p:nvGrpSpPr>
        <p:grpSpPr>
          <a:xfrm>
            <a:off x="431493" y="4838829"/>
            <a:ext cx="5091549" cy="1151368"/>
            <a:chOff x="529389" y="3784600"/>
            <a:chExt cx="7810277" cy="1766163"/>
          </a:xfrm>
        </p:grpSpPr>
        <p:sp>
          <p:nvSpPr>
            <p:cNvPr id="19" name="Rectangle 18">
              <a:extLst>
                <a:ext uri="{FF2B5EF4-FFF2-40B4-BE49-F238E27FC236}">
                  <a16:creationId xmlns:a16="http://schemas.microsoft.com/office/drawing/2014/main" id="{24F69BA5-FAF4-509C-0B67-F31BF8819C4E}"/>
                </a:ext>
              </a:extLst>
            </p:cNvPr>
            <p:cNvSpPr/>
            <p:nvPr/>
          </p:nvSpPr>
          <p:spPr>
            <a:xfrm>
              <a:off x="529389" y="3784600"/>
              <a:ext cx="7810277" cy="1766163"/>
            </a:xfrm>
            <a:prstGeom prst="rect">
              <a:avLst/>
            </a:prstGeom>
            <a:solidFill>
              <a:schemeClr val="bg1"/>
            </a:solidFill>
            <a:ln w="28575">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pic>
          <p:nvPicPr>
            <p:cNvPr id="20" name="Picture 19">
              <a:extLst>
                <a:ext uri="{FF2B5EF4-FFF2-40B4-BE49-F238E27FC236}">
                  <a16:creationId xmlns:a16="http://schemas.microsoft.com/office/drawing/2014/main" id="{7CF9ED76-533B-F7CD-1B79-88F69E83732F}"/>
                </a:ext>
              </a:extLst>
            </p:cNvPr>
            <p:cNvPicPr>
              <a:picLocks noChangeAspect="1"/>
            </p:cNvPicPr>
            <p:nvPr/>
          </p:nvPicPr>
          <p:blipFill>
            <a:blip r:embed="rId11"/>
            <a:stretch>
              <a:fillRect/>
            </a:stretch>
          </p:blipFill>
          <p:spPr>
            <a:xfrm>
              <a:off x="630443" y="4490924"/>
              <a:ext cx="7544188" cy="920797"/>
            </a:xfrm>
            <a:prstGeom prst="rect">
              <a:avLst/>
            </a:prstGeom>
          </p:spPr>
        </p:pic>
        <p:sp>
          <p:nvSpPr>
            <p:cNvPr id="21" name="Rectangle 20">
              <a:extLst>
                <a:ext uri="{FF2B5EF4-FFF2-40B4-BE49-F238E27FC236}">
                  <a16:creationId xmlns:a16="http://schemas.microsoft.com/office/drawing/2014/main" id="{B62F1E22-E92D-3DBE-B4FF-0AF35E1F60F8}"/>
                </a:ext>
              </a:extLst>
            </p:cNvPr>
            <p:cNvSpPr/>
            <p:nvPr/>
          </p:nvSpPr>
          <p:spPr>
            <a:xfrm>
              <a:off x="3445933" y="5080000"/>
              <a:ext cx="3107267" cy="33172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08"/>
              <a:endParaRPr lang="en-US" sz="2167">
                <a:solidFill>
                  <a:prstClr val="white"/>
                </a:solidFill>
                <a:latin typeface="Arial"/>
              </a:endParaRPr>
            </a:p>
          </p:txBody>
        </p:sp>
        <p:pic>
          <p:nvPicPr>
            <p:cNvPr id="22" name="Picture 21">
              <a:extLst>
                <a:ext uri="{FF2B5EF4-FFF2-40B4-BE49-F238E27FC236}">
                  <a16:creationId xmlns:a16="http://schemas.microsoft.com/office/drawing/2014/main" id="{69BAF571-B71F-8CA1-865B-35DC19150DD5}"/>
                </a:ext>
              </a:extLst>
            </p:cNvPr>
            <p:cNvPicPr>
              <a:picLocks noChangeAspect="1"/>
            </p:cNvPicPr>
            <p:nvPr/>
          </p:nvPicPr>
          <p:blipFill>
            <a:blip r:embed="rId12"/>
            <a:stretch>
              <a:fillRect/>
            </a:stretch>
          </p:blipFill>
          <p:spPr>
            <a:xfrm>
              <a:off x="3137941" y="4006053"/>
              <a:ext cx="2495324" cy="380535"/>
            </a:xfrm>
            <a:prstGeom prst="rect">
              <a:avLst/>
            </a:prstGeom>
          </p:spPr>
        </p:pic>
      </p:grpSp>
      <p:sp>
        <p:nvSpPr>
          <p:cNvPr id="23" name="Isosceles Triangle 22">
            <a:extLst>
              <a:ext uri="{FF2B5EF4-FFF2-40B4-BE49-F238E27FC236}">
                <a16:creationId xmlns:a16="http://schemas.microsoft.com/office/drawing/2014/main" id="{08FFA8C0-5C50-3661-6F8F-A5A566BCAF13}"/>
              </a:ext>
            </a:extLst>
          </p:cNvPr>
          <p:cNvSpPr/>
          <p:nvPr/>
        </p:nvSpPr>
        <p:spPr>
          <a:xfrm rot="5400000">
            <a:off x="4135627" y="3531339"/>
            <a:ext cx="4550833" cy="425601"/>
          </a:xfrm>
          <a:prstGeom prst="triangle">
            <a:avLst/>
          </a:prstGeom>
          <a:gradFill>
            <a:gsLst>
              <a:gs pos="100000">
                <a:schemeClr val="bg1">
                  <a:lumMod val="95000"/>
                </a:schemeClr>
              </a:gs>
              <a:gs pos="0">
                <a:schemeClr val="bg1">
                  <a:lumMod val="50000"/>
                </a:schemeClr>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pic>
        <p:nvPicPr>
          <p:cNvPr id="1028" name="Picture 4" descr="Mark Zuckerberg PNG Images free download - FreeIconsPNG">
            <a:extLst>
              <a:ext uri="{FF2B5EF4-FFF2-40B4-BE49-F238E27FC236}">
                <a16:creationId xmlns:a16="http://schemas.microsoft.com/office/drawing/2014/main" id="{C3240014-8DB9-0A62-ABBC-086DB3DB07C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016750" y="822960"/>
            <a:ext cx="2540000" cy="2198688"/>
          </a:xfrm>
          <a:prstGeom prst="rect">
            <a:avLst/>
          </a:prstGeom>
          <a:noFill/>
          <a:extLst>
            <a:ext uri="{909E8E84-426E-40DD-AFC4-6F175D3DCCD1}">
              <a14:hiddenFill xmlns:a14="http://schemas.microsoft.com/office/drawing/2010/main">
                <a:solidFill>
                  <a:srgbClr val="FFFFFF"/>
                </a:solidFill>
              </a14:hiddenFill>
            </a:ext>
          </a:extLst>
        </p:spPr>
      </p:pic>
      <p:sp>
        <p:nvSpPr>
          <p:cNvPr id="25" name="Rectangle: Rounded Corners 24">
            <a:extLst>
              <a:ext uri="{FF2B5EF4-FFF2-40B4-BE49-F238E27FC236}">
                <a16:creationId xmlns:a16="http://schemas.microsoft.com/office/drawing/2014/main" id="{F4924E09-B4C6-54B4-96E4-50DED4E958A6}"/>
              </a:ext>
            </a:extLst>
          </p:cNvPr>
          <p:cNvSpPr/>
          <p:nvPr/>
        </p:nvSpPr>
        <p:spPr>
          <a:xfrm>
            <a:off x="6901304" y="2902938"/>
            <a:ext cx="4704973" cy="3510562"/>
          </a:xfrm>
          <a:prstGeom prst="roundRect">
            <a:avLst/>
          </a:prstGeom>
          <a:solidFill>
            <a:srgbClr val="D1E6FF"/>
          </a:solidFill>
          <a:ln w="28575">
            <a:solidFill>
              <a:srgbClr val="0063DF"/>
            </a:solid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r>
              <a:rPr lang="en-US" sz="3000" b="1" dirty="0">
                <a:solidFill>
                  <a:srgbClr val="3F3F3F"/>
                </a:solidFill>
                <a:latin typeface="Arial" panose="020B0604020202020204" pitchFamily="34" charset="0"/>
                <a:cs typeface="Arial" panose="020B0604020202020204" pitchFamily="34" charset="0"/>
              </a:rPr>
              <a:t>“Increased productivity in AI will make advertising a meaningfully larger share of global GDP than it is today”</a:t>
            </a:r>
          </a:p>
        </p:txBody>
      </p:sp>
      <p:pic>
        <p:nvPicPr>
          <p:cNvPr id="26" name="Picture 25">
            <a:extLst>
              <a:ext uri="{FF2B5EF4-FFF2-40B4-BE49-F238E27FC236}">
                <a16:creationId xmlns:a16="http://schemas.microsoft.com/office/drawing/2014/main" id="{FE16742D-B24E-0351-365A-A4684B3B1151}"/>
              </a:ext>
            </a:extLst>
          </p:cNvPr>
          <p:cNvPicPr>
            <a:picLocks noChangeAspect="1"/>
          </p:cNvPicPr>
          <p:nvPr/>
        </p:nvPicPr>
        <p:blipFill>
          <a:blip r:embed="rId14"/>
          <a:stretch>
            <a:fillRect/>
          </a:stretch>
        </p:blipFill>
        <p:spPr>
          <a:xfrm>
            <a:off x="9472743" y="2251474"/>
            <a:ext cx="2079437" cy="421087"/>
          </a:xfrm>
          <a:prstGeom prst="rect">
            <a:avLst/>
          </a:prstGeom>
        </p:spPr>
      </p:pic>
      <p:sp>
        <p:nvSpPr>
          <p:cNvPr id="12" name="Slide Number Placeholder 5">
            <a:extLst>
              <a:ext uri="{FF2B5EF4-FFF2-40B4-BE49-F238E27FC236}">
                <a16:creationId xmlns:a16="http://schemas.microsoft.com/office/drawing/2014/main" id="{6F9CC5FD-4A44-A5B8-A341-616EE05DF726}"/>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defPPr>
              <a:defRPr lang="en-US"/>
            </a:defPPr>
            <a:lvl1pPr marL="0" algn="l" defTabSz="544230" rtl="0" eaLnBrk="1" latinLnBrk="0" hangingPunct="1">
              <a:defRPr lang="en-US" sz="917" b="1" kern="1200" smtClean="0">
                <a:solidFill>
                  <a:schemeClr val="tx1">
                    <a:lumMod val="75000"/>
                    <a:lumOff val="25000"/>
                  </a:schemeClr>
                </a:solidFill>
                <a:latin typeface="+mj-lt"/>
                <a:ea typeface="ＭＳ Ｐゴシック" charset="0"/>
                <a:cs typeface="+mn-cs"/>
              </a:defRPr>
            </a:lvl1pPr>
            <a:lvl2pPr marL="544230" algn="l" defTabSz="544230" rtl="0" eaLnBrk="1" latinLnBrk="0" hangingPunct="1">
              <a:defRPr sz="2167" kern="1200">
                <a:solidFill>
                  <a:schemeClr val="tx1"/>
                </a:solidFill>
                <a:latin typeface="+mn-lt"/>
                <a:ea typeface="+mn-ea"/>
                <a:cs typeface="+mn-cs"/>
              </a:defRPr>
            </a:lvl2pPr>
            <a:lvl3pPr marL="1088461" algn="l" defTabSz="544230" rtl="0" eaLnBrk="1" latinLnBrk="0" hangingPunct="1">
              <a:defRPr sz="2167" kern="1200">
                <a:solidFill>
                  <a:schemeClr val="tx1"/>
                </a:solidFill>
                <a:latin typeface="+mn-lt"/>
                <a:ea typeface="+mn-ea"/>
                <a:cs typeface="+mn-cs"/>
              </a:defRPr>
            </a:lvl3pPr>
            <a:lvl4pPr marL="1632691" algn="l" defTabSz="544230" rtl="0" eaLnBrk="1" latinLnBrk="0" hangingPunct="1">
              <a:defRPr sz="2167" kern="1200">
                <a:solidFill>
                  <a:schemeClr val="tx1"/>
                </a:solidFill>
                <a:latin typeface="+mn-lt"/>
                <a:ea typeface="+mn-ea"/>
                <a:cs typeface="+mn-cs"/>
              </a:defRPr>
            </a:lvl4pPr>
            <a:lvl5pPr marL="2176921" algn="l" defTabSz="544230" rtl="0" eaLnBrk="1" latinLnBrk="0" hangingPunct="1">
              <a:defRPr sz="2167" kern="1200">
                <a:solidFill>
                  <a:schemeClr val="tx1"/>
                </a:solidFill>
                <a:latin typeface="+mn-lt"/>
                <a:ea typeface="+mn-ea"/>
                <a:cs typeface="+mn-cs"/>
              </a:defRPr>
            </a:lvl5pPr>
            <a:lvl6pPr marL="2721151" algn="l" defTabSz="544230" rtl="0" eaLnBrk="1" latinLnBrk="0" hangingPunct="1">
              <a:defRPr sz="2167" kern="1200">
                <a:solidFill>
                  <a:schemeClr val="tx1"/>
                </a:solidFill>
                <a:latin typeface="+mn-lt"/>
                <a:ea typeface="+mn-ea"/>
                <a:cs typeface="+mn-cs"/>
              </a:defRPr>
            </a:lvl6pPr>
            <a:lvl7pPr marL="3265381" algn="l" defTabSz="544230" rtl="0" eaLnBrk="1" latinLnBrk="0" hangingPunct="1">
              <a:defRPr sz="2167" kern="1200">
                <a:solidFill>
                  <a:schemeClr val="tx1"/>
                </a:solidFill>
                <a:latin typeface="+mn-lt"/>
                <a:ea typeface="+mn-ea"/>
                <a:cs typeface="+mn-cs"/>
              </a:defRPr>
            </a:lvl7pPr>
            <a:lvl8pPr marL="3809612" algn="l" defTabSz="544230" rtl="0" eaLnBrk="1" latinLnBrk="0" hangingPunct="1">
              <a:defRPr sz="2167" kern="1200">
                <a:solidFill>
                  <a:schemeClr val="tx1"/>
                </a:solidFill>
                <a:latin typeface="+mn-lt"/>
                <a:ea typeface="+mn-ea"/>
                <a:cs typeface="+mn-cs"/>
              </a:defRPr>
            </a:lvl8pPr>
            <a:lvl9pPr marL="4353842" algn="l" defTabSz="544230" rtl="0" eaLnBrk="1" latinLnBrk="0" hangingPunct="1">
              <a:defRPr sz="2167" kern="1200">
                <a:solidFill>
                  <a:schemeClr val="tx1"/>
                </a:solidFill>
                <a:latin typeface="+mn-lt"/>
                <a:ea typeface="+mn-ea"/>
                <a:cs typeface="+mn-cs"/>
              </a:defRPr>
            </a:lvl9pPr>
          </a:lstStyle>
          <a:p>
            <a:pPr algn="ctr" defTabSz="542287" fontAlgn="base">
              <a:spcBef>
                <a:spcPct val="0"/>
              </a:spcBef>
              <a:spcAft>
                <a:spcPct val="0"/>
              </a:spcAft>
            </a:pPr>
            <a:fld id="{6CFBF153-8302-EE4C-A3C5-81920F175C08}" type="slidenum">
              <a:rPr lang="en-US">
                <a:solidFill>
                  <a:srgbClr val="3F3F3F"/>
                </a:solidFill>
                <a:latin typeface="Arial"/>
              </a:rPr>
              <a:pPr algn="ctr" defTabSz="542287" fontAlgn="base">
                <a:spcBef>
                  <a:spcPct val="0"/>
                </a:spcBef>
                <a:spcAft>
                  <a:spcPct val="0"/>
                </a:spcAft>
              </a:pPr>
              <a:t>40</a:t>
            </a:fld>
            <a:endParaRPr lang="en-US" dirty="0">
              <a:solidFill>
                <a:srgbClr val="3F3F3F"/>
              </a:solidFill>
              <a:latin typeface="Arial"/>
            </a:endParaRPr>
          </a:p>
        </p:txBody>
      </p:sp>
    </p:spTree>
    <p:extLst>
      <p:ext uri="{BB962C8B-B14F-4D97-AF65-F5344CB8AC3E}">
        <p14:creationId xmlns:p14="http://schemas.microsoft.com/office/powerpoint/2010/main" val="1449004757"/>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0F22B7-F0E7-82E8-BF39-7864E3EB977C}"/>
            </a:ext>
          </a:extLst>
        </p:cNvPr>
        <p:cNvGrpSpPr/>
        <p:nvPr/>
      </p:nvGrpSpPr>
      <p:grpSpPr>
        <a:xfrm>
          <a:off x="0" y="0"/>
          <a:ext cx="0" cy="0"/>
          <a:chOff x="0" y="0"/>
          <a:chExt cx="0" cy="0"/>
        </a:xfrm>
      </p:grpSpPr>
      <p:sp>
        <p:nvSpPr>
          <p:cNvPr id="22" name="Title Placeholder 1">
            <a:extLst>
              <a:ext uri="{FF2B5EF4-FFF2-40B4-BE49-F238E27FC236}">
                <a16:creationId xmlns:a16="http://schemas.microsoft.com/office/drawing/2014/main" id="{B77F374D-2F0E-C849-CC77-19645DF3CF32}"/>
              </a:ext>
            </a:extLst>
          </p:cNvPr>
          <p:cNvSpPr txBox="1">
            <a:spLocks/>
          </p:cNvSpPr>
          <p:nvPr/>
        </p:nvSpPr>
        <p:spPr bwMode="auto">
          <a:xfrm>
            <a:off x="0" y="-1"/>
            <a:ext cx="12192000" cy="822960"/>
          </a:xfrm>
          <a:prstGeom prst="rect">
            <a:avLst/>
          </a:prstGeom>
          <a:solidFill>
            <a:srgbClr val="1B3F6B"/>
          </a:solid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457200" tIns="34255" rIns="68498" bIns="34255" numCol="1" anchor="ctr" anchorCtr="0" compatLnSpc="1">
            <a:prstTxWarp prst="textNoShape">
              <a:avLst/>
            </a:prstTxWarp>
          </a:bodyPr>
          <a:lstStyle>
            <a:lvl1pPr algn="l" defTabSz="411010" rtl="0" fontAlgn="base">
              <a:spcBef>
                <a:spcPct val="0"/>
              </a:spcBef>
              <a:spcAft>
                <a:spcPct val="0"/>
              </a:spcAft>
              <a:defRPr sz="2800" b="1" kern="1200">
                <a:solidFill>
                  <a:srgbClr val="FFFFFF"/>
                </a:solidFill>
                <a:latin typeface="Arial"/>
                <a:ea typeface="ＭＳ Ｐゴシック" charset="0"/>
                <a:cs typeface="Arial"/>
              </a:defRPr>
            </a:lvl1pPr>
            <a:lvl2pPr algn="ctr" defTabSz="411010" rtl="0" fontAlgn="base">
              <a:spcBef>
                <a:spcPct val="0"/>
              </a:spcBef>
              <a:spcAft>
                <a:spcPct val="0"/>
              </a:spcAft>
              <a:defRPr sz="4000">
                <a:solidFill>
                  <a:schemeClr val="bg1"/>
                </a:solidFill>
                <a:latin typeface="Arial" charset="0"/>
                <a:ea typeface="ＭＳ Ｐゴシック" charset="0"/>
              </a:defRPr>
            </a:lvl2pPr>
            <a:lvl3pPr algn="ctr" defTabSz="411010" rtl="0" fontAlgn="base">
              <a:spcBef>
                <a:spcPct val="0"/>
              </a:spcBef>
              <a:spcAft>
                <a:spcPct val="0"/>
              </a:spcAft>
              <a:defRPr sz="4000">
                <a:solidFill>
                  <a:schemeClr val="bg1"/>
                </a:solidFill>
                <a:latin typeface="Arial" charset="0"/>
                <a:ea typeface="ＭＳ Ｐゴシック" charset="0"/>
              </a:defRPr>
            </a:lvl3pPr>
            <a:lvl4pPr algn="ctr" defTabSz="411010" rtl="0" fontAlgn="base">
              <a:spcBef>
                <a:spcPct val="0"/>
              </a:spcBef>
              <a:spcAft>
                <a:spcPct val="0"/>
              </a:spcAft>
              <a:defRPr sz="4000">
                <a:solidFill>
                  <a:schemeClr val="bg1"/>
                </a:solidFill>
                <a:latin typeface="Arial" charset="0"/>
                <a:ea typeface="ＭＳ Ｐゴシック" charset="0"/>
              </a:defRPr>
            </a:lvl4pPr>
            <a:lvl5pPr algn="ctr" defTabSz="411010" rtl="0" fontAlgn="base">
              <a:spcBef>
                <a:spcPct val="0"/>
              </a:spcBef>
              <a:spcAft>
                <a:spcPct val="0"/>
              </a:spcAft>
              <a:defRPr sz="4000">
                <a:solidFill>
                  <a:schemeClr val="bg1"/>
                </a:solidFill>
                <a:latin typeface="Arial" charset="0"/>
                <a:ea typeface="ＭＳ Ｐゴシック" charset="0"/>
              </a:defRPr>
            </a:lvl5pPr>
            <a:lvl6pPr marL="411010" algn="ctr" defTabSz="411010" rtl="0" fontAlgn="base">
              <a:spcBef>
                <a:spcPct val="0"/>
              </a:spcBef>
              <a:spcAft>
                <a:spcPct val="0"/>
              </a:spcAft>
              <a:defRPr sz="4000">
                <a:solidFill>
                  <a:schemeClr val="bg1"/>
                </a:solidFill>
                <a:latin typeface="Arial" charset="0"/>
                <a:ea typeface="ＭＳ Ｐゴシック" charset="0"/>
              </a:defRPr>
            </a:lvl6pPr>
            <a:lvl7pPr marL="822022" algn="ctr" defTabSz="411010" rtl="0" fontAlgn="base">
              <a:spcBef>
                <a:spcPct val="0"/>
              </a:spcBef>
              <a:spcAft>
                <a:spcPct val="0"/>
              </a:spcAft>
              <a:defRPr sz="4000">
                <a:solidFill>
                  <a:schemeClr val="bg1"/>
                </a:solidFill>
                <a:latin typeface="Arial" charset="0"/>
                <a:ea typeface="ＭＳ Ｐゴシック" charset="0"/>
              </a:defRPr>
            </a:lvl7pPr>
            <a:lvl8pPr marL="1233037" algn="ctr" defTabSz="411010" rtl="0" fontAlgn="base">
              <a:spcBef>
                <a:spcPct val="0"/>
              </a:spcBef>
              <a:spcAft>
                <a:spcPct val="0"/>
              </a:spcAft>
              <a:defRPr sz="4000">
                <a:solidFill>
                  <a:schemeClr val="bg1"/>
                </a:solidFill>
                <a:latin typeface="Arial" charset="0"/>
                <a:ea typeface="ＭＳ Ｐゴシック" charset="0"/>
              </a:defRPr>
            </a:lvl8pPr>
            <a:lvl9pPr marL="1644043" algn="ctr" defTabSz="411010" rtl="0" fontAlgn="base">
              <a:spcBef>
                <a:spcPct val="0"/>
              </a:spcBef>
              <a:spcAft>
                <a:spcPct val="0"/>
              </a:spcAft>
              <a:defRPr sz="4000">
                <a:solidFill>
                  <a:schemeClr val="bg1"/>
                </a:solidFill>
                <a:latin typeface="Arial" charset="0"/>
                <a:ea typeface="ＭＳ Ｐゴシック" charset="0"/>
              </a:defRPr>
            </a:lvl9pPr>
          </a:lstStyle>
          <a:p>
            <a:pPr defTabSz="342495">
              <a:defRPr/>
            </a:pPr>
            <a:r>
              <a:rPr lang="en-US" sz="2667" dirty="0">
                <a:solidFill>
                  <a:prstClr val="white"/>
                </a:solidFill>
              </a:rPr>
              <a:t>Ad Tech Ecosystem Takeaways</a:t>
            </a:r>
            <a:endParaRPr lang="en-US" sz="2667" b="0" dirty="0">
              <a:solidFill>
                <a:prstClr val="white"/>
              </a:solidFill>
            </a:endParaRPr>
          </a:p>
        </p:txBody>
      </p:sp>
      <p:sp>
        <p:nvSpPr>
          <p:cNvPr id="16" name="Slide Number Placeholder 5">
            <a:extLst>
              <a:ext uri="{FF2B5EF4-FFF2-40B4-BE49-F238E27FC236}">
                <a16:creationId xmlns:a16="http://schemas.microsoft.com/office/drawing/2014/main" id="{4A2D6045-7B42-2CB5-76D3-B9CFFEE9AA80}"/>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vert="horz" lIns="0" tIns="0" rIns="0" bIns="0" rtlCol="0" anchor="ctr"/>
          <a:lstStyle>
            <a:lvl1pPr>
              <a:defRPr lang="en-US" sz="917" b="1" smtClean="0">
                <a:solidFill>
                  <a:schemeClr val="tx1">
                    <a:lumMod val="75000"/>
                    <a:lumOff val="25000"/>
                  </a:schemeClr>
                </a:solidFill>
                <a:latin typeface="+mj-lt"/>
                <a:ea typeface="ＭＳ Ｐゴシック" charset="0"/>
              </a:defRPr>
            </a:lvl1pPr>
          </a:lstStyle>
          <a:p>
            <a:pPr algn="ctr" defTabSz="542265" fontAlgn="base">
              <a:spcBef>
                <a:spcPct val="0"/>
              </a:spcBef>
              <a:spcAft>
                <a:spcPct val="0"/>
              </a:spcAft>
              <a:defRPr/>
            </a:pPr>
            <a:fld id="{6CFBF153-8302-EE4C-A3C5-81920F175C08}" type="slidenum">
              <a:rPr lang="en-US">
                <a:solidFill>
                  <a:srgbClr val="3F3F3F"/>
                </a:solidFill>
                <a:latin typeface="Arial"/>
              </a:rPr>
              <a:pPr algn="ctr" defTabSz="542265" fontAlgn="base">
                <a:spcBef>
                  <a:spcPct val="0"/>
                </a:spcBef>
                <a:spcAft>
                  <a:spcPct val="0"/>
                </a:spcAft>
                <a:defRPr/>
              </a:pPr>
              <a:t>41</a:t>
            </a:fld>
            <a:endParaRPr lang="en-US" dirty="0">
              <a:solidFill>
                <a:srgbClr val="3F3F3F"/>
              </a:solidFill>
              <a:latin typeface="Arial"/>
            </a:endParaRPr>
          </a:p>
        </p:txBody>
      </p:sp>
      <p:sp>
        <p:nvSpPr>
          <p:cNvPr id="4" name="TextBox 3">
            <a:extLst>
              <a:ext uri="{FF2B5EF4-FFF2-40B4-BE49-F238E27FC236}">
                <a16:creationId xmlns:a16="http://schemas.microsoft.com/office/drawing/2014/main" id="{07CC4646-4DE7-AAA1-B2F0-193F86DCBB4D}"/>
              </a:ext>
            </a:extLst>
          </p:cNvPr>
          <p:cNvSpPr txBox="1"/>
          <p:nvPr/>
        </p:nvSpPr>
        <p:spPr>
          <a:xfrm>
            <a:off x="954101" y="1337470"/>
            <a:ext cx="10920399" cy="4478534"/>
          </a:xfrm>
          <a:prstGeom prst="rect">
            <a:avLst/>
          </a:prstGeom>
          <a:noFill/>
        </p:spPr>
        <p:txBody>
          <a:bodyPr wrap="square" rtlCol="0">
            <a:spAutoFit/>
          </a:bodyPr>
          <a:lstStyle/>
          <a:p>
            <a:pPr marL="380985" indent="-380985" defTabSz="544230">
              <a:spcBef>
                <a:spcPts val="1500"/>
              </a:spcBef>
              <a:spcAft>
                <a:spcPts val="1500"/>
              </a:spcAft>
              <a:buFont typeface="Wingdings" panose="05000000000000000000" pitchFamily="2" charset="2"/>
              <a:buChar char="§"/>
            </a:pPr>
            <a:r>
              <a:rPr lang="en-US" sz="2667" b="1" dirty="0">
                <a:solidFill>
                  <a:srgbClr val="3F3F3F"/>
                </a:solidFill>
                <a:latin typeface="Arial"/>
              </a:rPr>
              <a:t>Advertisers increasingly focused on performance</a:t>
            </a:r>
          </a:p>
          <a:p>
            <a:pPr marL="380985" indent="-380985" defTabSz="544230">
              <a:spcBef>
                <a:spcPts val="1500"/>
              </a:spcBef>
              <a:spcAft>
                <a:spcPts val="1500"/>
              </a:spcAft>
              <a:buFont typeface="Wingdings" panose="05000000000000000000" pitchFamily="2" charset="2"/>
              <a:buChar char="§"/>
            </a:pPr>
            <a:r>
              <a:rPr lang="en-US" sz="2667" b="1" dirty="0">
                <a:solidFill>
                  <a:srgbClr val="3F3F3F"/>
                </a:solidFill>
                <a:latin typeface="Arial"/>
              </a:rPr>
              <a:t>Scale, data and technology key to delivering outcomes</a:t>
            </a:r>
          </a:p>
          <a:p>
            <a:pPr marL="380985" indent="-380985" defTabSz="544230">
              <a:spcBef>
                <a:spcPts val="1500"/>
              </a:spcBef>
              <a:spcAft>
                <a:spcPts val="1500"/>
              </a:spcAft>
              <a:buFont typeface="Wingdings" panose="05000000000000000000" pitchFamily="2" charset="2"/>
              <a:buChar char="§"/>
            </a:pPr>
            <a:r>
              <a:rPr lang="en-US" sz="2667" b="1" dirty="0">
                <a:solidFill>
                  <a:srgbClr val="3F3F3F"/>
                </a:solidFill>
                <a:latin typeface="Arial"/>
              </a:rPr>
              <a:t>Fragmented ecosystem poised for rationalization</a:t>
            </a:r>
          </a:p>
          <a:p>
            <a:pPr marL="380985" indent="-380985" defTabSz="544230">
              <a:spcBef>
                <a:spcPts val="1500"/>
              </a:spcBef>
              <a:spcAft>
                <a:spcPts val="1500"/>
              </a:spcAft>
              <a:buFont typeface="Wingdings" panose="05000000000000000000" pitchFamily="2" charset="2"/>
              <a:buChar char="§"/>
            </a:pPr>
            <a:r>
              <a:rPr lang="en-US" sz="2667" b="1" dirty="0">
                <a:solidFill>
                  <a:srgbClr val="3F3F3F"/>
                </a:solidFill>
                <a:latin typeface="Arial"/>
              </a:rPr>
              <a:t>Intermediaries focused on key growth sectors best situated</a:t>
            </a:r>
          </a:p>
          <a:p>
            <a:pPr marL="380985" indent="-380985" defTabSz="544230">
              <a:spcBef>
                <a:spcPts val="1500"/>
              </a:spcBef>
              <a:spcAft>
                <a:spcPts val="1500"/>
              </a:spcAft>
              <a:buFont typeface="Wingdings" panose="05000000000000000000" pitchFamily="2" charset="2"/>
              <a:buChar char="§"/>
            </a:pPr>
            <a:r>
              <a:rPr lang="en-US" sz="2667" b="1" dirty="0">
                <a:solidFill>
                  <a:srgbClr val="3F3F3F"/>
                </a:solidFill>
                <a:latin typeface="Arial"/>
              </a:rPr>
              <a:t>AI will be a disruptive force and table stakes</a:t>
            </a:r>
          </a:p>
          <a:p>
            <a:pPr marL="380985" indent="-380985" defTabSz="544230">
              <a:spcBef>
                <a:spcPts val="1500"/>
              </a:spcBef>
              <a:spcAft>
                <a:spcPts val="1500"/>
              </a:spcAft>
              <a:buFont typeface="Wingdings" panose="05000000000000000000" pitchFamily="2" charset="2"/>
              <a:buChar char="§"/>
            </a:pPr>
            <a:r>
              <a:rPr lang="en-US" sz="2667" b="1" dirty="0">
                <a:solidFill>
                  <a:srgbClr val="3F3F3F"/>
                </a:solidFill>
                <a:latin typeface="Arial"/>
              </a:rPr>
              <a:t>Companies in this sector need agility above all</a:t>
            </a:r>
          </a:p>
        </p:txBody>
      </p:sp>
    </p:spTree>
    <p:extLst>
      <p:ext uri="{BB962C8B-B14F-4D97-AF65-F5344CB8AC3E}">
        <p14:creationId xmlns:p14="http://schemas.microsoft.com/office/powerpoint/2010/main" val="28988322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4" y="4922308"/>
            <a:ext cx="12191998" cy="538609"/>
          </a:xfrm>
          <a:prstGeom prst="rect">
            <a:avLst/>
          </a:prstGeom>
          <a:noFill/>
        </p:spPr>
        <p:txBody>
          <a:bodyPr wrap="square" lIns="76200" tIns="38100" rIns="76200" bIns="38100" rtlCol="0">
            <a:spAutoFit/>
          </a:bodyPr>
          <a:lstStyle/>
          <a:p>
            <a:pPr algn="ctr" defTabSz="544230"/>
            <a:r>
              <a:rPr lang="en-US" sz="3000" b="1" dirty="0">
                <a:solidFill>
                  <a:srgbClr val="133A69"/>
                </a:solidFill>
                <a:latin typeface="Collier Semibold" pitchFamily="2" charset="77"/>
                <a:ea typeface="PT Sans Caption" charset="-52"/>
                <a:cs typeface="Arial" panose="020B0604020202020204" pitchFamily="34" charset="0"/>
              </a:rPr>
              <a:t>Strategic Advice</a:t>
            </a:r>
            <a:r>
              <a:rPr lang="en-US" sz="3000" b="1" dirty="0">
                <a:solidFill>
                  <a:srgbClr val="133A69"/>
                </a:solidFill>
                <a:latin typeface="Collier Semibold" pitchFamily="2" charset="77"/>
                <a:cs typeface="Arial" panose="020B0604020202020204" pitchFamily="34" charset="0"/>
              </a:rPr>
              <a:t> for the Digital Age</a:t>
            </a:r>
            <a:endParaRPr lang="en-US" sz="3000" b="1" dirty="0">
              <a:solidFill>
                <a:srgbClr val="133A69"/>
              </a:solidFill>
              <a:latin typeface="Collier Semibold" pitchFamily="2" charset="77"/>
              <a:ea typeface="PT Sans Caption" charset="-52"/>
              <a:cs typeface="Arial" panose="020B0604020202020204" pitchFamily="34" charset="0"/>
            </a:endParaRPr>
          </a:p>
        </p:txBody>
      </p:sp>
      <p:sp>
        <p:nvSpPr>
          <p:cNvPr id="8" name="Oval 7">
            <a:extLst>
              <a:ext uri="{FF2B5EF4-FFF2-40B4-BE49-F238E27FC236}">
                <a16:creationId xmlns:a16="http://schemas.microsoft.com/office/drawing/2014/main" id="{C30C5822-32F6-43AA-8BD3-4EA970E71B3A}"/>
              </a:ext>
            </a:extLst>
          </p:cNvPr>
          <p:cNvSpPr/>
          <p:nvPr/>
        </p:nvSpPr>
        <p:spPr>
          <a:xfrm>
            <a:off x="4632339" y="1535398"/>
            <a:ext cx="2919262" cy="2919262"/>
          </a:xfrm>
          <a:prstGeom prst="ellipse">
            <a:avLst/>
          </a:prstGeom>
          <a:solidFill>
            <a:schemeClr val="bg1"/>
          </a:solidFill>
          <a:ln w="76200">
            <a:solidFill>
              <a:srgbClr val="F5822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544230"/>
            <a:endParaRPr lang="en-US" sz="2167">
              <a:solidFill>
                <a:prstClr val="white"/>
              </a:solidFill>
              <a:latin typeface="Arial"/>
            </a:endParaRPr>
          </a:p>
        </p:txBody>
      </p:sp>
      <p:pic>
        <p:nvPicPr>
          <p:cNvPr id="10" name="Picture 9">
            <a:extLst>
              <a:ext uri="{FF2B5EF4-FFF2-40B4-BE49-F238E27FC236}">
                <a16:creationId xmlns:a16="http://schemas.microsoft.com/office/drawing/2014/main" id="{184F2E13-EDDA-4CCE-881B-C0F5456FC28D}"/>
              </a:ext>
            </a:extLst>
          </p:cNvPr>
          <p:cNvPicPr>
            <a:picLocks noChangeAspect="1"/>
          </p:cNvPicPr>
          <p:nvPr/>
        </p:nvPicPr>
        <p:blipFill>
          <a:blip r:embed="rId3">
            <a:alphaModFix/>
          </a:blip>
          <a:srcRect/>
          <a:stretch/>
        </p:blipFill>
        <p:spPr>
          <a:xfrm>
            <a:off x="4863339" y="2263076"/>
            <a:ext cx="2457263" cy="1463909"/>
          </a:xfrm>
          <a:prstGeom prst="rect">
            <a:avLst/>
          </a:prstGeom>
        </p:spPr>
      </p:pic>
      <p:sp>
        <p:nvSpPr>
          <p:cNvPr id="12" name="Slide Number Placeholder 5">
            <a:extLst>
              <a:ext uri="{FF2B5EF4-FFF2-40B4-BE49-F238E27FC236}">
                <a16:creationId xmlns:a16="http://schemas.microsoft.com/office/drawing/2014/main" id="{60D605C7-F994-4DCC-B0F5-DF8BF4A8C5AE}"/>
              </a:ext>
            </a:extLst>
          </p:cNvPr>
          <p:cNvSpPr>
            <a:spLocks noGrp="1"/>
          </p:cNvSpPr>
          <p:nvPr>
            <p:ph type="sldNum" sz="quarter" idx="4"/>
          </p:nvPr>
        </p:nvSpPr>
        <p:spPr>
          <a:xfrm>
            <a:off x="11874500" y="6482453"/>
            <a:ext cx="317500" cy="375548"/>
          </a:xfrm>
          <a:prstGeom prst="rect">
            <a:avLst/>
          </a:prstGeom>
          <a:solidFill>
            <a:schemeClr val="bg1">
              <a:lumMod val="85000"/>
            </a:schemeClr>
          </a:solidFill>
        </p:spPr>
        <p:txBody>
          <a:bodyPr lIns="0" tIns="0" rIns="0" bIns="0" anchor="ctr"/>
          <a:lstStyle>
            <a:defPPr>
              <a:defRPr lang="en-US"/>
            </a:defPPr>
            <a:lvl1pPr marL="0" algn="l" defTabSz="544230" rtl="0" eaLnBrk="1" latinLnBrk="0" hangingPunct="1">
              <a:defRPr lang="en-US" sz="917" b="1" kern="1200" smtClean="0">
                <a:solidFill>
                  <a:schemeClr val="tx1">
                    <a:lumMod val="75000"/>
                    <a:lumOff val="25000"/>
                  </a:schemeClr>
                </a:solidFill>
                <a:latin typeface="+mj-lt"/>
                <a:ea typeface="ＭＳ Ｐゴシック" charset="0"/>
                <a:cs typeface="+mn-cs"/>
              </a:defRPr>
            </a:lvl1pPr>
            <a:lvl2pPr marL="544230" algn="l" defTabSz="544230" rtl="0" eaLnBrk="1" latinLnBrk="0" hangingPunct="1">
              <a:defRPr sz="2167" kern="1200">
                <a:solidFill>
                  <a:schemeClr val="tx1"/>
                </a:solidFill>
                <a:latin typeface="+mn-lt"/>
                <a:ea typeface="+mn-ea"/>
                <a:cs typeface="+mn-cs"/>
              </a:defRPr>
            </a:lvl2pPr>
            <a:lvl3pPr marL="1088461" algn="l" defTabSz="544230" rtl="0" eaLnBrk="1" latinLnBrk="0" hangingPunct="1">
              <a:defRPr sz="2167" kern="1200">
                <a:solidFill>
                  <a:schemeClr val="tx1"/>
                </a:solidFill>
                <a:latin typeface="+mn-lt"/>
                <a:ea typeface="+mn-ea"/>
                <a:cs typeface="+mn-cs"/>
              </a:defRPr>
            </a:lvl3pPr>
            <a:lvl4pPr marL="1632691" algn="l" defTabSz="544230" rtl="0" eaLnBrk="1" latinLnBrk="0" hangingPunct="1">
              <a:defRPr sz="2167" kern="1200">
                <a:solidFill>
                  <a:schemeClr val="tx1"/>
                </a:solidFill>
                <a:latin typeface="+mn-lt"/>
                <a:ea typeface="+mn-ea"/>
                <a:cs typeface="+mn-cs"/>
              </a:defRPr>
            </a:lvl4pPr>
            <a:lvl5pPr marL="2176921" algn="l" defTabSz="544230" rtl="0" eaLnBrk="1" latinLnBrk="0" hangingPunct="1">
              <a:defRPr sz="2167" kern="1200">
                <a:solidFill>
                  <a:schemeClr val="tx1"/>
                </a:solidFill>
                <a:latin typeface="+mn-lt"/>
                <a:ea typeface="+mn-ea"/>
                <a:cs typeface="+mn-cs"/>
              </a:defRPr>
            </a:lvl5pPr>
            <a:lvl6pPr marL="2721151" algn="l" defTabSz="544230" rtl="0" eaLnBrk="1" latinLnBrk="0" hangingPunct="1">
              <a:defRPr sz="2167" kern="1200">
                <a:solidFill>
                  <a:schemeClr val="tx1"/>
                </a:solidFill>
                <a:latin typeface="+mn-lt"/>
                <a:ea typeface="+mn-ea"/>
                <a:cs typeface="+mn-cs"/>
              </a:defRPr>
            </a:lvl6pPr>
            <a:lvl7pPr marL="3265381" algn="l" defTabSz="544230" rtl="0" eaLnBrk="1" latinLnBrk="0" hangingPunct="1">
              <a:defRPr sz="2167" kern="1200">
                <a:solidFill>
                  <a:schemeClr val="tx1"/>
                </a:solidFill>
                <a:latin typeface="+mn-lt"/>
                <a:ea typeface="+mn-ea"/>
                <a:cs typeface="+mn-cs"/>
              </a:defRPr>
            </a:lvl7pPr>
            <a:lvl8pPr marL="3809612" algn="l" defTabSz="544230" rtl="0" eaLnBrk="1" latinLnBrk="0" hangingPunct="1">
              <a:defRPr sz="2167" kern="1200">
                <a:solidFill>
                  <a:schemeClr val="tx1"/>
                </a:solidFill>
                <a:latin typeface="+mn-lt"/>
                <a:ea typeface="+mn-ea"/>
                <a:cs typeface="+mn-cs"/>
              </a:defRPr>
            </a:lvl8pPr>
            <a:lvl9pPr marL="4353842" algn="l" defTabSz="544230" rtl="0" eaLnBrk="1" latinLnBrk="0" hangingPunct="1">
              <a:defRPr sz="2167" kern="1200">
                <a:solidFill>
                  <a:schemeClr val="tx1"/>
                </a:solidFill>
                <a:latin typeface="+mn-lt"/>
                <a:ea typeface="+mn-ea"/>
                <a:cs typeface="+mn-cs"/>
              </a:defRPr>
            </a:lvl9pPr>
          </a:lstStyle>
          <a:p>
            <a:pPr algn="ctr" defTabSz="542287" fontAlgn="base">
              <a:spcBef>
                <a:spcPct val="0"/>
              </a:spcBef>
              <a:spcAft>
                <a:spcPct val="0"/>
              </a:spcAft>
            </a:pPr>
            <a:fld id="{6CFBF153-8302-EE4C-A3C5-81920F175C08}" type="slidenum">
              <a:rPr lang="en-US">
                <a:solidFill>
                  <a:srgbClr val="3F3F3F"/>
                </a:solidFill>
                <a:latin typeface="Arial"/>
              </a:rPr>
              <a:pPr algn="ctr" defTabSz="542287" fontAlgn="base">
                <a:spcBef>
                  <a:spcPct val="0"/>
                </a:spcBef>
                <a:spcAft>
                  <a:spcPct val="0"/>
                </a:spcAft>
              </a:pPr>
              <a:t>42</a:t>
            </a:fld>
            <a:endParaRPr lang="en-US" dirty="0">
              <a:solidFill>
                <a:srgbClr val="3F3F3F"/>
              </a:solidFill>
              <a:latin typeface="Arial"/>
            </a:endParaRPr>
          </a:p>
        </p:txBody>
      </p:sp>
      <p:pic>
        <p:nvPicPr>
          <p:cNvPr id="2" name="Picture 1">
            <a:extLst>
              <a:ext uri="{FF2B5EF4-FFF2-40B4-BE49-F238E27FC236}">
                <a16:creationId xmlns:a16="http://schemas.microsoft.com/office/drawing/2014/main" id="{C6D525CB-7005-B000-57D1-A036914133F6}"/>
              </a:ext>
            </a:extLst>
          </p:cNvPr>
          <p:cNvPicPr>
            <a:picLocks noChangeAspect="1"/>
          </p:cNvPicPr>
          <p:nvPr/>
        </p:nvPicPr>
        <p:blipFill>
          <a:blip r:embed="rId4"/>
          <a:stretch>
            <a:fillRect/>
          </a:stretch>
        </p:blipFill>
        <p:spPr>
          <a:xfrm>
            <a:off x="-4559" y="-4107"/>
            <a:ext cx="12199301" cy="6862108"/>
          </a:xfrm>
          <a:prstGeom prst="rect">
            <a:avLst/>
          </a:prstGeom>
        </p:spPr>
      </p:pic>
    </p:spTree>
    <p:extLst>
      <p:ext uri="{BB962C8B-B14F-4D97-AF65-F5344CB8AC3E}">
        <p14:creationId xmlns:p14="http://schemas.microsoft.com/office/powerpoint/2010/main" val="23419921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EB24BB91-0C28-8F78-ADA1-F107C5279241}"/>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198D6691-892E-E51C-BABE-A86487D98CB2}"/>
              </a:ext>
            </a:extLst>
          </p:cNvPr>
          <p:cNvGrpSpPr>
            <a:grpSpLocks/>
          </p:cNvGrpSpPr>
          <p:nvPr/>
        </p:nvGrpSpPr>
        <p:grpSpPr>
          <a:xfrm>
            <a:off x="0" y="400913"/>
            <a:ext cx="12192000" cy="6457086"/>
            <a:chOff x="0" y="400913"/>
            <a:chExt cx="12192000" cy="6457086"/>
          </a:xfrm>
        </p:grpSpPr>
        <p:pic>
          <p:nvPicPr>
            <p:cNvPr id="4" name="Picture 3">
              <a:extLst>
                <a:ext uri="{FF2B5EF4-FFF2-40B4-BE49-F238E27FC236}">
                  <a16:creationId xmlns:a16="http://schemas.microsoft.com/office/drawing/2014/main" id="{703820E9-BE86-E3F9-E0D6-00560339499C}"/>
                </a:ext>
              </a:extLst>
            </p:cNvPr>
            <p:cNvPicPr>
              <a:picLocks noChangeAspect="1"/>
            </p:cNvPicPr>
            <p:nvPr/>
          </p:nvPicPr>
          <p:blipFill>
            <a:blip r:embed="rId3">
              <a:alphaModFix/>
            </a:blip>
            <a:srcRect t="361" b="1"/>
            <a:stretch/>
          </p:blipFill>
          <p:spPr>
            <a:xfrm>
              <a:off x="0" y="2150669"/>
              <a:ext cx="12192000" cy="4707330"/>
            </a:xfrm>
            <a:prstGeom prst="rect">
              <a:avLst/>
            </a:prstGeom>
            <a:solidFill>
              <a:schemeClr val="accent1"/>
            </a:solidFill>
          </p:spPr>
        </p:pic>
        <p:sp>
          <p:nvSpPr>
            <p:cNvPr id="10" name="Rectangle 9">
              <a:extLst>
                <a:ext uri="{FF2B5EF4-FFF2-40B4-BE49-F238E27FC236}">
                  <a16:creationId xmlns:a16="http://schemas.microsoft.com/office/drawing/2014/main" id="{94884532-E8AF-BBE9-B0AB-81852E75C563}"/>
                </a:ext>
              </a:extLst>
            </p:cNvPr>
            <p:cNvSpPr>
              <a:spLocks/>
            </p:cNvSpPr>
            <p:nvPr/>
          </p:nvSpPr>
          <p:spPr>
            <a:xfrm>
              <a:off x="6011406" y="3944821"/>
              <a:ext cx="6180594" cy="261612"/>
            </a:xfrm>
            <a:prstGeom prst="rect">
              <a:avLst/>
            </a:prstGeom>
            <a:gradFill>
              <a:gsLst>
                <a:gs pos="100000">
                  <a:srgbClr val="190740">
                    <a:alpha val="75000"/>
                  </a:srgbClr>
                </a:gs>
                <a:gs pos="0">
                  <a:schemeClr val="accent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sp>
          <p:nvSpPr>
            <p:cNvPr id="7" name="TextBox 6">
              <a:extLst>
                <a:ext uri="{FF2B5EF4-FFF2-40B4-BE49-F238E27FC236}">
                  <a16:creationId xmlns:a16="http://schemas.microsoft.com/office/drawing/2014/main" id="{F9EB4467-CF3D-6D53-2C16-5142EFC06D8C}"/>
                </a:ext>
              </a:extLst>
            </p:cNvPr>
            <p:cNvSpPr txBox="1">
              <a:spLocks/>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a:ln>
                    <a:noFill/>
                  </a:ln>
                  <a:solidFill>
                    <a:srgbClr val="ABB4BD"/>
                  </a:solidFill>
                  <a:effectLst/>
                  <a:uLnTx/>
                  <a:uFillTx/>
                  <a:latin typeface="Arial"/>
                  <a:ea typeface="+mn-ea"/>
                  <a:cs typeface="+mn-cs"/>
                </a:rPr>
                <a:t> Nexxen International. All rights reserved. Confidential information of Nexxen.</a:t>
              </a:r>
            </a:p>
          </p:txBody>
        </p:sp>
        <p:pic>
          <p:nvPicPr>
            <p:cNvPr id="8" name="Graphic 7">
              <a:extLst>
                <a:ext uri="{FF2B5EF4-FFF2-40B4-BE49-F238E27FC236}">
                  <a16:creationId xmlns:a16="http://schemas.microsoft.com/office/drawing/2014/main" id="{2491BD83-AD02-FCD2-9836-8498488B7C2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79425" y="400913"/>
              <a:ext cx="1717675" cy="420656"/>
            </a:xfrm>
            <a:prstGeom prst="rect">
              <a:avLst/>
            </a:prstGeom>
          </p:spPr>
        </p:pic>
      </p:grpSp>
      <p:sp>
        <p:nvSpPr>
          <p:cNvPr id="3" name="TextBox 2">
            <a:extLst>
              <a:ext uri="{FF2B5EF4-FFF2-40B4-BE49-F238E27FC236}">
                <a16:creationId xmlns:a16="http://schemas.microsoft.com/office/drawing/2014/main" id="{A2D85A22-3871-7B8A-A4F3-E14C20A4D7E9}"/>
              </a:ext>
            </a:extLst>
          </p:cNvPr>
          <p:cNvSpPr txBox="1"/>
          <p:nvPr/>
        </p:nvSpPr>
        <p:spPr>
          <a:xfrm>
            <a:off x="8911386" y="2247347"/>
            <a:ext cx="2517256" cy="743217"/>
          </a:xfrm>
          <a:prstGeom prst="rect">
            <a:avLst/>
          </a:prstGeom>
          <a:noFill/>
          <a:effectLst/>
        </p:spPr>
        <p:txBody>
          <a:bodyPr wrap="square" lIns="91440" tIns="45720" rIns="91440" bIns="45720" rtlCol="0" anchor="ctr" anchorCtr="0">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2000" b="1" i="0" u="none" strike="noStrike" kern="1200" cap="none" spc="0" normalizeH="0" baseline="0" noProof="0">
                <a:ln>
                  <a:noFill/>
                </a:ln>
                <a:solidFill>
                  <a:srgbClr val="8CF585"/>
                </a:solidFill>
                <a:effectLst/>
                <a:uLnTx/>
                <a:uFillTx/>
                <a:latin typeface="Arial"/>
                <a:ea typeface="+mn-ea"/>
                <a:cs typeface="+mn-cs"/>
              </a:rPr>
              <a:t>KARIM RAYES</a:t>
            </a: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Arial"/>
                <a:ea typeface="+mn-ea"/>
                <a:cs typeface="+mn-cs"/>
              </a:rPr>
              <a:t>Chief</a:t>
            </a:r>
            <a:r>
              <a:rPr kumimoji="0" lang="en-US" sz="2000" b="1" i="0" u="none" strike="noStrike" kern="1200" cap="none" spc="0" normalizeH="0" baseline="0" noProof="0">
                <a:ln>
                  <a:noFill/>
                </a:ln>
                <a:solidFill>
                  <a:srgbClr val="8CF585"/>
                </a:solidFill>
                <a:effectLst/>
                <a:uLnTx/>
                <a:uFillTx/>
                <a:latin typeface="Arial"/>
                <a:ea typeface="+mn-ea"/>
                <a:cs typeface="+mn-cs"/>
              </a:rPr>
              <a:t> </a:t>
            </a:r>
            <a:r>
              <a:rPr kumimoji="0" lang="en-US" sz="1800" b="0" i="0" u="none" strike="noStrike" kern="1200" cap="none" spc="0" normalizeH="0" baseline="0" noProof="0">
                <a:ln>
                  <a:noFill/>
                </a:ln>
                <a:solidFill>
                  <a:srgbClr val="FFFFFF"/>
                </a:solidFill>
                <a:effectLst/>
                <a:uLnTx/>
                <a:uFillTx/>
                <a:latin typeface="Arial"/>
                <a:ea typeface="+mn-ea"/>
                <a:cs typeface="+mn-cs"/>
              </a:rPr>
              <a:t>Product Officer</a:t>
            </a:r>
          </a:p>
        </p:txBody>
      </p:sp>
      <p:sp>
        <p:nvSpPr>
          <p:cNvPr id="9" name="Title 4">
            <a:extLst>
              <a:ext uri="{FF2B5EF4-FFF2-40B4-BE49-F238E27FC236}">
                <a16:creationId xmlns:a16="http://schemas.microsoft.com/office/drawing/2014/main" id="{FD04BFDD-8E9F-7C39-4070-15E8F52CF6C5}"/>
              </a:ext>
            </a:extLst>
          </p:cNvPr>
          <p:cNvSpPr txBox="1">
            <a:spLocks/>
          </p:cNvSpPr>
          <p:nvPr/>
        </p:nvSpPr>
        <p:spPr>
          <a:xfrm>
            <a:off x="495301" y="2003402"/>
            <a:ext cx="5145104" cy="1231106"/>
          </a:xfrm>
          <a:prstGeom prst="rect">
            <a:avLst/>
          </a:prstGeom>
        </p:spPr>
        <p:txBody>
          <a:bodyPr vert="horz" wrap="square" lIns="0" tIns="0" rIns="0" bIns="0" rtlCol="0" anchor="b" anchorCtr="0">
            <a:spAutoFit/>
          </a:bodyPr>
          <a:lstStyle>
            <a:lvl1pPr algn="l" defTabSz="914400" rtl="0" eaLnBrk="1" latinLnBrk="0" hangingPunct="1">
              <a:lnSpc>
                <a:spcPct val="100000"/>
              </a:lnSpc>
              <a:spcBef>
                <a:spcPct val="0"/>
              </a:spcBef>
              <a:buNone/>
              <a:defRPr sz="3000" b="0" kern="1200" spc="30" baseline="0">
                <a:solidFill>
                  <a:srgbClr val="FFFFFF"/>
                </a:solidFill>
                <a:latin typeface="Poppins ExtraLight" panose="00000300000000000000" pitchFamily="2" charset="0"/>
                <a:ea typeface="+mj-ea"/>
                <a:cs typeface="Poppins ExtraLight" panose="00000300000000000000"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000" b="0" i="0" u="none" strike="noStrike" kern="1200" cap="none" spc="30" normalizeH="0" baseline="0" noProof="0">
                <a:ln>
                  <a:noFill/>
                </a:ln>
                <a:solidFill>
                  <a:srgbClr val="FFFFFF"/>
                </a:solidFill>
                <a:effectLst/>
                <a:uLnTx/>
                <a:uFillTx/>
                <a:latin typeface="Poppins ExtraLight" panose="00000300000000000000" pitchFamily="2" charset="0"/>
                <a:ea typeface="+mj-ea"/>
                <a:cs typeface="Poppins ExtraLight" panose="00000300000000000000" pitchFamily="2" charset="0"/>
              </a:rPr>
              <a:t>Nexxen Product Suite Overview</a:t>
            </a:r>
          </a:p>
        </p:txBody>
      </p:sp>
      <p:pic>
        <p:nvPicPr>
          <p:cNvPr id="11" name="Picture 10">
            <a:extLst>
              <a:ext uri="{FF2B5EF4-FFF2-40B4-BE49-F238E27FC236}">
                <a16:creationId xmlns:a16="http://schemas.microsoft.com/office/drawing/2014/main" id="{7FBDA3AC-2003-2FD9-7600-9967818B416B}"/>
              </a:ext>
            </a:extLst>
          </p:cNvPr>
          <p:cNvPicPr>
            <a:picLocks noChangeAspect="1"/>
          </p:cNvPicPr>
          <p:nvPr/>
        </p:nvPicPr>
        <p:blipFill rotWithShape="1">
          <a:blip r:embed="rId6"/>
          <a:srcRect l="9992" t="3557" r="2485" b="38094"/>
          <a:stretch/>
        </p:blipFill>
        <p:spPr>
          <a:xfrm>
            <a:off x="6189981" y="1375371"/>
            <a:ext cx="2487168" cy="2487168"/>
          </a:xfrm>
          <a:prstGeom prst="ellipse">
            <a:avLst/>
          </a:prstGeom>
          <a:ln w="41275">
            <a:solidFill>
              <a:schemeClr val="accent4"/>
            </a:solidFill>
          </a:ln>
        </p:spPr>
      </p:pic>
    </p:spTree>
    <p:extLst>
      <p:ext uri="{BB962C8B-B14F-4D97-AF65-F5344CB8AC3E}">
        <p14:creationId xmlns:p14="http://schemas.microsoft.com/office/powerpoint/2010/main" val="23765980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bg>
      <p:bgPr>
        <a:solidFill>
          <a:schemeClr val="accent1"/>
        </a:solidFill>
        <a:effectLst/>
      </p:bgPr>
    </p:bg>
    <p:spTree>
      <p:nvGrpSpPr>
        <p:cNvPr id="1" name="">
          <a:extLst>
            <a:ext uri="{FF2B5EF4-FFF2-40B4-BE49-F238E27FC236}">
              <a16:creationId xmlns:a16="http://schemas.microsoft.com/office/drawing/2014/main" id="{21A0321F-5184-B682-4BEA-34F5F8056198}"/>
            </a:ext>
          </a:extLst>
        </p:cNvPr>
        <p:cNvGrpSpPr/>
        <p:nvPr/>
      </p:nvGrpSpPr>
      <p:grpSpPr>
        <a:xfrm>
          <a:off x="0" y="0"/>
          <a:ext cx="0" cy="0"/>
          <a:chOff x="0" y="0"/>
          <a:chExt cx="0" cy="0"/>
        </a:xfrm>
      </p:grpSpPr>
      <p:pic>
        <p:nvPicPr>
          <p:cNvPr id="36" name="Picture 35">
            <a:extLst>
              <a:ext uri="{FF2B5EF4-FFF2-40B4-BE49-F238E27FC236}">
                <a16:creationId xmlns:a16="http://schemas.microsoft.com/office/drawing/2014/main" id="{B3F9946B-1288-347A-AF9F-50BBF69DD953}"/>
              </a:ext>
            </a:extLst>
          </p:cNvPr>
          <p:cNvPicPr>
            <a:picLocks noChangeAspect="1"/>
          </p:cNvPicPr>
          <p:nvPr/>
        </p:nvPicPr>
        <p:blipFill>
          <a:blip r:embed="rId3">
            <a:alphaModFix amt="76000"/>
          </a:blip>
          <a:stretch>
            <a:fillRect/>
          </a:stretch>
        </p:blipFill>
        <p:spPr>
          <a:xfrm>
            <a:off x="0" y="1838424"/>
            <a:ext cx="12192000" cy="2526632"/>
          </a:xfrm>
          <a:prstGeom prst="rect">
            <a:avLst/>
          </a:prstGeom>
        </p:spPr>
      </p:pic>
      <p:sp>
        <p:nvSpPr>
          <p:cNvPr id="2" name="Text Placeholder 1">
            <a:extLst>
              <a:ext uri="{FF2B5EF4-FFF2-40B4-BE49-F238E27FC236}">
                <a16:creationId xmlns:a16="http://schemas.microsoft.com/office/drawing/2014/main" id="{92A6A01F-02DB-D383-0534-3298A6ED8A76}"/>
              </a:ext>
            </a:extLst>
          </p:cNvPr>
          <p:cNvSpPr>
            <a:spLocks noGrp="1"/>
          </p:cNvSpPr>
          <p:nvPr>
            <p:ph type="body" sz="quarter" idx="11"/>
          </p:nvPr>
        </p:nvSpPr>
        <p:spPr>
          <a:xfrm>
            <a:off x="2540000" y="700622"/>
            <a:ext cx="7112000" cy="766300"/>
          </a:xfrm>
        </p:spPr>
        <p:txBody>
          <a:bodyPr/>
          <a:lstStyle/>
          <a:p>
            <a:pPr marL="0" indent="0" algn="ctr">
              <a:buNone/>
              <a:tabLst>
                <a:tab pos="5033963" algn="l"/>
              </a:tabLst>
            </a:pPr>
            <a:r>
              <a:rPr lang="en-US" sz="2000" b="1" err="1">
                <a:solidFill>
                  <a:schemeClr val="bg2"/>
                </a:solidFill>
              </a:rPr>
              <a:t>Nexxen’s</a:t>
            </a:r>
            <a:r>
              <a:rPr lang="en-US" sz="2000" b="1">
                <a:solidFill>
                  <a:schemeClr val="bg2"/>
                </a:solidFill>
              </a:rPr>
              <a:t> End-to-End Platform is </a:t>
            </a:r>
          </a:p>
          <a:p>
            <a:pPr marL="0" indent="0" algn="ctr">
              <a:buNone/>
              <a:tabLst>
                <a:tab pos="5033963" algn="l"/>
              </a:tabLst>
            </a:pPr>
            <a:r>
              <a:rPr lang="en-US" sz="2000" b="1">
                <a:solidFill>
                  <a:schemeClr val="bg2"/>
                </a:solidFill>
              </a:rPr>
              <a:t>Unique and Differentiated</a:t>
            </a:r>
          </a:p>
        </p:txBody>
      </p:sp>
      <p:grpSp>
        <p:nvGrpSpPr>
          <p:cNvPr id="14" name="Group 13">
            <a:extLst>
              <a:ext uri="{FF2B5EF4-FFF2-40B4-BE49-F238E27FC236}">
                <a16:creationId xmlns:a16="http://schemas.microsoft.com/office/drawing/2014/main" id="{F00CC40F-1558-CDE6-9596-E5E807E57614}"/>
              </a:ext>
            </a:extLst>
          </p:cNvPr>
          <p:cNvGrpSpPr/>
          <p:nvPr/>
        </p:nvGrpSpPr>
        <p:grpSpPr>
          <a:xfrm>
            <a:off x="3024878" y="1919585"/>
            <a:ext cx="6142244" cy="2200028"/>
            <a:chOff x="3570102" y="2410557"/>
            <a:chExt cx="5051798" cy="1809452"/>
          </a:xfrm>
        </p:grpSpPr>
        <p:sp>
          <p:nvSpPr>
            <p:cNvPr id="15" name="Rectangle 14">
              <a:extLst>
                <a:ext uri="{FF2B5EF4-FFF2-40B4-BE49-F238E27FC236}">
                  <a16:creationId xmlns:a16="http://schemas.microsoft.com/office/drawing/2014/main" id="{30F1EC9E-BA0F-57E4-D873-E216D0ED6338}"/>
                </a:ext>
              </a:extLst>
            </p:cNvPr>
            <p:cNvSpPr/>
            <p:nvPr/>
          </p:nvSpPr>
          <p:spPr>
            <a:xfrm>
              <a:off x="5049522" y="2520997"/>
              <a:ext cx="2092958" cy="1588572"/>
            </a:xfrm>
            <a:prstGeom prst="rect">
              <a:avLst/>
            </a:prstGeom>
            <a:solidFill>
              <a:schemeClr val="tx2"/>
            </a:solidFill>
            <a:ln w="4762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a:ea typeface="+mn-ea"/>
                <a:cs typeface="+mn-cs"/>
              </a:endParaRPr>
            </a:p>
          </p:txBody>
        </p:sp>
        <p:sp>
          <p:nvSpPr>
            <p:cNvPr id="16" name="Graphic 14">
              <a:extLst>
                <a:ext uri="{FF2B5EF4-FFF2-40B4-BE49-F238E27FC236}">
                  <a16:creationId xmlns:a16="http://schemas.microsoft.com/office/drawing/2014/main" id="{26B8405D-91F8-292A-255A-2590620DC6BE}"/>
                </a:ext>
              </a:extLst>
            </p:cNvPr>
            <p:cNvSpPr/>
            <p:nvPr/>
          </p:nvSpPr>
          <p:spPr>
            <a:xfrm>
              <a:off x="3570102" y="2520997"/>
              <a:ext cx="1585185" cy="1588572"/>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solidFill>
              <a:schemeClr val="tx2"/>
            </a:solidFill>
            <a:ln w="4762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a:ea typeface="+mn-ea"/>
                <a:cs typeface="+mn-cs"/>
              </a:endParaRPr>
            </a:p>
          </p:txBody>
        </p:sp>
        <p:sp>
          <p:nvSpPr>
            <p:cNvPr id="17" name="Graphic 14">
              <a:extLst>
                <a:ext uri="{FF2B5EF4-FFF2-40B4-BE49-F238E27FC236}">
                  <a16:creationId xmlns:a16="http://schemas.microsoft.com/office/drawing/2014/main" id="{5B773899-C362-B40C-3FAB-4F1403B6F89B}"/>
                </a:ext>
              </a:extLst>
            </p:cNvPr>
            <p:cNvSpPr/>
            <p:nvPr/>
          </p:nvSpPr>
          <p:spPr>
            <a:xfrm flipH="1">
              <a:off x="7036715" y="2520997"/>
              <a:ext cx="1585185" cy="1588572"/>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solidFill>
              <a:schemeClr val="tx2"/>
            </a:solidFill>
            <a:ln w="4762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a:ea typeface="+mn-ea"/>
                <a:cs typeface="+mn-cs"/>
              </a:endParaRPr>
            </a:p>
          </p:txBody>
        </p:sp>
        <p:sp>
          <p:nvSpPr>
            <p:cNvPr id="18" name="Oval 17">
              <a:extLst>
                <a:ext uri="{FF2B5EF4-FFF2-40B4-BE49-F238E27FC236}">
                  <a16:creationId xmlns:a16="http://schemas.microsoft.com/office/drawing/2014/main" id="{BF254A76-9847-5698-A797-F4967349D6A9}"/>
                </a:ext>
              </a:extLst>
            </p:cNvPr>
            <p:cNvSpPr/>
            <p:nvPr/>
          </p:nvSpPr>
          <p:spPr>
            <a:xfrm>
              <a:off x="5191274" y="2410557"/>
              <a:ext cx="1809456" cy="1809452"/>
            </a:xfrm>
            <a:prstGeom prst="ellipse">
              <a:avLst/>
            </a:prstGeom>
            <a:solidFill>
              <a:schemeClr val="tx2"/>
            </a:solidFill>
            <a:ln w="9525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a:ea typeface="+mn-ea"/>
                <a:cs typeface="+mn-cs"/>
              </a:endParaRPr>
            </a:p>
          </p:txBody>
        </p:sp>
        <p:sp>
          <p:nvSpPr>
            <p:cNvPr id="19" name="TextBox 18">
              <a:extLst>
                <a:ext uri="{FF2B5EF4-FFF2-40B4-BE49-F238E27FC236}">
                  <a16:creationId xmlns:a16="http://schemas.microsoft.com/office/drawing/2014/main" id="{35A31F7E-594C-0A32-4667-B73590579A9A}"/>
                </a:ext>
              </a:extLst>
            </p:cNvPr>
            <p:cNvSpPr txBox="1"/>
            <p:nvPr/>
          </p:nvSpPr>
          <p:spPr>
            <a:xfrm>
              <a:off x="5576098" y="3461481"/>
              <a:ext cx="1039804" cy="344220"/>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rial"/>
                  <a:ea typeface="+mn-ea"/>
                  <a:cs typeface="Poppins SemiBold" panose="00000700000000000000" pitchFamily="2" charset="0"/>
                </a:rPr>
                <a:t>DATA PLATFORM </a:t>
              </a:r>
            </a:p>
          </p:txBody>
        </p:sp>
        <p:pic>
          <p:nvPicPr>
            <p:cNvPr id="20" name="Picture 19">
              <a:extLst>
                <a:ext uri="{FF2B5EF4-FFF2-40B4-BE49-F238E27FC236}">
                  <a16:creationId xmlns:a16="http://schemas.microsoft.com/office/drawing/2014/main" id="{1D3DAA39-1E2D-417B-84E9-241B3C37C052}"/>
                </a:ext>
              </a:extLst>
            </p:cNvPr>
            <p:cNvPicPr>
              <a:picLocks noChangeAspect="1"/>
            </p:cNvPicPr>
            <p:nvPr/>
          </p:nvPicPr>
          <p:blipFill>
            <a:blip r:embed="rId4"/>
            <a:stretch>
              <a:fillRect/>
            </a:stretch>
          </p:blipFill>
          <p:spPr>
            <a:xfrm>
              <a:off x="5876243" y="2797284"/>
              <a:ext cx="439514" cy="522960"/>
            </a:xfrm>
            <a:prstGeom prst="rect">
              <a:avLst/>
            </a:prstGeom>
          </p:spPr>
        </p:pic>
        <p:sp>
          <p:nvSpPr>
            <p:cNvPr id="21" name="TextBox 20">
              <a:extLst>
                <a:ext uri="{FF2B5EF4-FFF2-40B4-BE49-F238E27FC236}">
                  <a16:creationId xmlns:a16="http://schemas.microsoft.com/office/drawing/2014/main" id="{B868D7B6-7BF8-2B9B-D138-A1C228475AEB}"/>
                </a:ext>
              </a:extLst>
            </p:cNvPr>
            <p:cNvSpPr txBox="1"/>
            <p:nvPr/>
          </p:nvSpPr>
          <p:spPr>
            <a:xfrm>
              <a:off x="7173214" y="3461481"/>
              <a:ext cx="1039803" cy="344220"/>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rial"/>
                  <a:ea typeface="+mn-ea"/>
                  <a:cs typeface="Poppins SemiBold" panose="00000700000000000000" pitchFamily="2" charset="0"/>
                </a:rPr>
                <a:t>SUPPLY PLATFORM </a:t>
              </a:r>
            </a:p>
          </p:txBody>
        </p:sp>
        <p:pic>
          <p:nvPicPr>
            <p:cNvPr id="22" name="Picture 21">
              <a:extLst>
                <a:ext uri="{FF2B5EF4-FFF2-40B4-BE49-F238E27FC236}">
                  <a16:creationId xmlns:a16="http://schemas.microsoft.com/office/drawing/2014/main" id="{5AC4BD57-0946-D8FB-7198-A6B7D62CD50A}"/>
                </a:ext>
              </a:extLst>
            </p:cNvPr>
            <p:cNvPicPr>
              <a:picLocks noChangeAspect="1"/>
            </p:cNvPicPr>
            <p:nvPr/>
          </p:nvPicPr>
          <p:blipFill>
            <a:blip r:embed="rId5"/>
            <a:stretch>
              <a:fillRect/>
            </a:stretch>
          </p:blipFill>
          <p:spPr>
            <a:xfrm>
              <a:off x="7473359" y="2797285"/>
              <a:ext cx="439514" cy="522960"/>
            </a:xfrm>
            <a:prstGeom prst="rect">
              <a:avLst/>
            </a:prstGeom>
          </p:spPr>
        </p:pic>
        <p:sp>
          <p:nvSpPr>
            <p:cNvPr id="23" name="TextBox 22">
              <a:extLst>
                <a:ext uri="{FF2B5EF4-FFF2-40B4-BE49-F238E27FC236}">
                  <a16:creationId xmlns:a16="http://schemas.microsoft.com/office/drawing/2014/main" id="{30D99F13-F4E8-4365-B8C3-6EEB54A08573}"/>
                </a:ext>
              </a:extLst>
            </p:cNvPr>
            <p:cNvSpPr txBox="1"/>
            <p:nvPr/>
          </p:nvSpPr>
          <p:spPr>
            <a:xfrm>
              <a:off x="3978983" y="3461480"/>
              <a:ext cx="1039803" cy="344220"/>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rial"/>
                  <a:ea typeface="+mn-ea"/>
                  <a:cs typeface="Poppins SemiBold" panose="00000700000000000000" pitchFamily="2" charset="0"/>
                </a:rPr>
                <a:t>DEMAND PLATFORM </a:t>
              </a:r>
            </a:p>
          </p:txBody>
        </p:sp>
        <p:pic>
          <p:nvPicPr>
            <p:cNvPr id="24" name="Picture 23">
              <a:extLst>
                <a:ext uri="{FF2B5EF4-FFF2-40B4-BE49-F238E27FC236}">
                  <a16:creationId xmlns:a16="http://schemas.microsoft.com/office/drawing/2014/main" id="{3CE8FB53-DBEC-4C35-8A2E-33C785C862C0}"/>
                </a:ext>
              </a:extLst>
            </p:cNvPr>
            <p:cNvPicPr>
              <a:picLocks noChangeAspect="1"/>
            </p:cNvPicPr>
            <p:nvPr/>
          </p:nvPicPr>
          <p:blipFill>
            <a:blip r:embed="rId6"/>
            <a:stretch>
              <a:fillRect/>
            </a:stretch>
          </p:blipFill>
          <p:spPr>
            <a:xfrm>
              <a:off x="4279128" y="2797284"/>
              <a:ext cx="439514" cy="522958"/>
            </a:xfrm>
            <a:prstGeom prst="rect">
              <a:avLst/>
            </a:prstGeom>
          </p:spPr>
        </p:pic>
      </p:grpSp>
      <p:sp>
        <p:nvSpPr>
          <p:cNvPr id="9" name="Text Placeholder 1">
            <a:extLst>
              <a:ext uri="{FF2B5EF4-FFF2-40B4-BE49-F238E27FC236}">
                <a16:creationId xmlns:a16="http://schemas.microsoft.com/office/drawing/2014/main" id="{87E3368B-827D-9F18-86F2-154F8E9DF3F0}"/>
              </a:ext>
            </a:extLst>
          </p:cNvPr>
          <p:cNvSpPr txBox="1">
            <a:spLocks/>
          </p:cNvSpPr>
          <p:nvPr/>
        </p:nvSpPr>
        <p:spPr>
          <a:xfrm>
            <a:off x="1469457" y="5526772"/>
            <a:ext cx="9253086" cy="563744"/>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ts val="900"/>
              </a:spcBef>
              <a:spcAft>
                <a:spcPts val="0"/>
              </a:spcAft>
              <a:buClrTx/>
              <a:buSzTx/>
              <a:buFont typeface="Arial" panose="020B0604020202020204" pitchFamily="34" charset="0"/>
              <a:buNone/>
              <a:tabLst/>
              <a:defRPr/>
            </a:pPr>
            <a:r>
              <a:rPr kumimoji="0" lang="en-US" sz="1600" b="1" i="0" u="none" strike="noStrike" kern="1200" cap="none" spc="0" normalizeH="0" baseline="0" noProof="0">
                <a:ln>
                  <a:noFill/>
                </a:ln>
                <a:solidFill>
                  <a:srgbClr val="FFFFFF"/>
                </a:solidFill>
                <a:effectLst/>
                <a:uLnTx/>
                <a:uFillTx/>
                <a:latin typeface="Arial"/>
                <a:ea typeface="+mn-ea"/>
                <a:cs typeface="+mn-cs"/>
              </a:rPr>
              <a:t>Our platform's ability to support data onboarding, planning, activation, optimization and measurement sets us apart and enables a strong long-term growth opportunity</a:t>
            </a:r>
            <a:endParaRPr kumimoji="0" lang="en-US" sz="1600" b="0" i="0" u="none" strike="noStrike" kern="1200" cap="none" spc="0" normalizeH="0" baseline="0" noProof="0">
              <a:ln>
                <a:noFill/>
              </a:ln>
              <a:solidFill>
                <a:srgbClr val="FFFFFF"/>
              </a:solidFill>
              <a:effectLst/>
              <a:uLnTx/>
              <a:uFillTx/>
              <a:latin typeface="Arial"/>
              <a:ea typeface="+mn-ea"/>
              <a:cs typeface="+mn-cs"/>
            </a:endParaRPr>
          </a:p>
        </p:txBody>
      </p:sp>
      <p:grpSp>
        <p:nvGrpSpPr>
          <p:cNvPr id="4" name="Group 3">
            <a:extLst>
              <a:ext uri="{FF2B5EF4-FFF2-40B4-BE49-F238E27FC236}">
                <a16:creationId xmlns:a16="http://schemas.microsoft.com/office/drawing/2014/main" id="{D1F626EE-5D42-5CDF-ED30-57126F438486}"/>
              </a:ext>
            </a:extLst>
          </p:cNvPr>
          <p:cNvGrpSpPr>
            <a:grpSpLocks noGrp="1" noUngrp="1" noRot="1" noMove="1" noResize="1"/>
          </p:cNvGrpSpPr>
          <p:nvPr/>
        </p:nvGrpSpPr>
        <p:grpSpPr>
          <a:xfrm>
            <a:off x="495300" y="6415613"/>
            <a:ext cx="11443746" cy="290222"/>
            <a:chOff x="495300" y="6415613"/>
            <a:chExt cx="11443746" cy="290222"/>
          </a:xfrm>
        </p:grpSpPr>
        <p:pic>
          <p:nvPicPr>
            <p:cNvPr id="5" name="Graphic 4">
              <a:extLst>
                <a:ext uri="{FF2B5EF4-FFF2-40B4-BE49-F238E27FC236}">
                  <a16:creationId xmlns:a16="http://schemas.microsoft.com/office/drawing/2014/main" id="{011D53F0-C3C9-7800-DC10-FF2BD34518CF}"/>
                </a:ext>
              </a:extLst>
            </p:cNvPr>
            <p:cNvPicPr>
              <a:picLocks noGrp="1" noRot="1" noChangeAspect="1" noMove="1" noResize="1" noEditPoints="1" noAdjustHandles="1" noChangeArrowheads="1" noChangeShapeType="1" noCrop="1"/>
            </p:cNvPicPr>
            <p:nvPr userDrawn="1"/>
          </p:nvPicPr>
          <p:blipFill>
            <a:blip r:embed="rId7">
              <a:extLst>
                <a:ext uri="{96DAC541-7B7A-43D3-8B79-37D633B846F1}">
                  <asvg:svgBlip xmlns:asvg="http://schemas.microsoft.com/office/drawing/2016/SVG/main" r:embed="rId8"/>
                </a:ext>
              </a:extLst>
            </a:blip>
            <a:stretch>
              <a:fillRect/>
            </a:stretch>
          </p:blipFill>
          <p:spPr>
            <a:xfrm>
              <a:off x="10753974" y="6415613"/>
              <a:ext cx="1185072" cy="290222"/>
            </a:xfrm>
            <a:prstGeom prst="rect">
              <a:avLst/>
            </a:prstGeom>
          </p:spPr>
        </p:pic>
        <p:sp>
          <p:nvSpPr>
            <p:cNvPr id="7" name="TextBox 6">
              <a:extLst>
                <a:ext uri="{FF2B5EF4-FFF2-40B4-BE49-F238E27FC236}">
                  <a16:creationId xmlns:a16="http://schemas.microsoft.com/office/drawing/2014/main" id="{BE86A548-BA31-F79D-B89E-A68756C120D0}"/>
                </a:ext>
              </a:extLst>
            </p:cNvPr>
            <p:cNvSpPr txBox="1">
              <a:spLocks noGrp="1" noRot="1" noMove="1" noResize="1" noEditPoints="1" noAdjustHandles="1" noChangeArrowheads="1" noChangeShapeType="1"/>
            </p:cNvSpPr>
            <p:nvPr userDrawn="1"/>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a:ln>
                    <a:noFill/>
                  </a:ln>
                  <a:solidFill>
                    <a:srgbClr val="ABB4BD"/>
                  </a:solidFill>
                  <a:effectLst/>
                  <a:uLnTx/>
                  <a:uFillTx/>
                  <a:latin typeface="Arial"/>
                  <a:ea typeface="+mn-ea"/>
                  <a:cs typeface="+mn-cs"/>
                </a:rPr>
                <a:t> Nexxen International. All rights reserved. Confidential information of Nexxen.</a:t>
              </a:r>
            </a:p>
          </p:txBody>
        </p:sp>
      </p:grpSp>
      <p:grpSp>
        <p:nvGrpSpPr>
          <p:cNvPr id="30" name="Group 29">
            <a:extLst>
              <a:ext uri="{FF2B5EF4-FFF2-40B4-BE49-F238E27FC236}">
                <a16:creationId xmlns:a16="http://schemas.microsoft.com/office/drawing/2014/main" id="{42D58C99-F3F9-CC1A-AAF2-67621232DD73}"/>
              </a:ext>
            </a:extLst>
          </p:cNvPr>
          <p:cNvGrpSpPr/>
          <p:nvPr/>
        </p:nvGrpSpPr>
        <p:grpSpPr>
          <a:xfrm>
            <a:off x="1910389" y="4574577"/>
            <a:ext cx="8371222" cy="594188"/>
            <a:chOff x="2671999" y="4566658"/>
            <a:chExt cx="6424697" cy="456024"/>
          </a:xfrm>
        </p:grpSpPr>
        <p:pic>
          <p:nvPicPr>
            <p:cNvPr id="11" name="Graphic 10">
              <a:extLst>
                <a:ext uri="{FF2B5EF4-FFF2-40B4-BE49-F238E27FC236}">
                  <a16:creationId xmlns:a16="http://schemas.microsoft.com/office/drawing/2014/main" id="{F1504570-9FC8-C452-2E13-B1CF1ED49FF3}"/>
                </a:ext>
              </a:extLst>
            </p:cNvPr>
            <p:cNvPicPr>
              <a:picLocks noChangeAspect="1"/>
            </p:cNvPicPr>
            <p:nvPr/>
          </p:nvPicPr>
          <p:blipFill>
            <a:blip r:embed="rId9">
              <a:extLst>
                <a:ext uri="{96DAC541-7B7A-43D3-8B79-37D633B846F1}">
                  <asvg:svgBlip xmlns:asvg="http://schemas.microsoft.com/office/drawing/2016/SVG/main" r:embed="rId10"/>
                </a:ext>
              </a:extLst>
            </a:blip>
            <a:srcRect/>
            <a:stretch/>
          </p:blipFill>
          <p:spPr>
            <a:xfrm>
              <a:off x="2671999" y="4566658"/>
              <a:ext cx="456024" cy="456024"/>
            </a:xfrm>
            <a:prstGeom prst="rect">
              <a:avLst/>
            </a:prstGeom>
          </p:spPr>
        </p:pic>
        <p:pic>
          <p:nvPicPr>
            <p:cNvPr id="12" name="Graphic 11">
              <a:extLst>
                <a:ext uri="{FF2B5EF4-FFF2-40B4-BE49-F238E27FC236}">
                  <a16:creationId xmlns:a16="http://schemas.microsoft.com/office/drawing/2014/main" id="{B1565779-A957-B3E6-9C35-E9A19E8A36A8}"/>
                </a:ext>
              </a:extLst>
            </p:cNvPr>
            <p:cNvPicPr>
              <a:picLocks noChangeAspect="1"/>
            </p:cNvPicPr>
            <p:nvPr/>
          </p:nvPicPr>
          <p:blipFill>
            <a:blip r:embed="rId11">
              <a:extLst>
                <a:ext uri="{96DAC541-7B7A-43D3-8B79-37D633B846F1}">
                  <asvg:svgBlip xmlns:asvg="http://schemas.microsoft.com/office/drawing/2016/SVG/main" r:embed="rId12"/>
                </a:ext>
              </a:extLst>
            </a:blip>
            <a:srcRect/>
            <a:stretch/>
          </p:blipFill>
          <p:spPr>
            <a:xfrm>
              <a:off x="4342187" y="4566658"/>
              <a:ext cx="456024" cy="456024"/>
            </a:xfrm>
            <a:prstGeom prst="rect">
              <a:avLst/>
            </a:prstGeom>
          </p:spPr>
        </p:pic>
        <p:pic>
          <p:nvPicPr>
            <p:cNvPr id="13" name="Graphic 12">
              <a:extLst>
                <a:ext uri="{FF2B5EF4-FFF2-40B4-BE49-F238E27FC236}">
                  <a16:creationId xmlns:a16="http://schemas.microsoft.com/office/drawing/2014/main" id="{E2CA8940-5345-807E-FED9-190D8A8B6E77}"/>
                </a:ext>
              </a:extLst>
            </p:cNvPr>
            <p:cNvPicPr>
              <a:picLocks noChangeAspect="1"/>
            </p:cNvPicPr>
            <p:nvPr/>
          </p:nvPicPr>
          <p:blipFill>
            <a:blip r:embed="rId13">
              <a:extLst>
                <a:ext uri="{96DAC541-7B7A-43D3-8B79-37D633B846F1}">
                  <asvg:svgBlip xmlns:asvg="http://schemas.microsoft.com/office/drawing/2016/SVG/main" r:embed="rId14"/>
                </a:ext>
              </a:extLst>
            </a:blip>
            <a:srcRect/>
            <a:stretch/>
          </p:blipFill>
          <p:spPr>
            <a:xfrm>
              <a:off x="6016525" y="4566658"/>
              <a:ext cx="456024" cy="456024"/>
            </a:xfrm>
            <a:prstGeom prst="rect">
              <a:avLst/>
            </a:prstGeom>
          </p:spPr>
        </p:pic>
        <p:pic>
          <p:nvPicPr>
            <p:cNvPr id="25" name="Graphic 24">
              <a:extLst>
                <a:ext uri="{FF2B5EF4-FFF2-40B4-BE49-F238E27FC236}">
                  <a16:creationId xmlns:a16="http://schemas.microsoft.com/office/drawing/2014/main" id="{245D7001-77B8-5DD0-AD6F-DFAF45F8D3CD}"/>
                </a:ext>
              </a:extLst>
            </p:cNvPr>
            <p:cNvPicPr>
              <a:picLocks noChangeAspect="1"/>
            </p:cNvPicPr>
            <p:nvPr/>
          </p:nvPicPr>
          <p:blipFill>
            <a:blip r:embed="rId15">
              <a:extLst>
                <a:ext uri="{96DAC541-7B7A-43D3-8B79-37D633B846F1}">
                  <asvg:svgBlip xmlns:asvg="http://schemas.microsoft.com/office/drawing/2016/SVG/main" r:embed="rId16"/>
                </a:ext>
              </a:extLst>
            </a:blip>
            <a:srcRect/>
            <a:stretch/>
          </p:blipFill>
          <p:spPr>
            <a:xfrm>
              <a:off x="7736099" y="4566658"/>
              <a:ext cx="456024" cy="456024"/>
            </a:xfrm>
            <a:prstGeom prst="rect">
              <a:avLst/>
            </a:prstGeom>
          </p:spPr>
        </p:pic>
        <p:sp>
          <p:nvSpPr>
            <p:cNvPr id="26" name="Text Placeholder 1">
              <a:extLst>
                <a:ext uri="{FF2B5EF4-FFF2-40B4-BE49-F238E27FC236}">
                  <a16:creationId xmlns:a16="http://schemas.microsoft.com/office/drawing/2014/main" id="{B35F73F5-0904-A337-9B3B-E6FA8F30F1E3}"/>
                </a:ext>
              </a:extLst>
            </p:cNvPr>
            <p:cNvSpPr txBox="1">
              <a:spLocks/>
            </p:cNvSpPr>
            <p:nvPr/>
          </p:nvSpPr>
          <p:spPr>
            <a:xfrm>
              <a:off x="6497059" y="4723880"/>
              <a:ext cx="1129275" cy="141579"/>
            </a:xfrm>
            <a:prstGeom prst="rect">
              <a:avLst/>
            </a:prstGeom>
          </p:spPr>
          <p:txBody>
            <a:bodyPr vert="horz" wrap="square" lIns="0" tIns="0" rIns="0" bIns="0" rtlCol="0" anchor="ctr" anchorCtr="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900"/>
                </a:spcBef>
                <a:spcAft>
                  <a:spcPts val="0"/>
                </a:spcAft>
                <a:buClrTx/>
                <a:buSzTx/>
                <a:buFont typeface="Arial" panose="020B0604020202020204" pitchFamily="34" charset="0"/>
                <a:buNone/>
                <a:tabLst/>
                <a:defRPr/>
              </a:pPr>
              <a:r>
                <a:rPr kumimoji="0" lang="en-US" sz="1100" b="0" i="0" u="none" strike="noStrike" kern="1200" cap="none" spc="0" normalizeH="0" baseline="0" noProof="0">
                  <a:ln>
                    <a:noFill/>
                  </a:ln>
                  <a:solidFill>
                    <a:srgbClr val="FFFFFF"/>
                  </a:solidFill>
                  <a:effectLst/>
                  <a:uLnTx/>
                  <a:uFillTx/>
                  <a:latin typeface="Arial"/>
                  <a:ea typeface="+mn-ea"/>
                  <a:cs typeface="+mn-cs"/>
                </a:rPr>
                <a:t>ACTIVATION</a:t>
              </a:r>
            </a:p>
          </p:txBody>
        </p:sp>
        <p:sp>
          <p:nvSpPr>
            <p:cNvPr id="27" name="Text Placeholder 1">
              <a:extLst>
                <a:ext uri="{FF2B5EF4-FFF2-40B4-BE49-F238E27FC236}">
                  <a16:creationId xmlns:a16="http://schemas.microsoft.com/office/drawing/2014/main" id="{C303F2C8-0D6C-936C-3431-6CD8F21C30ED}"/>
                </a:ext>
              </a:extLst>
            </p:cNvPr>
            <p:cNvSpPr txBox="1">
              <a:spLocks/>
            </p:cNvSpPr>
            <p:nvPr/>
          </p:nvSpPr>
          <p:spPr>
            <a:xfrm>
              <a:off x="8188292" y="4723880"/>
              <a:ext cx="908404" cy="141579"/>
            </a:xfrm>
            <a:prstGeom prst="rect">
              <a:avLst/>
            </a:prstGeom>
          </p:spPr>
          <p:txBody>
            <a:bodyPr vert="horz" wrap="square" lIns="0" tIns="0" rIns="0" bIns="0" rtlCol="0" anchor="ctr" anchorCtr="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900"/>
                </a:spcBef>
                <a:spcAft>
                  <a:spcPts val="0"/>
                </a:spcAft>
                <a:buClrTx/>
                <a:buSzTx/>
                <a:buFont typeface="Arial" panose="020B0604020202020204" pitchFamily="34" charset="0"/>
                <a:buNone/>
                <a:tabLst/>
                <a:defRPr/>
              </a:pPr>
              <a:r>
                <a:rPr kumimoji="0" lang="en-US" sz="1100" b="0" i="0" u="none" strike="noStrike" kern="1200" cap="none" spc="0" normalizeH="0" baseline="0" noProof="0">
                  <a:ln>
                    <a:noFill/>
                  </a:ln>
                  <a:solidFill>
                    <a:srgbClr val="FFFFFF"/>
                  </a:solidFill>
                  <a:effectLst/>
                  <a:uLnTx/>
                  <a:uFillTx/>
                  <a:latin typeface="Arial"/>
                  <a:ea typeface="+mn-ea"/>
                  <a:cs typeface="+mn-cs"/>
                </a:rPr>
                <a:t>MEASUREMENT</a:t>
              </a:r>
            </a:p>
          </p:txBody>
        </p:sp>
        <p:sp>
          <p:nvSpPr>
            <p:cNvPr id="28" name="Text Placeholder 1">
              <a:extLst>
                <a:ext uri="{FF2B5EF4-FFF2-40B4-BE49-F238E27FC236}">
                  <a16:creationId xmlns:a16="http://schemas.microsoft.com/office/drawing/2014/main" id="{85FE1AE7-0EFF-8B5E-2570-6FB3B9255907}"/>
                </a:ext>
              </a:extLst>
            </p:cNvPr>
            <p:cNvSpPr txBox="1">
              <a:spLocks/>
            </p:cNvSpPr>
            <p:nvPr/>
          </p:nvSpPr>
          <p:spPr>
            <a:xfrm>
              <a:off x="3114591" y="4723880"/>
              <a:ext cx="1129275" cy="141579"/>
            </a:xfrm>
            <a:prstGeom prst="rect">
              <a:avLst/>
            </a:prstGeom>
          </p:spPr>
          <p:txBody>
            <a:bodyPr vert="horz" wrap="square" lIns="0" tIns="0" rIns="0" bIns="0" rtlCol="0" anchor="ctr" anchorCtr="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900"/>
                </a:spcBef>
                <a:spcAft>
                  <a:spcPts val="0"/>
                </a:spcAft>
                <a:buClrTx/>
                <a:buSzTx/>
                <a:buFont typeface="Arial" panose="020B0604020202020204" pitchFamily="34" charset="0"/>
                <a:buNone/>
                <a:tabLst/>
                <a:defRPr/>
              </a:pPr>
              <a:r>
                <a:rPr kumimoji="0" lang="en-US" sz="1100" b="0" i="0" u="none" strike="noStrike" kern="1200" cap="none" spc="0" normalizeH="0" baseline="0" noProof="0">
                  <a:ln>
                    <a:noFill/>
                  </a:ln>
                  <a:solidFill>
                    <a:srgbClr val="FFFFFF"/>
                  </a:solidFill>
                  <a:effectLst/>
                  <a:uLnTx/>
                  <a:uFillTx/>
                  <a:latin typeface="Arial"/>
                  <a:ea typeface="+mn-ea"/>
                  <a:cs typeface="+mn-cs"/>
                </a:rPr>
                <a:t>ONBOARDING</a:t>
              </a:r>
            </a:p>
          </p:txBody>
        </p:sp>
        <p:sp>
          <p:nvSpPr>
            <p:cNvPr id="29" name="Text Placeholder 1">
              <a:extLst>
                <a:ext uri="{FF2B5EF4-FFF2-40B4-BE49-F238E27FC236}">
                  <a16:creationId xmlns:a16="http://schemas.microsoft.com/office/drawing/2014/main" id="{2B26D613-F4CA-522E-2CB8-FE28CA493A68}"/>
                </a:ext>
              </a:extLst>
            </p:cNvPr>
            <p:cNvSpPr txBox="1">
              <a:spLocks/>
            </p:cNvSpPr>
            <p:nvPr/>
          </p:nvSpPr>
          <p:spPr>
            <a:xfrm>
              <a:off x="4805825" y="4723880"/>
              <a:ext cx="1129275" cy="141579"/>
            </a:xfrm>
            <a:prstGeom prst="rect">
              <a:avLst/>
            </a:prstGeom>
          </p:spPr>
          <p:txBody>
            <a:bodyPr vert="horz" wrap="square" lIns="0" tIns="0" rIns="0" bIns="0" rtlCol="0" anchor="ctr" anchorCtr="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900"/>
                </a:spcBef>
                <a:spcAft>
                  <a:spcPts val="0"/>
                </a:spcAft>
                <a:buClrTx/>
                <a:buSzTx/>
                <a:buFont typeface="Arial" panose="020B0604020202020204" pitchFamily="34" charset="0"/>
                <a:buNone/>
                <a:tabLst/>
                <a:defRPr/>
              </a:pPr>
              <a:r>
                <a:rPr kumimoji="0" lang="en-US" sz="1100" b="0" i="0" u="none" strike="noStrike" kern="1200" cap="none" spc="0" normalizeH="0" baseline="0" noProof="0">
                  <a:ln>
                    <a:noFill/>
                  </a:ln>
                  <a:solidFill>
                    <a:srgbClr val="FFFFFF"/>
                  </a:solidFill>
                  <a:effectLst/>
                  <a:uLnTx/>
                  <a:uFillTx/>
                  <a:latin typeface="Arial"/>
                  <a:ea typeface="+mn-ea"/>
                  <a:cs typeface="+mn-cs"/>
                </a:rPr>
                <a:t>ENRICHMENT</a:t>
              </a:r>
            </a:p>
          </p:txBody>
        </p:sp>
      </p:grpSp>
    </p:spTree>
    <p:extLst>
      <p:ext uri="{BB962C8B-B14F-4D97-AF65-F5344CB8AC3E}">
        <p14:creationId xmlns:p14="http://schemas.microsoft.com/office/powerpoint/2010/main" val="34498792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gradFill>
          <a:gsLst>
            <a:gs pos="8000">
              <a:schemeClr val="accent1"/>
            </a:gs>
            <a:gs pos="100000">
              <a:schemeClr val="accent2"/>
            </a:gs>
          </a:gsLst>
          <a:lin ang="2700000" scaled="0"/>
        </a:gradFill>
        <a:effectLst/>
      </p:bgPr>
    </p:bg>
    <p:spTree>
      <p:nvGrpSpPr>
        <p:cNvPr id="1" name="">
          <a:extLst>
            <a:ext uri="{FF2B5EF4-FFF2-40B4-BE49-F238E27FC236}">
              <a16:creationId xmlns:a16="http://schemas.microsoft.com/office/drawing/2014/main" id="{FB4F5383-703F-9038-0ECC-6D8A92AA84E0}"/>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054CBB05-F174-F24D-425F-D518449695D6}"/>
              </a:ext>
            </a:extLst>
          </p:cNvPr>
          <p:cNvPicPr>
            <a:picLocks noChangeAspect="1"/>
          </p:cNvPicPr>
          <p:nvPr/>
        </p:nvPicPr>
        <p:blipFill>
          <a:blip r:embed="rId3">
            <a:alphaModFix amt="5000"/>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49DFD92-0E4E-0807-8F94-444F89E8D724}"/>
              </a:ext>
            </a:extLst>
          </p:cNvPr>
          <p:cNvSpPr>
            <a:spLocks noGrp="1"/>
          </p:cNvSpPr>
          <p:nvPr>
            <p:ph type="title"/>
          </p:nvPr>
        </p:nvSpPr>
        <p:spPr>
          <a:xfrm>
            <a:off x="495300" y="379786"/>
            <a:ext cx="11430000" cy="861774"/>
          </a:xfrm>
        </p:spPr>
        <p:txBody>
          <a:bodyPr/>
          <a:lstStyle/>
          <a:p>
            <a:r>
              <a:rPr lang="en-US"/>
              <a:t>Unified, Data-Centric Platform Gives Nexxen’s Customers an Edge Across Their Workflows </a:t>
            </a:r>
          </a:p>
        </p:txBody>
      </p:sp>
      <p:cxnSp>
        <p:nvCxnSpPr>
          <p:cNvPr id="26" name="Straight Arrow Connector 25">
            <a:extLst>
              <a:ext uri="{FF2B5EF4-FFF2-40B4-BE49-F238E27FC236}">
                <a16:creationId xmlns:a16="http://schemas.microsoft.com/office/drawing/2014/main" id="{D265E88B-7A67-DD5B-1ABA-6CB59741C407}"/>
              </a:ext>
            </a:extLst>
          </p:cNvPr>
          <p:cNvCxnSpPr>
            <a:cxnSpLocks/>
          </p:cNvCxnSpPr>
          <p:nvPr/>
        </p:nvCxnSpPr>
        <p:spPr>
          <a:xfrm flipH="1">
            <a:off x="4073580" y="5304159"/>
            <a:ext cx="4028634" cy="0"/>
          </a:xfrm>
          <a:prstGeom prst="straightConnector1">
            <a:avLst/>
          </a:prstGeom>
          <a:ln w="38100">
            <a:solidFill>
              <a:schemeClr val="bg2"/>
            </a:solidFill>
            <a:tailEnd type="triangle" w="lg" len="lg"/>
          </a:ln>
        </p:spPr>
        <p:style>
          <a:lnRef idx="1">
            <a:schemeClr val="accent1"/>
          </a:lnRef>
          <a:fillRef idx="0">
            <a:schemeClr val="accent1"/>
          </a:fillRef>
          <a:effectRef idx="0">
            <a:schemeClr val="accent1"/>
          </a:effectRef>
          <a:fontRef idx="minor">
            <a:schemeClr val="tx1"/>
          </a:fontRef>
        </p:style>
      </p:cxnSp>
      <p:sp>
        <p:nvSpPr>
          <p:cNvPr id="22" name="Arc 21">
            <a:extLst>
              <a:ext uri="{FF2B5EF4-FFF2-40B4-BE49-F238E27FC236}">
                <a16:creationId xmlns:a16="http://schemas.microsoft.com/office/drawing/2014/main" id="{8D0B3592-2792-54E5-2670-B97880E55ADE}"/>
              </a:ext>
            </a:extLst>
          </p:cNvPr>
          <p:cNvSpPr/>
          <p:nvPr/>
        </p:nvSpPr>
        <p:spPr>
          <a:xfrm>
            <a:off x="9098492" y="2618405"/>
            <a:ext cx="2424641" cy="2424641"/>
          </a:xfrm>
          <a:prstGeom prst="arc">
            <a:avLst>
              <a:gd name="adj1" fmla="val 17272491"/>
              <a:gd name="adj2" fmla="val 4581924"/>
            </a:avLst>
          </a:prstGeom>
          <a:ln w="38100">
            <a:solidFill>
              <a:schemeClr val="bg2"/>
            </a:solidFill>
            <a:tailEnd type="triangle" w="lg" len="lg"/>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31" name="Arc 30">
            <a:extLst>
              <a:ext uri="{FF2B5EF4-FFF2-40B4-BE49-F238E27FC236}">
                <a16:creationId xmlns:a16="http://schemas.microsoft.com/office/drawing/2014/main" id="{61F3CE69-97C4-3DE0-A1F7-65CBEA960165}"/>
              </a:ext>
            </a:extLst>
          </p:cNvPr>
          <p:cNvSpPr/>
          <p:nvPr/>
        </p:nvSpPr>
        <p:spPr>
          <a:xfrm flipH="1">
            <a:off x="637117" y="2618405"/>
            <a:ext cx="2424641" cy="2424641"/>
          </a:xfrm>
          <a:prstGeom prst="arc">
            <a:avLst>
              <a:gd name="adj1" fmla="val 17293280"/>
              <a:gd name="adj2" fmla="val 4741213"/>
            </a:avLst>
          </a:prstGeom>
          <a:ln w="38100">
            <a:solidFill>
              <a:schemeClr val="bg2"/>
            </a:solidFill>
            <a:headEnd type="triangle" w="lg" len="lg"/>
            <a:tailEnd type="none" w="lg" len="lg"/>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7" name="Rectangle: Rounded Corners 6">
            <a:extLst>
              <a:ext uri="{FF2B5EF4-FFF2-40B4-BE49-F238E27FC236}">
                <a16:creationId xmlns:a16="http://schemas.microsoft.com/office/drawing/2014/main" id="{0B7BDB54-6153-EB2D-8D3E-4DB57547F4E1}"/>
              </a:ext>
            </a:extLst>
          </p:cNvPr>
          <p:cNvSpPr/>
          <p:nvPr/>
        </p:nvSpPr>
        <p:spPr>
          <a:xfrm>
            <a:off x="8088713" y="4542323"/>
            <a:ext cx="2511679" cy="1571295"/>
          </a:xfrm>
          <a:prstGeom prst="roundRect">
            <a:avLst>
              <a:gd name="adj" fmla="val 50000"/>
            </a:avLst>
          </a:prstGeom>
          <a:solidFill>
            <a:schemeClr val="accent2">
              <a:alpha val="68000"/>
            </a:schemeClr>
          </a:solidFill>
          <a:ln w="2222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Arial"/>
              <a:ea typeface="+mn-ea"/>
              <a:cs typeface="+mn-cs"/>
            </a:endParaRPr>
          </a:p>
        </p:txBody>
      </p:sp>
      <p:sp>
        <p:nvSpPr>
          <p:cNvPr id="8" name="Rectangle: Rounded Corners 7">
            <a:extLst>
              <a:ext uri="{FF2B5EF4-FFF2-40B4-BE49-F238E27FC236}">
                <a16:creationId xmlns:a16="http://schemas.microsoft.com/office/drawing/2014/main" id="{262B0997-FD42-16B7-7E2A-E14B97384F99}"/>
              </a:ext>
            </a:extLst>
          </p:cNvPr>
          <p:cNvSpPr/>
          <p:nvPr/>
        </p:nvSpPr>
        <p:spPr>
          <a:xfrm>
            <a:off x="1542182" y="4542323"/>
            <a:ext cx="2511679" cy="1571295"/>
          </a:xfrm>
          <a:prstGeom prst="roundRect">
            <a:avLst>
              <a:gd name="adj" fmla="val 50000"/>
            </a:avLst>
          </a:prstGeom>
          <a:solidFill>
            <a:schemeClr val="accent2">
              <a:alpha val="68000"/>
            </a:schemeClr>
          </a:solidFill>
          <a:ln w="2222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Arial"/>
              <a:ea typeface="+mn-ea"/>
              <a:cs typeface="+mn-cs"/>
            </a:endParaRPr>
          </a:p>
        </p:txBody>
      </p:sp>
      <p:grpSp>
        <p:nvGrpSpPr>
          <p:cNvPr id="44" name="Group 43">
            <a:extLst>
              <a:ext uri="{FF2B5EF4-FFF2-40B4-BE49-F238E27FC236}">
                <a16:creationId xmlns:a16="http://schemas.microsoft.com/office/drawing/2014/main" id="{770B4AD3-FDB1-73C1-AA32-C24F5E0C1378}"/>
              </a:ext>
            </a:extLst>
          </p:cNvPr>
          <p:cNvGrpSpPr/>
          <p:nvPr/>
        </p:nvGrpSpPr>
        <p:grpSpPr>
          <a:xfrm>
            <a:off x="4495558" y="3816400"/>
            <a:ext cx="3200220" cy="897909"/>
            <a:chOff x="4102100" y="1464733"/>
            <a:chExt cx="3813175" cy="1069892"/>
          </a:xfrm>
        </p:grpSpPr>
        <p:sp>
          <p:nvSpPr>
            <p:cNvPr id="46" name="Rectangle: Rounded Corners 45">
              <a:extLst>
                <a:ext uri="{FF2B5EF4-FFF2-40B4-BE49-F238E27FC236}">
                  <a16:creationId xmlns:a16="http://schemas.microsoft.com/office/drawing/2014/main" id="{884C73A1-7F4C-B412-4323-F0412EF4810F}"/>
                </a:ext>
              </a:extLst>
            </p:cNvPr>
            <p:cNvSpPr/>
            <p:nvPr/>
          </p:nvSpPr>
          <p:spPr>
            <a:xfrm>
              <a:off x="4102100" y="1464733"/>
              <a:ext cx="3792305" cy="1069892"/>
            </a:xfrm>
            <a:prstGeom prst="roundRect">
              <a:avLst>
                <a:gd name="adj" fmla="val 50000"/>
              </a:avLst>
            </a:prstGeom>
            <a:solidFill>
              <a:schemeClr val="accent1"/>
            </a:solidFill>
            <a:ln w="28575">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Arial"/>
                <a:ea typeface="+mn-ea"/>
                <a:cs typeface="+mn-cs"/>
              </a:endParaRPr>
            </a:p>
          </p:txBody>
        </p:sp>
        <p:grpSp>
          <p:nvGrpSpPr>
            <p:cNvPr id="48" name="Group 47">
              <a:extLst>
                <a:ext uri="{FF2B5EF4-FFF2-40B4-BE49-F238E27FC236}">
                  <a16:creationId xmlns:a16="http://schemas.microsoft.com/office/drawing/2014/main" id="{12E5DE8E-B30F-10DF-7EC9-12B9D12BCF66}"/>
                </a:ext>
              </a:extLst>
            </p:cNvPr>
            <p:cNvGrpSpPr/>
            <p:nvPr/>
          </p:nvGrpSpPr>
          <p:grpSpPr>
            <a:xfrm>
              <a:off x="4618685" y="1694145"/>
              <a:ext cx="3296590" cy="650950"/>
              <a:chOff x="4680185" y="1694145"/>
              <a:chExt cx="3296590" cy="650950"/>
            </a:xfrm>
          </p:grpSpPr>
          <p:sp>
            <p:nvSpPr>
              <p:cNvPr id="54" name="TextBox 53">
                <a:extLst>
                  <a:ext uri="{FF2B5EF4-FFF2-40B4-BE49-F238E27FC236}">
                    <a16:creationId xmlns:a16="http://schemas.microsoft.com/office/drawing/2014/main" id="{5C0027A3-4253-7F7B-F702-45DB9DB8B68F}"/>
                  </a:ext>
                </a:extLst>
              </p:cNvPr>
              <p:cNvSpPr txBox="1"/>
              <p:nvPr/>
            </p:nvSpPr>
            <p:spPr>
              <a:xfrm>
                <a:off x="5352037" y="1866516"/>
                <a:ext cx="2624738" cy="323143"/>
              </a:xfrm>
              <a:prstGeom prst="rect">
                <a:avLst/>
              </a:prstGeom>
              <a:noFill/>
            </p:spPr>
            <p:txBody>
              <a:bodyPr wrap="square" lIns="0" tIns="0" rIns="0" bIns="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Poppins Medium" panose="00000600000000000000" pitchFamily="2" charset="0"/>
                    <a:ea typeface="+mn-ea"/>
                    <a:cs typeface="Poppins Medium" panose="00000600000000000000" pitchFamily="2" charset="0"/>
                  </a:rPr>
                  <a:t>DATA PLATFORM </a:t>
                </a:r>
              </a:p>
            </p:txBody>
          </p:sp>
          <p:pic>
            <p:nvPicPr>
              <p:cNvPr id="55" name="Graphic 54">
                <a:extLst>
                  <a:ext uri="{FF2B5EF4-FFF2-40B4-BE49-F238E27FC236}">
                    <a16:creationId xmlns:a16="http://schemas.microsoft.com/office/drawing/2014/main" id="{75BEE3C6-05B2-A7A6-5A97-BA50CEB53D0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680185" y="1694145"/>
                <a:ext cx="494722" cy="650950"/>
              </a:xfrm>
              <a:prstGeom prst="rect">
                <a:avLst/>
              </a:prstGeom>
            </p:spPr>
          </p:pic>
        </p:grpSp>
      </p:grpSp>
      <p:grpSp>
        <p:nvGrpSpPr>
          <p:cNvPr id="6" name="Group 5">
            <a:extLst>
              <a:ext uri="{FF2B5EF4-FFF2-40B4-BE49-F238E27FC236}">
                <a16:creationId xmlns:a16="http://schemas.microsoft.com/office/drawing/2014/main" id="{5AED6A9D-C76D-6461-433D-EEE5152434BF}"/>
              </a:ext>
            </a:extLst>
          </p:cNvPr>
          <p:cNvGrpSpPr/>
          <p:nvPr/>
        </p:nvGrpSpPr>
        <p:grpSpPr>
          <a:xfrm>
            <a:off x="8328134" y="5156320"/>
            <a:ext cx="2037079" cy="770244"/>
            <a:chOff x="8395265" y="5163949"/>
            <a:chExt cx="2080649" cy="786718"/>
          </a:xfrm>
        </p:grpSpPr>
        <p:sp>
          <p:nvSpPr>
            <p:cNvPr id="64" name="TextBox 63">
              <a:extLst>
                <a:ext uri="{FF2B5EF4-FFF2-40B4-BE49-F238E27FC236}">
                  <a16:creationId xmlns:a16="http://schemas.microsoft.com/office/drawing/2014/main" id="{891B1405-AAE8-75CC-36BF-63B3EC85EB86}"/>
                </a:ext>
              </a:extLst>
            </p:cNvPr>
            <p:cNvSpPr txBox="1"/>
            <p:nvPr/>
          </p:nvSpPr>
          <p:spPr>
            <a:xfrm>
              <a:off x="9324587" y="5742918"/>
              <a:ext cx="1151327" cy="207749"/>
            </a:xfrm>
            <a:prstGeom prst="rect">
              <a:avLst/>
            </a:prstGeom>
            <a:noFill/>
          </p:spPr>
          <p:txBody>
            <a:bodyPr wrap="square" lIns="0" tIns="0" r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rial"/>
                  <a:ea typeface="+mn-ea"/>
                  <a:cs typeface="+mn-cs"/>
                </a:rPr>
                <a:t>DSP</a:t>
              </a:r>
            </a:p>
          </p:txBody>
        </p:sp>
        <p:pic>
          <p:nvPicPr>
            <p:cNvPr id="65" name="Graphic 64">
              <a:extLst>
                <a:ext uri="{FF2B5EF4-FFF2-40B4-BE49-F238E27FC236}">
                  <a16:creationId xmlns:a16="http://schemas.microsoft.com/office/drawing/2014/main" id="{32069694-00E4-B6A5-F063-2E18099363C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645510" y="5163985"/>
              <a:ext cx="506049" cy="499302"/>
            </a:xfrm>
            <a:prstGeom prst="rect">
              <a:avLst/>
            </a:prstGeom>
          </p:spPr>
        </p:pic>
        <p:sp>
          <p:nvSpPr>
            <p:cNvPr id="69" name="TextBox 68">
              <a:extLst>
                <a:ext uri="{FF2B5EF4-FFF2-40B4-BE49-F238E27FC236}">
                  <a16:creationId xmlns:a16="http://schemas.microsoft.com/office/drawing/2014/main" id="{D021E96C-EE3A-9D72-C50D-2ADD21E1CEDD}"/>
                </a:ext>
              </a:extLst>
            </p:cNvPr>
            <p:cNvSpPr txBox="1"/>
            <p:nvPr/>
          </p:nvSpPr>
          <p:spPr>
            <a:xfrm>
              <a:off x="8395265" y="5742918"/>
              <a:ext cx="1151327" cy="161583"/>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rial"/>
                  <a:ea typeface="+mn-ea"/>
                  <a:cs typeface="+mn-cs"/>
                </a:rPr>
                <a:t>SSP</a:t>
              </a:r>
            </a:p>
          </p:txBody>
        </p:sp>
        <p:pic>
          <p:nvPicPr>
            <p:cNvPr id="71" name="Graphic 70">
              <a:extLst>
                <a:ext uri="{FF2B5EF4-FFF2-40B4-BE49-F238E27FC236}">
                  <a16:creationId xmlns:a16="http://schemas.microsoft.com/office/drawing/2014/main" id="{6FC33205-C430-4F11-7D89-03F0B895E02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721668" y="5163949"/>
              <a:ext cx="499215" cy="499215"/>
            </a:xfrm>
            <a:prstGeom prst="rect">
              <a:avLst/>
            </a:prstGeom>
          </p:spPr>
        </p:pic>
      </p:grpSp>
      <p:sp>
        <p:nvSpPr>
          <p:cNvPr id="11" name="Rounded Rectangle 16">
            <a:extLst>
              <a:ext uri="{FF2B5EF4-FFF2-40B4-BE49-F238E27FC236}">
                <a16:creationId xmlns:a16="http://schemas.microsoft.com/office/drawing/2014/main" id="{3C43649C-94DB-C06E-CD6E-24EC0D55F6B7}"/>
              </a:ext>
            </a:extLst>
          </p:cNvPr>
          <p:cNvSpPr/>
          <p:nvPr/>
        </p:nvSpPr>
        <p:spPr>
          <a:xfrm>
            <a:off x="8784536" y="4577845"/>
            <a:ext cx="1120032" cy="502503"/>
          </a:xfrm>
          <a:prstGeom prst="rect">
            <a:avLst/>
          </a:prstGeom>
          <a:noFill/>
          <a:ln w="25400">
            <a:noFill/>
          </a:ln>
        </p:spPr>
        <p:style>
          <a:lnRef idx="0">
            <a:scrgbClr r="0" g="0" b="0"/>
          </a:lnRef>
          <a:fillRef idx="0">
            <a:scrgbClr r="0" g="0" b="0"/>
          </a:fillRef>
          <a:effectRef idx="0">
            <a:scrgbClr r="0" g="0" b="0"/>
          </a:effectRef>
          <a:fontRef idx="minor">
            <a:schemeClr val="lt1"/>
          </a:fontRef>
        </p:style>
        <p:txBody>
          <a:bodyPr lIns="0" tIns="0" rIns="0" bIns="0" rtlCol="0" anchor="ctr" anchorCtr="0"/>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a:ln>
                  <a:noFill/>
                </a:ln>
                <a:solidFill>
                  <a:srgbClr val="8CF585"/>
                </a:solidFill>
                <a:effectLst/>
                <a:uLnTx/>
                <a:uFillTx/>
                <a:latin typeface="Arial" panose="020B0604020202020204" pitchFamily="34" charset="0"/>
                <a:ea typeface="+mn-ea"/>
                <a:cs typeface="Arial" panose="020B0604020202020204" pitchFamily="34" charset="0"/>
              </a:rPr>
              <a:t>ACTIVATE</a:t>
            </a:r>
          </a:p>
        </p:txBody>
      </p:sp>
      <p:pic>
        <p:nvPicPr>
          <p:cNvPr id="81" name="Graphic 80">
            <a:extLst>
              <a:ext uri="{FF2B5EF4-FFF2-40B4-BE49-F238E27FC236}">
                <a16:creationId xmlns:a16="http://schemas.microsoft.com/office/drawing/2014/main" id="{089A1605-DCF1-C34A-289A-20573EE6DECC}"/>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2411183" y="5215189"/>
            <a:ext cx="746043" cy="746043"/>
          </a:xfrm>
          <a:prstGeom prst="rect">
            <a:avLst/>
          </a:prstGeom>
        </p:spPr>
      </p:pic>
      <p:sp>
        <p:nvSpPr>
          <p:cNvPr id="23" name="Rounded Rectangle 16">
            <a:extLst>
              <a:ext uri="{FF2B5EF4-FFF2-40B4-BE49-F238E27FC236}">
                <a16:creationId xmlns:a16="http://schemas.microsoft.com/office/drawing/2014/main" id="{CFD02712-DCED-A1DD-617F-0AB7D21A8AFC}"/>
              </a:ext>
            </a:extLst>
          </p:cNvPr>
          <p:cNvSpPr/>
          <p:nvPr/>
        </p:nvSpPr>
        <p:spPr>
          <a:xfrm>
            <a:off x="2122019" y="4715923"/>
            <a:ext cx="1434720" cy="435269"/>
          </a:xfrm>
          <a:prstGeom prst="rect">
            <a:avLst/>
          </a:prstGeom>
          <a:noFill/>
          <a:ln w="25400">
            <a:noFill/>
          </a:ln>
        </p:spPr>
        <p:style>
          <a:lnRef idx="0">
            <a:scrgbClr r="0" g="0" b="0"/>
          </a:lnRef>
          <a:fillRef idx="0">
            <a:scrgbClr r="0" g="0" b="0"/>
          </a:fillRef>
          <a:effectRef idx="0">
            <a:scrgbClr r="0" g="0" b="0"/>
          </a:effectRef>
          <a:fontRef idx="minor">
            <a:schemeClr val="lt1"/>
          </a:fontRef>
        </p:style>
        <p:txBody>
          <a:bodyPr lIns="0" tIns="0" rIns="0" bIns="0" rtlCol="0" anchor="ctr" anchorCtr="0"/>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a:ln>
                  <a:noFill/>
                </a:ln>
                <a:solidFill>
                  <a:srgbClr val="8CF585"/>
                </a:solidFill>
                <a:effectLst/>
                <a:uLnTx/>
                <a:uFillTx/>
                <a:latin typeface="Arial" panose="020B0604020202020204" pitchFamily="34" charset="0"/>
                <a:ea typeface="+mn-ea"/>
                <a:cs typeface="Arial" panose="020B0604020202020204" pitchFamily="34" charset="0"/>
              </a:rPr>
              <a:t>MEASURE EFFECTIVENESS </a:t>
            </a:r>
          </a:p>
        </p:txBody>
      </p:sp>
      <p:grpSp>
        <p:nvGrpSpPr>
          <p:cNvPr id="18" name="Group 17">
            <a:extLst>
              <a:ext uri="{FF2B5EF4-FFF2-40B4-BE49-F238E27FC236}">
                <a16:creationId xmlns:a16="http://schemas.microsoft.com/office/drawing/2014/main" id="{97962919-8DFE-0675-9065-29F57B3F44F9}"/>
              </a:ext>
            </a:extLst>
          </p:cNvPr>
          <p:cNvGrpSpPr/>
          <p:nvPr/>
        </p:nvGrpSpPr>
        <p:grpSpPr>
          <a:xfrm>
            <a:off x="1513718" y="1704502"/>
            <a:ext cx="9163899" cy="1790504"/>
            <a:chOff x="1513718" y="1704502"/>
            <a:chExt cx="9163899" cy="1790504"/>
          </a:xfrm>
        </p:grpSpPr>
        <p:sp>
          <p:nvSpPr>
            <p:cNvPr id="5" name="Rectangle: Rounded Corners 4">
              <a:extLst>
                <a:ext uri="{FF2B5EF4-FFF2-40B4-BE49-F238E27FC236}">
                  <a16:creationId xmlns:a16="http://schemas.microsoft.com/office/drawing/2014/main" id="{BD985C9A-7E62-30C7-0505-35E12A0968F5}"/>
                </a:ext>
              </a:extLst>
            </p:cNvPr>
            <p:cNvSpPr/>
            <p:nvPr/>
          </p:nvSpPr>
          <p:spPr>
            <a:xfrm>
              <a:off x="1513718" y="1704502"/>
              <a:ext cx="9163899" cy="1790504"/>
            </a:xfrm>
            <a:prstGeom prst="roundRect">
              <a:avLst>
                <a:gd name="adj" fmla="val 50000"/>
              </a:avLst>
            </a:prstGeom>
            <a:solidFill>
              <a:schemeClr val="accent2">
                <a:alpha val="68000"/>
              </a:schemeClr>
            </a:solidFill>
            <a:ln w="2222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Arial"/>
                <a:ea typeface="+mn-ea"/>
                <a:cs typeface="+mn-cs"/>
              </a:endParaRPr>
            </a:p>
          </p:txBody>
        </p:sp>
        <p:grpSp>
          <p:nvGrpSpPr>
            <p:cNvPr id="9" name="Group 8">
              <a:extLst>
                <a:ext uri="{FF2B5EF4-FFF2-40B4-BE49-F238E27FC236}">
                  <a16:creationId xmlns:a16="http://schemas.microsoft.com/office/drawing/2014/main" id="{B6A0F6DA-1D33-74D7-52EB-79A2AC51D3F9}"/>
                </a:ext>
              </a:extLst>
            </p:cNvPr>
            <p:cNvGrpSpPr/>
            <p:nvPr/>
          </p:nvGrpSpPr>
          <p:grpSpPr>
            <a:xfrm>
              <a:off x="2252763" y="2229493"/>
              <a:ext cx="7768876" cy="874483"/>
              <a:chOff x="2170902" y="2139594"/>
              <a:chExt cx="7935039" cy="893187"/>
            </a:xfrm>
          </p:grpSpPr>
          <p:sp>
            <p:nvSpPr>
              <p:cNvPr id="27" name="TextBox 26">
                <a:extLst>
                  <a:ext uri="{FF2B5EF4-FFF2-40B4-BE49-F238E27FC236}">
                    <a16:creationId xmlns:a16="http://schemas.microsoft.com/office/drawing/2014/main" id="{27E67829-CD8C-6B4E-DD76-6DB1782ACD5E}"/>
                  </a:ext>
                </a:extLst>
              </p:cNvPr>
              <p:cNvSpPr txBox="1"/>
              <p:nvPr/>
            </p:nvSpPr>
            <p:spPr>
              <a:xfrm>
                <a:off x="3280438" y="2878387"/>
                <a:ext cx="566121" cy="154393"/>
              </a:xfrm>
              <a:prstGeom prst="rect">
                <a:avLst/>
              </a:prstGeom>
              <a:noFill/>
            </p:spPr>
            <p:txBody>
              <a:bodyPr wrap="square" lIns="0" tIns="0" rIns="0" bIns="0" rtlCol="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rial"/>
                    <a:ea typeface="+mn-ea"/>
                    <a:cs typeface="+mn-cs"/>
                  </a:rPr>
                  <a:t>3P</a:t>
                </a:r>
              </a:p>
            </p:txBody>
          </p:sp>
          <p:pic>
            <p:nvPicPr>
              <p:cNvPr id="29" name="Picture 28" descr="A green and white logo&#10;&#10;Description automatically generated">
                <a:extLst>
                  <a:ext uri="{FF2B5EF4-FFF2-40B4-BE49-F238E27FC236}">
                    <a16:creationId xmlns:a16="http://schemas.microsoft.com/office/drawing/2014/main" id="{9FEC9440-334F-1010-3C45-2B76F683D2CC}"/>
                  </a:ext>
                </a:extLst>
              </p:cNvPr>
              <p:cNvPicPr>
                <a:picLocks noChangeAspect="1"/>
              </p:cNvPicPr>
              <p:nvPr/>
            </p:nvPicPr>
            <p:blipFill>
              <a:blip r:embed="rId12" cstate="print">
                <a:extLst>
                  <a:ext uri="{28A0092B-C50C-407E-A947-70E740481C1C}">
                    <a14:useLocalDpi xmlns:a14="http://schemas.microsoft.com/office/drawing/2010/main"/>
                  </a:ext>
                </a:extLst>
              </a:blip>
              <a:stretch>
                <a:fillRect/>
              </a:stretch>
            </p:blipFill>
            <p:spPr>
              <a:xfrm>
                <a:off x="3427288" y="2300618"/>
                <a:ext cx="297567" cy="435462"/>
              </a:xfrm>
              <a:prstGeom prst="rect">
                <a:avLst/>
              </a:prstGeom>
              <a:noFill/>
            </p:spPr>
          </p:pic>
          <p:sp>
            <p:nvSpPr>
              <p:cNvPr id="33" name="TextBox 32">
                <a:extLst>
                  <a:ext uri="{FF2B5EF4-FFF2-40B4-BE49-F238E27FC236}">
                    <a16:creationId xmlns:a16="http://schemas.microsoft.com/office/drawing/2014/main" id="{4FCC318F-382C-679C-68A3-DA7A9BEB2008}"/>
                  </a:ext>
                </a:extLst>
              </p:cNvPr>
              <p:cNvSpPr txBox="1"/>
              <p:nvPr/>
            </p:nvSpPr>
            <p:spPr>
              <a:xfrm>
                <a:off x="6888758" y="2878387"/>
                <a:ext cx="1067992" cy="154393"/>
              </a:xfrm>
              <a:prstGeom prst="rect">
                <a:avLst/>
              </a:prstGeom>
              <a:noFill/>
            </p:spPr>
            <p:txBody>
              <a:bodyPr wrap="square" lIns="0" tIns="0" rIns="0" bIns="0" rtlCol="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rial"/>
                    <a:ea typeface="+mn-ea"/>
                    <a:cs typeface="+mn-cs"/>
                  </a:rPr>
                  <a:t>CONTEXTUAL</a:t>
                </a:r>
              </a:p>
            </p:txBody>
          </p:sp>
          <p:pic>
            <p:nvPicPr>
              <p:cNvPr id="35" name="Picture 34">
                <a:extLst>
                  <a:ext uri="{FF2B5EF4-FFF2-40B4-BE49-F238E27FC236}">
                    <a16:creationId xmlns:a16="http://schemas.microsoft.com/office/drawing/2014/main" id="{372C1046-C0F9-A1B1-FB78-74D3939DE11B}"/>
                  </a:ext>
                </a:extLst>
              </p:cNvPr>
              <p:cNvPicPr>
                <a:picLocks noChangeAspect="1"/>
              </p:cNvPicPr>
              <p:nvPr/>
            </p:nvPicPr>
            <p:blipFill>
              <a:blip r:embed="rId13" cstate="print">
                <a:extLst>
                  <a:ext uri="{28A0092B-C50C-407E-A947-70E740481C1C}">
                    <a14:useLocalDpi xmlns:a14="http://schemas.microsoft.com/office/drawing/2010/main"/>
                  </a:ext>
                </a:extLst>
              </a:blip>
              <a:srcRect/>
              <a:stretch/>
            </p:blipFill>
            <p:spPr>
              <a:xfrm>
                <a:off x="7246268" y="2277859"/>
                <a:ext cx="435050" cy="435049"/>
              </a:xfrm>
              <a:prstGeom prst="rect">
                <a:avLst/>
              </a:prstGeom>
              <a:noFill/>
            </p:spPr>
          </p:pic>
          <p:sp>
            <p:nvSpPr>
              <p:cNvPr id="38" name="TextBox 37">
                <a:extLst>
                  <a:ext uri="{FF2B5EF4-FFF2-40B4-BE49-F238E27FC236}">
                    <a16:creationId xmlns:a16="http://schemas.microsoft.com/office/drawing/2014/main" id="{AE66F7A1-2C3B-2E17-A18B-76D4F6286F6D}"/>
                  </a:ext>
                </a:extLst>
              </p:cNvPr>
              <p:cNvSpPr txBox="1"/>
              <p:nvPr/>
            </p:nvSpPr>
            <p:spPr>
              <a:xfrm>
                <a:off x="9575827" y="2878387"/>
                <a:ext cx="530114" cy="154393"/>
              </a:xfrm>
              <a:prstGeom prst="rect">
                <a:avLst/>
              </a:prstGeom>
              <a:noFill/>
            </p:spPr>
            <p:txBody>
              <a:bodyPr wrap="square" lIns="0" tIns="0" rIns="0" bIns="0" rtlCol="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rial"/>
                    <a:ea typeface="+mn-ea"/>
                    <a:cs typeface="+mn-cs"/>
                  </a:rPr>
                  <a:t>ACR</a:t>
                </a:r>
              </a:p>
            </p:txBody>
          </p:sp>
          <p:sp>
            <p:nvSpPr>
              <p:cNvPr id="43" name="TextBox 42">
                <a:extLst>
                  <a:ext uri="{FF2B5EF4-FFF2-40B4-BE49-F238E27FC236}">
                    <a16:creationId xmlns:a16="http://schemas.microsoft.com/office/drawing/2014/main" id="{85E2E92A-4A72-1485-DC49-8AA06B6AFAC1}"/>
                  </a:ext>
                </a:extLst>
              </p:cNvPr>
              <p:cNvSpPr txBox="1"/>
              <p:nvPr/>
            </p:nvSpPr>
            <p:spPr>
              <a:xfrm>
                <a:off x="8140976" y="2878387"/>
                <a:ext cx="1240568" cy="154393"/>
              </a:xfrm>
              <a:prstGeom prst="rect">
                <a:avLst/>
              </a:prstGeom>
              <a:noFill/>
            </p:spPr>
            <p:txBody>
              <a:bodyPr wrap="square" lIns="0" tIns="0" rIns="0" bIns="0" rtlCol="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rial"/>
                    <a:ea typeface="+mn-ea"/>
                    <a:cs typeface="+mn-cs"/>
                  </a:rPr>
                  <a:t>ID RESOLUTION</a:t>
                </a:r>
              </a:p>
            </p:txBody>
          </p:sp>
          <p:pic>
            <p:nvPicPr>
              <p:cNvPr id="45" name="Picture 44" descr="A green and white fingerprint&#10;&#10;Description automatically generated">
                <a:extLst>
                  <a:ext uri="{FF2B5EF4-FFF2-40B4-BE49-F238E27FC236}">
                    <a16:creationId xmlns:a16="http://schemas.microsoft.com/office/drawing/2014/main" id="{FE220967-67F0-D729-037D-0A79036E8FDB}"/>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8592195" y="2321204"/>
                <a:ext cx="287365" cy="394291"/>
              </a:xfrm>
              <a:prstGeom prst="rect">
                <a:avLst/>
              </a:prstGeom>
              <a:noFill/>
            </p:spPr>
          </p:pic>
          <p:sp>
            <p:nvSpPr>
              <p:cNvPr id="50" name="TextBox 49">
                <a:extLst>
                  <a:ext uri="{FF2B5EF4-FFF2-40B4-BE49-F238E27FC236}">
                    <a16:creationId xmlns:a16="http://schemas.microsoft.com/office/drawing/2014/main" id="{627885AF-290C-193E-37DC-441A9D6E124F}"/>
                  </a:ext>
                </a:extLst>
              </p:cNvPr>
              <p:cNvSpPr txBox="1"/>
              <p:nvPr/>
            </p:nvSpPr>
            <p:spPr>
              <a:xfrm>
                <a:off x="4042863" y="2878387"/>
                <a:ext cx="1338391" cy="154393"/>
              </a:xfrm>
              <a:prstGeom prst="rect">
                <a:avLst/>
              </a:prstGeom>
              <a:noFill/>
            </p:spPr>
            <p:txBody>
              <a:bodyPr wrap="square" lIns="0" tIns="0" rIns="0" bIns="0" rtlCol="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rial"/>
                    <a:ea typeface="+mn-ea"/>
                    <a:cs typeface="+mn-cs"/>
                  </a:rPr>
                  <a:t>TV  INTELLIGENCE</a:t>
                </a:r>
              </a:p>
            </p:txBody>
          </p:sp>
          <p:pic>
            <p:nvPicPr>
              <p:cNvPr id="51" name="Graphic 50">
                <a:extLst>
                  <a:ext uri="{FF2B5EF4-FFF2-40B4-BE49-F238E27FC236}">
                    <a16:creationId xmlns:a16="http://schemas.microsoft.com/office/drawing/2014/main" id="{11ED88E6-8A40-4BE1-445B-DF0AFE35243F}"/>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4486950" y="2330143"/>
                <a:ext cx="450218" cy="376412"/>
              </a:xfrm>
              <a:prstGeom prst="rect">
                <a:avLst/>
              </a:prstGeom>
            </p:spPr>
          </p:pic>
          <p:sp>
            <p:nvSpPr>
              <p:cNvPr id="53" name="TextBox 52">
                <a:extLst>
                  <a:ext uri="{FF2B5EF4-FFF2-40B4-BE49-F238E27FC236}">
                    <a16:creationId xmlns:a16="http://schemas.microsoft.com/office/drawing/2014/main" id="{186F28D6-6822-5C3C-207B-5DFD196A14B5}"/>
                  </a:ext>
                </a:extLst>
              </p:cNvPr>
              <p:cNvSpPr txBox="1"/>
              <p:nvPr/>
            </p:nvSpPr>
            <p:spPr>
              <a:xfrm>
                <a:off x="2170902" y="2878387"/>
                <a:ext cx="946872" cy="154393"/>
              </a:xfrm>
              <a:prstGeom prst="rect">
                <a:avLst/>
              </a:prstGeom>
              <a:noFill/>
            </p:spPr>
            <p:txBody>
              <a:bodyPr wrap="square" lIns="0" tIns="0" rIns="0" bIns="0" rtlCol="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rial"/>
                    <a:ea typeface="+mn-ea"/>
                    <a:cs typeface="+mn-cs"/>
                  </a:rPr>
                  <a:t>DISCOVERY</a:t>
                </a:r>
              </a:p>
            </p:txBody>
          </p:sp>
          <p:pic>
            <p:nvPicPr>
              <p:cNvPr id="60" name="Graphic 59">
                <a:extLst>
                  <a:ext uri="{FF2B5EF4-FFF2-40B4-BE49-F238E27FC236}">
                    <a16:creationId xmlns:a16="http://schemas.microsoft.com/office/drawing/2014/main" id="{B465C8FA-7E54-EAFD-8C4F-0D4E3AD383BB}"/>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2415018" y="2324687"/>
                <a:ext cx="387324" cy="387325"/>
              </a:xfrm>
              <a:prstGeom prst="rect">
                <a:avLst/>
              </a:prstGeom>
            </p:spPr>
          </p:pic>
          <p:grpSp>
            <p:nvGrpSpPr>
              <p:cNvPr id="4" name="Group 3">
                <a:extLst>
                  <a:ext uri="{FF2B5EF4-FFF2-40B4-BE49-F238E27FC236}">
                    <a16:creationId xmlns:a16="http://schemas.microsoft.com/office/drawing/2014/main" id="{B1A3F5FD-2EA5-202F-F26C-7E0F9D5F656F}"/>
                  </a:ext>
                </a:extLst>
              </p:cNvPr>
              <p:cNvGrpSpPr/>
              <p:nvPr/>
            </p:nvGrpSpPr>
            <p:grpSpPr>
              <a:xfrm>
                <a:off x="5338985" y="2139594"/>
                <a:ext cx="1514034" cy="893187"/>
                <a:chOff x="5472536" y="2408023"/>
                <a:chExt cx="1584545" cy="934784"/>
              </a:xfrm>
            </p:grpSpPr>
            <p:sp>
              <p:nvSpPr>
                <p:cNvPr id="76" name="TextBox 75">
                  <a:extLst>
                    <a:ext uri="{FF2B5EF4-FFF2-40B4-BE49-F238E27FC236}">
                      <a16:creationId xmlns:a16="http://schemas.microsoft.com/office/drawing/2014/main" id="{954EF77C-5A6A-F79F-1C12-44F72FD5BC72}"/>
                    </a:ext>
                  </a:extLst>
                </p:cNvPr>
                <p:cNvSpPr txBox="1"/>
                <p:nvPr/>
              </p:nvSpPr>
              <p:spPr>
                <a:xfrm>
                  <a:off x="5472536" y="3170082"/>
                  <a:ext cx="1584545" cy="172725"/>
                </a:xfrm>
                <a:prstGeom prst="rect">
                  <a:avLst/>
                </a:prstGeom>
                <a:noFill/>
              </p:spPr>
              <p:txBody>
                <a:bodyPr wrap="square" lIns="0" tIns="0" rIns="0" bIns="0" rtlCol="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rial"/>
                      <a:ea typeface="+mn-ea"/>
                      <a:cs typeface="+mn-cs"/>
                    </a:rPr>
                    <a:t>UNIFIED GRAPH</a:t>
                  </a:r>
                </a:p>
              </p:txBody>
            </p:sp>
            <p:pic>
              <p:nvPicPr>
                <p:cNvPr id="21" name="Graphic 20">
                  <a:extLst>
                    <a:ext uri="{FF2B5EF4-FFF2-40B4-BE49-F238E27FC236}">
                      <a16:creationId xmlns:a16="http://schemas.microsoft.com/office/drawing/2014/main" id="{4E992430-9B7C-A1B2-5BB7-C786F68D890F}"/>
                    </a:ext>
                  </a:extLst>
                </p:cNvPr>
                <p:cNvPicPr>
                  <a:picLocks noChangeAspect="1"/>
                </p:cNvPicPr>
                <p:nvPr/>
              </p:nvPicPr>
              <p:blipFill>
                <a:blip r:embed="rId19">
                  <a:extLst>
                    <a:ext uri="{96DAC541-7B7A-43D3-8B79-37D633B846F1}">
                      <asvg:svgBlip xmlns:asvg="http://schemas.microsoft.com/office/drawing/2016/SVG/main" r:embed="rId20"/>
                    </a:ext>
                  </a:extLst>
                </a:blip>
                <a:srcRect/>
                <a:stretch/>
              </p:blipFill>
              <p:spPr>
                <a:xfrm>
                  <a:off x="5885627" y="2408023"/>
                  <a:ext cx="758363" cy="758364"/>
                </a:xfrm>
                <a:prstGeom prst="rect">
                  <a:avLst/>
                </a:prstGeom>
              </p:spPr>
            </p:pic>
          </p:grpSp>
        </p:grpSp>
        <p:sp>
          <p:nvSpPr>
            <p:cNvPr id="17" name="Rounded Rectangle 16">
              <a:extLst>
                <a:ext uri="{FF2B5EF4-FFF2-40B4-BE49-F238E27FC236}">
                  <a16:creationId xmlns:a16="http://schemas.microsoft.com/office/drawing/2014/main" id="{BB1E10BD-7244-3D8D-D70E-CB1558266932}"/>
                </a:ext>
              </a:extLst>
            </p:cNvPr>
            <p:cNvSpPr/>
            <p:nvPr/>
          </p:nvSpPr>
          <p:spPr>
            <a:xfrm>
              <a:off x="2784868" y="1744109"/>
              <a:ext cx="6621600" cy="480143"/>
            </a:xfrm>
            <a:prstGeom prst="rect">
              <a:avLst/>
            </a:prstGeom>
            <a:noFill/>
            <a:ln w="25400">
              <a:noFill/>
            </a:ln>
          </p:spPr>
          <p:style>
            <a:lnRef idx="0">
              <a:scrgbClr r="0" g="0" b="0"/>
            </a:lnRef>
            <a:fillRef idx="0">
              <a:scrgbClr r="0" g="0" b="0"/>
            </a:fillRef>
            <a:effectRef idx="0">
              <a:scrgbClr r="0" g="0" b="0"/>
            </a:effectRef>
            <a:fontRef idx="minor">
              <a:schemeClr val="lt1"/>
            </a:fontRef>
          </p:style>
          <p:txBody>
            <a:bodyPr lIns="0" tIns="0" rIns="0" bIns="0" rtlCol="0" anchor="ctr" anchorCtr="0"/>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a:ln>
                    <a:noFill/>
                  </a:ln>
                  <a:solidFill>
                    <a:srgbClr val="8CF585"/>
                  </a:solidFill>
                  <a:effectLst/>
                  <a:uLnTx/>
                  <a:uFillTx/>
                  <a:latin typeface="Arial"/>
                  <a:ea typeface="+mn-ea"/>
                  <a:cs typeface="Arial"/>
                </a:rPr>
                <a:t>CREATE AUDIENCES, UNLOCK INSIGHTS, ENRICH DATA AND MAXIMIZE REACH</a:t>
              </a:r>
            </a:p>
          </p:txBody>
        </p:sp>
        <p:pic>
          <p:nvPicPr>
            <p:cNvPr id="16" name="Graphic 15">
              <a:extLst>
                <a:ext uri="{FF2B5EF4-FFF2-40B4-BE49-F238E27FC236}">
                  <a16:creationId xmlns:a16="http://schemas.microsoft.com/office/drawing/2014/main" id="{0D57B863-3C10-5680-95B1-E763478FD69A}"/>
                </a:ext>
              </a:extLst>
            </p:cNvPr>
            <p:cNvPicPr>
              <a:picLocks noChangeAspect="1"/>
            </p:cNvPicPr>
            <p:nvPr/>
          </p:nvPicPr>
          <p:blipFill>
            <a:blip r:embed="rId21" cstate="screen">
              <a:extLst>
                <a:ext uri="{28A0092B-C50C-407E-A947-70E740481C1C}">
                  <a14:useLocalDpi xmlns:a14="http://schemas.microsoft.com/office/drawing/2010/main"/>
                </a:ext>
                <a:ext uri="{96DAC541-7B7A-43D3-8B79-37D633B846F1}">
                  <asvg:svgBlip xmlns:asvg="http://schemas.microsoft.com/office/drawing/2016/SVG/main" r:embed="rId22"/>
                </a:ext>
              </a:extLst>
            </a:blip>
            <a:stretch>
              <a:fillRect/>
            </a:stretch>
          </p:blipFill>
          <p:spPr>
            <a:xfrm>
              <a:off x="9484962" y="2322621"/>
              <a:ext cx="554388" cy="554388"/>
            </a:xfrm>
            <a:prstGeom prst="rect">
              <a:avLst/>
            </a:prstGeom>
          </p:spPr>
        </p:pic>
      </p:grpSp>
    </p:spTree>
    <p:extLst>
      <p:ext uri="{BB962C8B-B14F-4D97-AF65-F5344CB8AC3E}">
        <p14:creationId xmlns:p14="http://schemas.microsoft.com/office/powerpoint/2010/main" val="40209993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gradFill>
          <a:gsLst>
            <a:gs pos="100000">
              <a:schemeClr val="accent1"/>
            </a:gs>
            <a:gs pos="1000">
              <a:schemeClr val="accent2">
                <a:lumMod val="97000"/>
              </a:schemeClr>
            </a:gs>
          </a:gsLst>
          <a:lin ang="2700000" scaled="0"/>
        </a:gradFill>
        <a:effectLst/>
      </p:bgPr>
    </p:bg>
    <p:spTree>
      <p:nvGrpSpPr>
        <p:cNvPr id="1" name="">
          <a:extLst>
            <a:ext uri="{FF2B5EF4-FFF2-40B4-BE49-F238E27FC236}">
              <a16:creationId xmlns:a16="http://schemas.microsoft.com/office/drawing/2014/main" id="{03E8BCA3-0E5D-1346-9C27-750BA594AB3B}"/>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ABD3EBD4-FED8-D3FF-9997-580AEE3D2BCA}"/>
              </a:ext>
            </a:extLst>
          </p:cNvPr>
          <p:cNvPicPr>
            <a:picLocks noChangeAspect="1"/>
          </p:cNvPicPr>
          <p:nvPr/>
        </p:nvPicPr>
        <p:blipFill>
          <a:blip r:embed="rId3">
            <a:alphaModFix amt="5000"/>
          </a:blip>
          <a:stretch>
            <a:fillRect/>
          </a:stretch>
        </p:blipFill>
        <p:spPr>
          <a:xfrm>
            <a:off x="0" y="0"/>
            <a:ext cx="12192000" cy="6858000"/>
          </a:xfrm>
          <a:prstGeom prst="rect">
            <a:avLst/>
          </a:prstGeom>
        </p:spPr>
      </p:pic>
      <p:sp>
        <p:nvSpPr>
          <p:cNvPr id="7" name="Title 1">
            <a:extLst>
              <a:ext uri="{FF2B5EF4-FFF2-40B4-BE49-F238E27FC236}">
                <a16:creationId xmlns:a16="http://schemas.microsoft.com/office/drawing/2014/main" id="{828F35BA-21BC-48B2-3D80-40BCD6C340BD}"/>
              </a:ext>
            </a:extLst>
          </p:cNvPr>
          <p:cNvSpPr>
            <a:spLocks noGrp="1"/>
          </p:cNvSpPr>
          <p:nvPr>
            <p:ph type="title"/>
          </p:nvPr>
        </p:nvSpPr>
        <p:spPr/>
        <p:txBody>
          <a:bodyPr/>
          <a:lstStyle/>
          <a:p>
            <a:r>
              <a:rPr lang="en-US">
                <a:solidFill>
                  <a:schemeClr val="bg1"/>
                </a:solidFill>
                <a:latin typeface="Poppins ExtraLight"/>
                <a:cs typeface="Poppins ExtraLight"/>
              </a:rPr>
              <a:t>Nexxen Enables Customers to Directly Onboard, and Maximize the Value of First Party Data for Enhanced, Seamless Activation </a:t>
            </a:r>
            <a:endParaRPr lang="en-US">
              <a:solidFill>
                <a:schemeClr val="bg1"/>
              </a:solidFill>
            </a:endParaRPr>
          </a:p>
        </p:txBody>
      </p:sp>
      <p:grpSp>
        <p:nvGrpSpPr>
          <p:cNvPr id="6" name="Group 5">
            <a:extLst>
              <a:ext uri="{FF2B5EF4-FFF2-40B4-BE49-F238E27FC236}">
                <a16:creationId xmlns:a16="http://schemas.microsoft.com/office/drawing/2014/main" id="{458B2434-2C45-01BC-F037-4D0E63E0D617}"/>
              </a:ext>
            </a:extLst>
          </p:cNvPr>
          <p:cNvGrpSpPr/>
          <p:nvPr/>
        </p:nvGrpSpPr>
        <p:grpSpPr>
          <a:xfrm>
            <a:off x="661409" y="1599833"/>
            <a:ext cx="10548748" cy="4135822"/>
            <a:chOff x="661409" y="1445829"/>
            <a:chExt cx="10548748" cy="4135822"/>
          </a:xfrm>
        </p:grpSpPr>
        <p:sp>
          <p:nvSpPr>
            <p:cNvPr id="30" name="Rounded Rectangle 29">
              <a:extLst>
                <a:ext uri="{FF2B5EF4-FFF2-40B4-BE49-F238E27FC236}">
                  <a16:creationId xmlns:a16="http://schemas.microsoft.com/office/drawing/2014/main" id="{6174ADEB-716D-B25A-5775-839B1D2AC94A}"/>
                </a:ext>
              </a:extLst>
            </p:cNvPr>
            <p:cNvSpPr/>
            <p:nvPr/>
          </p:nvSpPr>
          <p:spPr>
            <a:xfrm>
              <a:off x="765566" y="1857037"/>
              <a:ext cx="1832232" cy="377679"/>
            </a:xfrm>
            <a:prstGeom prst="roundRect">
              <a:avLst>
                <a:gd name="adj" fmla="val 50000"/>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a:ln>
                    <a:noFill/>
                  </a:ln>
                  <a:solidFill>
                    <a:srgbClr val="15003B"/>
                  </a:solidFill>
                  <a:effectLst/>
                  <a:uLnTx/>
                  <a:uFillTx/>
                  <a:latin typeface="Arial" panose="020B0604020202020204" pitchFamily="34" charset="0"/>
                  <a:ea typeface="Roboto"/>
                  <a:cs typeface="Arial" panose="020B0604020202020204" pitchFamily="34" charset="0"/>
                  <a:sym typeface="Roboto"/>
                </a:rPr>
                <a:t>HOW IT WORKS</a:t>
              </a:r>
              <a:endParaRPr kumimoji="0" lang="en-US" sz="1200" b="0" i="0" u="none" strike="noStrike" kern="1200" cap="none" spc="0" normalizeH="0" baseline="0" noProof="0">
                <a:ln>
                  <a:noFill/>
                </a:ln>
                <a:solidFill>
                  <a:srgbClr val="15003B"/>
                </a:solidFill>
                <a:effectLst/>
                <a:uLnTx/>
                <a:uFillTx/>
                <a:latin typeface="Arial"/>
                <a:ea typeface="+mn-ea"/>
                <a:cs typeface="+mn-cs"/>
              </a:endParaRPr>
            </a:p>
          </p:txBody>
        </p:sp>
        <p:grpSp>
          <p:nvGrpSpPr>
            <p:cNvPr id="2" name="Group 1">
              <a:extLst>
                <a:ext uri="{FF2B5EF4-FFF2-40B4-BE49-F238E27FC236}">
                  <a16:creationId xmlns:a16="http://schemas.microsoft.com/office/drawing/2014/main" id="{A81AA252-3EB8-C274-D892-650B73CB41EA}"/>
                </a:ext>
              </a:extLst>
            </p:cNvPr>
            <p:cNvGrpSpPr/>
            <p:nvPr/>
          </p:nvGrpSpPr>
          <p:grpSpPr>
            <a:xfrm>
              <a:off x="661409" y="2516214"/>
              <a:ext cx="2040546" cy="2040546"/>
              <a:chOff x="792037" y="2627008"/>
              <a:chExt cx="2040546" cy="2040546"/>
            </a:xfrm>
          </p:grpSpPr>
          <p:sp>
            <p:nvSpPr>
              <p:cNvPr id="25" name="Oval 24">
                <a:extLst>
                  <a:ext uri="{FF2B5EF4-FFF2-40B4-BE49-F238E27FC236}">
                    <a16:creationId xmlns:a16="http://schemas.microsoft.com/office/drawing/2014/main" id="{8A4DD026-C48E-99ED-A607-D69DE3F47386}"/>
                  </a:ext>
                </a:extLst>
              </p:cNvPr>
              <p:cNvSpPr/>
              <p:nvPr/>
            </p:nvSpPr>
            <p:spPr>
              <a:xfrm>
                <a:off x="792037" y="2627008"/>
                <a:ext cx="2040546" cy="2040546"/>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grpSp>
            <p:nvGrpSpPr>
              <p:cNvPr id="24" name="Group 23">
                <a:extLst>
                  <a:ext uri="{FF2B5EF4-FFF2-40B4-BE49-F238E27FC236}">
                    <a16:creationId xmlns:a16="http://schemas.microsoft.com/office/drawing/2014/main" id="{6B39AC60-3636-E721-0E01-EC5F77DCCE2D}"/>
                  </a:ext>
                </a:extLst>
              </p:cNvPr>
              <p:cNvGrpSpPr/>
              <p:nvPr/>
            </p:nvGrpSpPr>
            <p:grpSpPr>
              <a:xfrm>
                <a:off x="1156791" y="3181615"/>
                <a:ext cx="1307771" cy="1289183"/>
                <a:chOff x="462914" y="3428179"/>
                <a:chExt cx="2305300" cy="2272535"/>
              </a:xfrm>
            </p:grpSpPr>
            <p:pic>
              <p:nvPicPr>
                <p:cNvPr id="9" name="Graphic 8">
                  <a:extLst>
                    <a:ext uri="{FF2B5EF4-FFF2-40B4-BE49-F238E27FC236}">
                      <a16:creationId xmlns:a16="http://schemas.microsoft.com/office/drawing/2014/main" id="{BF3AABC9-E2EF-E55E-0FF5-1288C20B779D}"/>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462914" y="3682873"/>
                  <a:ext cx="762000" cy="762000"/>
                </a:xfrm>
                <a:prstGeom prst="rect">
                  <a:avLst/>
                </a:prstGeom>
              </p:spPr>
            </p:pic>
            <p:pic>
              <p:nvPicPr>
                <p:cNvPr id="12" name="Graphic 11">
                  <a:extLst>
                    <a:ext uri="{FF2B5EF4-FFF2-40B4-BE49-F238E27FC236}">
                      <a16:creationId xmlns:a16="http://schemas.microsoft.com/office/drawing/2014/main" id="{3079AA37-C191-D7FD-2417-0F709308EFEE}"/>
                    </a:ext>
                  </a:extLst>
                </p:cNvPr>
                <p:cNvPicPr>
                  <a:picLocks noChangeAspect="1"/>
                </p:cNvPicPr>
                <p:nvPr/>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1245234" y="3428179"/>
                  <a:ext cx="762000" cy="762000"/>
                </a:xfrm>
                <a:prstGeom prst="rect">
                  <a:avLst/>
                </a:prstGeom>
              </p:spPr>
            </p:pic>
            <p:pic>
              <p:nvPicPr>
                <p:cNvPr id="15" name="Graphic 14">
                  <a:extLst>
                    <a:ext uri="{FF2B5EF4-FFF2-40B4-BE49-F238E27FC236}">
                      <a16:creationId xmlns:a16="http://schemas.microsoft.com/office/drawing/2014/main" id="{29E63233-DF04-D416-5579-0B343A53118B}"/>
                    </a:ext>
                  </a:extLst>
                </p:cNvPr>
                <p:cNvPicPr>
                  <a:picLocks noChangeAspect="1"/>
                </p:cNvPicPr>
                <p:nvPr/>
              </p:nvPicPr>
              <p:blipFill>
                <a:blip r:embed="rId8" cstate="screen">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1242837" y="4938714"/>
                  <a:ext cx="762000" cy="762000"/>
                </a:xfrm>
                <a:prstGeom prst="rect">
                  <a:avLst/>
                </a:prstGeom>
              </p:spPr>
            </p:pic>
            <p:pic>
              <p:nvPicPr>
                <p:cNvPr id="17" name="Graphic 16">
                  <a:extLst>
                    <a:ext uri="{FF2B5EF4-FFF2-40B4-BE49-F238E27FC236}">
                      <a16:creationId xmlns:a16="http://schemas.microsoft.com/office/drawing/2014/main" id="{D435A04F-C0EA-1F02-119B-0F6AA00D8DF6}"/>
                    </a:ext>
                  </a:extLst>
                </p:cNvPr>
                <p:cNvPicPr>
                  <a:picLocks noChangeAspect="1"/>
                </p:cNvPicPr>
                <p:nvPr/>
              </p:nvPicPr>
              <p:blipFill>
                <a:blip r:embed="rId10" cstate="screen">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a:xfrm>
                  <a:off x="2006214" y="4484921"/>
                  <a:ext cx="762000" cy="762000"/>
                </a:xfrm>
                <a:prstGeom prst="rect">
                  <a:avLst/>
                </a:prstGeom>
              </p:spPr>
            </p:pic>
            <p:pic>
              <p:nvPicPr>
                <p:cNvPr id="19" name="Graphic 18">
                  <a:extLst>
                    <a:ext uri="{FF2B5EF4-FFF2-40B4-BE49-F238E27FC236}">
                      <a16:creationId xmlns:a16="http://schemas.microsoft.com/office/drawing/2014/main" id="{E50F40B3-AA88-C4E3-5579-CB4A28275952}"/>
                    </a:ext>
                  </a:extLst>
                </p:cNvPr>
                <p:cNvPicPr>
                  <a:picLocks noChangeAspect="1"/>
                </p:cNvPicPr>
                <p:nvPr/>
              </p:nvPicPr>
              <p:blipFill>
                <a:blip r:embed="rId12" cstate="screen">
                  <a:extLst>
                    <a:ext uri="{28A0092B-C50C-407E-A947-70E740481C1C}">
                      <a14:useLocalDpi xmlns:a14="http://schemas.microsoft.com/office/drawing/2010/main"/>
                    </a:ext>
                    <a:ext uri="{96DAC541-7B7A-43D3-8B79-37D633B846F1}">
                      <asvg:svgBlip xmlns:asvg="http://schemas.microsoft.com/office/drawing/2016/SVG/main" r:embed="rId13"/>
                    </a:ext>
                  </a:extLst>
                </a:blip>
                <a:stretch>
                  <a:fillRect/>
                </a:stretch>
              </p:blipFill>
              <p:spPr>
                <a:xfrm>
                  <a:off x="2006214" y="3716660"/>
                  <a:ext cx="762000" cy="762000"/>
                </a:xfrm>
                <a:prstGeom prst="rect">
                  <a:avLst/>
                </a:prstGeom>
              </p:spPr>
            </p:pic>
            <p:pic>
              <p:nvPicPr>
                <p:cNvPr id="21" name="Graphic 20">
                  <a:extLst>
                    <a:ext uri="{FF2B5EF4-FFF2-40B4-BE49-F238E27FC236}">
                      <a16:creationId xmlns:a16="http://schemas.microsoft.com/office/drawing/2014/main" id="{E2199EC4-D2B3-B6F5-D426-314D1F073B60}"/>
                    </a:ext>
                  </a:extLst>
                </p:cNvPr>
                <p:cNvPicPr>
                  <a:picLocks noChangeAspect="1"/>
                </p:cNvPicPr>
                <p:nvPr/>
              </p:nvPicPr>
              <p:blipFill>
                <a:blip r:embed="rId14" cstate="screen">
                  <a:extLst>
                    <a:ext uri="{28A0092B-C50C-407E-A947-70E740481C1C}">
                      <a14:useLocalDpi xmlns:a14="http://schemas.microsoft.com/office/drawing/2010/main"/>
                    </a:ext>
                    <a:ext uri="{96DAC541-7B7A-43D3-8B79-37D633B846F1}">
                      <asvg:svgBlip xmlns:asvg="http://schemas.microsoft.com/office/drawing/2016/SVG/main" r:embed="rId15"/>
                    </a:ext>
                  </a:extLst>
                </a:blip>
                <a:stretch>
                  <a:fillRect/>
                </a:stretch>
              </p:blipFill>
              <p:spPr>
                <a:xfrm>
                  <a:off x="462914" y="4484921"/>
                  <a:ext cx="762000" cy="762000"/>
                </a:xfrm>
                <a:prstGeom prst="rect">
                  <a:avLst/>
                </a:prstGeom>
              </p:spPr>
            </p:pic>
            <p:pic>
              <p:nvPicPr>
                <p:cNvPr id="23" name="Graphic 22">
                  <a:extLst>
                    <a:ext uri="{FF2B5EF4-FFF2-40B4-BE49-F238E27FC236}">
                      <a16:creationId xmlns:a16="http://schemas.microsoft.com/office/drawing/2014/main" id="{8897ADD1-51D5-1890-BE7D-8A99626976A3}"/>
                    </a:ext>
                  </a:extLst>
                </p:cNvPr>
                <p:cNvPicPr>
                  <a:picLocks noChangeAspect="1"/>
                </p:cNvPicPr>
                <p:nvPr/>
              </p:nvPicPr>
              <p:blipFill>
                <a:blip r:embed="rId16" cstate="screen">
                  <a:extLst>
                    <a:ext uri="{28A0092B-C50C-407E-A947-70E740481C1C}">
                      <a14:useLocalDpi xmlns:a14="http://schemas.microsoft.com/office/drawing/2010/main"/>
                    </a:ext>
                    <a:ext uri="{96DAC541-7B7A-43D3-8B79-37D633B846F1}">
                      <asvg:svgBlip xmlns:asvg="http://schemas.microsoft.com/office/drawing/2016/SVG/main" r:embed="rId17"/>
                    </a:ext>
                  </a:extLst>
                </a:blip>
                <a:stretch>
                  <a:fillRect/>
                </a:stretch>
              </p:blipFill>
              <p:spPr>
                <a:xfrm>
                  <a:off x="1245234" y="4215345"/>
                  <a:ext cx="762000" cy="762000"/>
                </a:xfrm>
                <a:prstGeom prst="rect">
                  <a:avLst/>
                </a:prstGeom>
              </p:spPr>
            </p:pic>
          </p:grpSp>
          <p:sp>
            <p:nvSpPr>
              <p:cNvPr id="26" name="TextBox 25">
                <a:extLst>
                  <a:ext uri="{FF2B5EF4-FFF2-40B4-BE49-F238E27FC236}">
                    <a16:creationId xmlns:a16="http://schemas.microsoft.com/office/drawing/2014/main" id="{EBCCD96F-99B5-621B-7468-00B5157A39C7}"/>
                  </a:ext>
                </a:extLst>
              </p:cNvPr>
              <p:cNvSpPr txBox="1"/>
              <p:nvPr/>
            </p:nvSpPr>
            <p:spPr>
              <a:xfrm>
                <a:off x="1094880" y="2965429"/>
                <a:ext cx="1434861" cy="261610"/>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FFFFFF"/>
                    </a:solidFill>
                    <a:effectLst/>
                    <a:uLnTx/>
                    <a:uFillTx/>
                    <a:latin typeface="Arial"/>
                    <a:ea typeface="+mn-ea"/>
                    <a:cs typeface="Arial"/>
                  </a:rPr>
                  <a:t>Partner Assets</a:t>
                </a:r>
                <a:endParaRPr kumimoji="0" lang="en-US" sz="1100" b="1" i="0" u="none" strike="noStrike" kern="1200" cap="none" spc="0" normalizeH="0" baseline="0" noProof="0">
                  <a:ln>
                    <a:noFill/>
                  </a:ln>
                  <a:solidFill>
                    <a:srgbClr val="FFFFFF"/>
                  </a:solidFill>
                  <a:effectLst/>
                  <a:uLnTx/>
                  <a:uFillTx/>
                  <a:latin typeface="Arial"/>
                  <a:ea typeface="+mn-ea"/>
                  <a:cs typeface="+mn-cs"/>
                </a:endParaRPr>
              </a:p>
            </p:txBody>
          </p:sp>
        </p:grpSp>
        <p:cxnSp>
          <p:nvCxnSpPr>
            <p:cNvPr id="31" name="Straight Connector 30">
              <a:extLst>
                <a:ext uri="{FF2B5EF4-FFF2-40B4-BE49-F238E27FC236}">
                  <a16:creationId xmlns:a16="http://schemas.microsoft.com/office/drawing/2014/main" id="{5D1B7004-A74A-9E43-21D2-B732545F003B}"/>
                </a:ext>
              </a:extLst>
            </p:cNvPr>
            <p:cNvCxnSpPr>
              <a:cxnSpLocks/>
            </p:cNvCxnSpPr>
            <p:nvPr/>
          </p:nvCxnSpPr>
          <p:spPr>
            <a:xfrm>
              <a:off x="3117850" y="3536487"/>
              <a:ext cx="1639090" cy="0"/>
            </a:xfrm>
            <a:prstGeom prst="line">
              <a:avLst/>
            </a:prstGeom>
            <a:ln w="60325" cap="rnd">
              <a:solidFill>
                <a:schemeClr val="bg2"/>
              </a:solidFill>
              <a:prstDash val="sysDot"/>
            </a:ln>
          </p:spPr>
          <p:style>
            <a:lnRef idx="1">
              <a:schemeClr val="accent1"/>
            </a:lnRef>
            <a:fillRef idx="0">
              <a:schemeClr val="accent1"/>
            </a:fillRef>
            <a:effectRef idx="0">
              <a:schemeClr val="accent1"/>
            </a:effectRef>
            <a:fontRef idx="minor">
              <a:schemeClr val="tx1"/>
            </a:fontRef>
          </p:style>
        </p:cxnSp>
        <p:sp>
          <p:nvSpPr>
            <p:cNvPr id="32" name="Triangle 31">
              <a:extLst>
                <a:ext uri="{FF2B5EF4-FFF2-40B4-BE49-F238E27FC236}">
                  <a16:creationId xmlns:a16="http://schemas.microsoft.com/office/drawing/2014/main" id="{9EC6278A-C621-D8C2-6961-C479D726C6C9}"/>
                </a:ext>
              </a:extLst>
            </p:cNvPr>
            <p:cNvSpPr/>
            <p:nvPr/>
          </p:nvSpPr>
          <p:spPr>
            <a:xfrm rot="16200000" flipV="1">
              <a:off x="2825385" y="3438542"/>
              <a:ext cx="226829" cy="195890"/>
            </a:xfrm>
            <a:prstGeom prst="triangle">
              <a:avLst/>
            </a:prstGeom>
            <a:solidFill>
              <a:schemeClr val="bg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grpSp>
          <p:nvGrpSpPr>
            <p:cNvPr id="56" name="Group 55">
              <a:extLst>
                <a:ext uri="{FF2B5EF4-FFF2-40B4-BE49-F238E27FC236}">
                  <a16:creationId xmlns:a16="http://schemas.microsoft.com/office/drawing/2014/main" id="{9214002D-36FD-3099-B9BD-B943F9D4ED29}"/>
                </a:ext>
              </a:extLst>
            </p:cNvPr>
            <p:cNvGrpSpPr/>
            <p:nvPr/>
          </p:nvGrpSpPr>
          <p:grpSpPr>
            <a:xfrm rot="10800000">
              <a:off x="6967734" y="2411667"/>
              <a:ext cx="2277665" cy="2152608"/>
              <a:chOff x="6440463" y="2682243"/>
              <a:chExt cx="2277665" cy="2152608"/>
            </a:xfrm>
          </p:grpSpPr>
          <p:cxnSp>
            <p:nvCxnSpPr>
              <p:cNvPr id="51" name="Straight Connector 50">
                <a:extLst>
                  <a:ext uri="{FF2B5EF4-FFF2-40B4-BE49-F238E27FC236}">
                    <a16:creationId xmlns:a16="http://schemas.microsoft.com/office/drawing/2014/main" id="{FBDA56CE-A822-AF26-8CCA-A21739D70C89}"/>
                  </a:ext>
                </a:extLst>
              </p:cNvPr>
              <p:cNvCxnSpPr>
                <a:cxnSpLocks/>
              </p:cNvCxnSpPr>
              <p:nvPr/>
            </p:nvCxnSpPr>
            <p:spPr>
              <a:xfrm flipV="1">
                <a:off x="6440463" y="3710331"/>
                <a:ext cx="2011680" cy="0"/>
              </a:xfrm>
              <a:prstGeom prst="line">
                <a:avLst/>
              </a:prstGeom>
              <a:ln w="76200" cap="sq">
                <a:solidFill>
                  <a:schemeClr val="bg2"/>
                </a:solidFill>
                <a:prstDash val="solid"/>
              </a:ln>
            </p:spPr>
            <p:style>
              <a:lnRef idx="1">
                <a:schemeClr val="accent1"/>
              </a:lnRef>
              <a:fillRef idx="0">
                <a:schemeClr val="accent1"/>
              </a:fillRef>
              <a:effectRef idx="0">
                <a:schemeClr val="accent1"/>
              </a:effectRef>
              <a:fontRef idx="minor">
                <a:schemeClr val="tx1"/>
              </a:fontRef>
            </p:style>
          </p:cxnSp>
          <p:sp>
            <p:nvSpPr>
              <p:cNvPr id="52" name="Rectangle: Rounded Corners 13">
                <a:extLst>
                  <a:ext uri="{FF2B5EF4-FFF2-40B4-BE49-F238E27FC236}">
                    <a16:creationId xmlns:a16="http://schemas.microsoft.com/office/drawing/2014/main" id="{8976C05B-C632-9E0A-BADF-11DC2A06D1B7}"/>
                  </a:ext>
                </a:extLst>
              </p:cNvPr>
              <p:cNvSpPr/>
              <p:nvPr/>
            </p:nvSpPr>
            <p:spPr>
              <a:xfrm>
                <a:off x="8512360" y="2682243"/>
                <a:ext cx="205768" cy="205768"/>
              </a:xfrm>
              <a:custGeom>
                <a:avLst/>
                <a:gdLst>
                  <a:gd name="connsiteX0" fmla="*/ 0 w 1996580"/>
                  <a:gd name="connsiteY0" fmla="*/ 205768 h 1996580"/>
                  <a:gd name="connsiteX1" fmla="*/ 205768 w 1996580"/>
                  <a:gd name="connsiteY1" fmla="*/ 0 h 1996580"/>
                  <a:gd name="connsiteX2" fmla="*/ 1790812 w 1996580"/>
                  <a:gd name="connsiteY2" fmla="*/ 0 h 1996580"/>
                  <a:gd name="connsiteX3" fmla="*/ 1996580 w 1996580"/>
                  <a:gd name="connsiteY3" fmla="*/ 205768 h 1996580"/>
                  <a:gd name="connsiteX4" fmla="*/ 1996580 w 1996580"/>
                  <a:gd name="connsiteY4" fmla="*/ 1790812 h 1996580"/>
                  <a:gd name="connsiteX5" fmla="*/ 1790812 w 1996580"/>
                  <a:gd name="connsiteY5" fmla="*/ 1996580 h 1996580"/>
                  <a:gd name="connsiteX6" fmla="*/ 205768 w 1996580"/>
                  <a:gd name="connsiteY6" fmla="*/ 1996580 h 1996580"/>
                  <a:gd name="connsiteX7" fmla="*/ 0 w 1996580"/>
                  <a:gd name="connsiteY7" fmla="*/ 1790812 h 1996580"/>
                  <a:gd name="connsiteX8" fmla="*/ 0 w 1996580"/>
                  <a:gd name="connsiteY8" fmla="*/ 205768 h 1996580"/>
                  <a:gd name="connsiteX0" fmla="*/ 1996580 w 1996580"/>
                  <a:gd name="connsiteY0" fmla="*/ 205768 h 1996580"/>
                  <a:gd name="connsiteX1" fmla="*/ 1996580 w 1996580"/>
                  <a:gd name="connsiteY1" fmla="*/ 1790812 h 1996580"/>
                  <a:gd name="connsiteX2" fmla="*/ 1790812 w 1996580"/>
                  <a:gd name="connsiteY2" fmla="*/ 1996580 h 1996580"/>
                  <a:gd name="connsiteX3" fmla="*/ 205768 w 1996580"/>
                  <a:gd name="connsiteY3" fmla="*/ 1996580 h 1996580"/>
                  <a:gd name="connsiteX4" fmla="*/ 0 w 1996580"/>
                  <a:gd name="connsiteY4" fmla="*/ 1790812 h 1996580"/>
                  <a:gd name="connsiteX5" fmla="*/ 0 w 1996580"/>
                  <a:gd name="connsiteY5" fmla="*/ 205768 h 1996580"/>
                  <a:gd name="connsiteX6" fmla="*/ 205768 w 1996580"/>
                  <a:gd name="connsiteY6" fmla="*/ 0 h 1996580"/>
                  <a:gd name="connsiteX7" fmla="*/ 1882252 w 1996580"/>
                  <a:gd name="connsiteY7" fmla="*/ 91440 h 1996580"/>
                  <a:gd name="connsiteX0" fmla="*/ 1996580 w 1996580"/>
                  <a:gd name="connsiteY0" fmla="*/ 205768 h 1996580"/>
                  <a:gd name="connsiteX1" fmla="*/ 1996580 w 1996580"/>
                  <a:gd name="connsiteY1" fmla="*/ 1790812 h 1996580"/>
                  <a:gd name="connsiteX2" fmla="*/ 1790812 w 1996580"/>
                  <a:gd name="connsiteY2" fmla="*/ 1996580 h 1996580"/>
                  <a:gd name="connsiteX3" fmla="*/ 205768 w 1996580"/>
                  <a:gd name="connsiteY3" fmla="*/ 1996580 h 1996580"/>
                  <a:gd name="connsiteX4" fmla="*/ 0 w 1996580"/>
                  <a:gd name="connsiteY4" fmla="*/ 1790812 h 1996580"/>
                  <a:gd name="connsiteX5" fmla="*/ 0 w 1996580"/>
                  <a:gd name="connsiteY5" fmla="*/ 205768 h 1996580"/>
                  <a:gd name="connsiteX6" fmla="*/ 205768 w 1996580"/>
                  <a:gd name="connsiteY6" fmla="*/ 0 h 1996580"/>
                  <a:gd name="connsiteX0" fmla="*/ 1996580 w 1996580"/>
                  <a:gd name="connsiteY0" fmla="*/ 1790812 h 1996580"/>
                  <a:gd name="connsiteX1" fmla="*/ 1790812 w 1996580"/>
                  <a:gd name="connsiteY1" fmla="*/ 1996580 h 1996580"/>
                  <a:gd name="connsiteX2" fmla="*/ 205768 w 1996580"/>
                  <a:gd name="connsiteY2" fmla="*/ 1996580 h 1996580"/>
                  <a:gd name="connsiteX3" fmla="*/ 0 w 1996580"/>
                  <a:gd name="connsiteY3" fmla="*/ 1790812 h 1996580"/>
                  <a:gd name="connsiteX4" fmla="*/ 0 w 1996580"/>
                  <a:gd name="connsiteY4" fmla="*/ 205768 h 1996580"/>
                  <a:gd name="connsiteX5" fmla="*/ 205768 w 1996580"/>
                  <a:gd name="connsiteY5" fmla="*/ 0 h 1996580"/>
                  <a:gd name="connsiteX0" fmla="*/ 1790812 w 1790812"/>
                  <a:gd name="connsiteY0" fmla="*/ 1996580 h 1996580"/>
                  <a:gd name="connsiteX1" fmla="*/ 205768 w 1790812"/>
                  <a:gd name="connsiteY1" fmla="*/ 1996580 h 1996580"/>
                  <a:gd name="connsiteX2" fmla="*/ 0 w 1790812"/>
                  <a:gd name="connsiteY2" fmla="*/ 1790812 h 1996580"/>
                  <a:gd name="connsiteX3" fmla="*/ 0 w 1790812"/>
                  <a:gd name="connsiteY3" fmla="*/ 205768 h 1996580"/>
                  <a:gd name="connsiteX4" fmla="*/ 205768 w 1790812"/>
                  <a:gd name="connsiteY4" fmla="*/ 0 h 1996580"/>
                  <a:gd name="connsiteX0" fmla="*/ 205768 w 205768"/>
                  <a:gd name="connsiteY0" fmla="*/ 1996580 h 1996580"/>
                  <a:gd name="connsiteX1" fmla="*/ 0 w 205768"/>
                  <a:gd name="connsiteY1" fmla="*/ 1790812 h 1996580"/>
                  <a:gd name="connsiteX2" fmla="*/ 0 w 205768"/>
                  <a:gd name="connsiteY2" fmla="*/ 205768 h 1996580"/>
                  <a:gd name="connsiteX3" fmla="*/ 205768 w 205768"/>
                  <a:gd name="connsiteY3" fmla="*/ 0 h 1996580"/>
                  <a:gd name="connsiteX0" fmla="*/ 0 w 205768"/>
                  <a:gd name="connsiteY0" fmla="*/ 1790812 h 1790812"/>
                  <a:gd name="connsiteX1" fmla="*/ 0 w 205768"/>
                  <a:gd name="connsiteY1" fmla="*/ 205768 h 1790812"/>
                  <a:gd name="connsiteX2" fmla="*/ 205768 w 205768"/>
                  <a:gd name="connsiteY2" fmla="*/ 0 h 1790812"/>
                  <a:gd name="connsiteX0" fmla="*/ 0 w 205768"/>
                  <a:gd name="connsiteY0" fmla="*/ 205768 h 205768"/>
                  <a:gd name="connsiteX1" fmla="*/ 205768 w 205768"/>
                  <a:gd name="connsiteY1" fmla="*/ 0 h 205768"/>
                </a:gdLst>
                <a:ahLst/>
                <a:cxnLst>
                  <a:cxn ang="0">
                    <a:pos x="connsiteX0" y="connsiteY0"/>
                  </a:cxn>
                  <a:cxn ang="0">
                    <a:pos x="connsiteX1" y="connsiteY1"/>
                  </a:cxn>
                </a:cxnLst>
                <a:rect l="l" t="t" r="r" b="b"/>
                <a:pathLst>
                  <a:path w="205768" h="205768">
                    <a:moveTo>
                      <a:pt x="0" y="205768"/>
                    </a:moveTo>
                    <a:cubicBezTo>
                      <a:pt x="0" y="92125"/>
                      <a:pt x="92125" y="0"/>
                      <a:pt x="205768" y="0"/>
                    </a:cubicBezTo>
                  </a:path>
                </a:pathLst>
              </a:custGeom>
              <a:ln w="76200" cap="sq">
                <a:solidFill>
                  <a:schemeClr val="bg2"/>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sp>
            <p:nvSpPr>
              <p:cNvPr id="53" name="Rectangle: Rounded Corners 13">
                <a:extLst>
                  <a:ext uri="{FF2B5EF4-FFF2-40B4-BE49-F238E27FC236}">
                    <a16:creationId xmlns:a16="http://schemas.microsoft.com/office/drawing/2014/main" id="{D2BC0590-34B4-CBEE-88A1-F04F3CBE1E74}"/>
                  </a:ext>
                </a:extLst>
              </p:cNvPr>
              <p:cNvSpPr/>
              <p:nvPr/>
            </p:nvSpPr>
            <p:spPr>
              <a:xfrm flipV="1">
                <a:off x="8512360" y="4629083"/>
                <a:ext cx="205768" cy="205768"/>
              </a:xfrm>
              <a:custGeom>
                <a:avLst/>
                <a:gdLst>
                  <a:gd name="connsiteX0" fmla="*/ 0 w 1996580"/>
                  <a:gd name="connsiteY0" fmla="*/ 205768 h 1996580"/>
                  <a:gd name="connsiteX1" fmla="*/ 205768 w 1996580"/>
                  <a:gd name="connsiteY1" fmla="*/ 0 h 1996580"/>
                  <a:gd name="connsiteX2" fmla="*/ 1790812 w 1996580"/>
                  <a:gd name="connsiteY2" fmla="*/ 0 h 1996580"/>
                  <a:gd name="connsiteX3" fmla="*/ 1996580 w 1996580"/>
                  <a:gd name="connsiteY3" fmla="*/ 205768 h 1996580"/>
                  <a:gd name="connsiteX4" fmla="*/ 1996580 w 1996580"/>
                  <a:gd name="connsiteY4" fmla="*/ 1790812 h 1996580"/>
                  <a:gd name="connsiteX5" fmla="*/ 1790812 w 1996580"/>
                  <a:gd name="connsiteY5" fmla="*/ 1996580 h 1996580"/>
                  <a:gd name="connsiteX6" fmla="*/ 205768 w 1996580"/>
                  <a:gd name="connsiteY6" fmla="*/ 1996580 h 1996580"/>
                  <a:gd name="connsiteX7" fmla="*/ 0 w 1996580"/>
                  <a:gd name="connsiteY7" fmla="*/ 1790812 h 1996580"/>
                  <a:gd name="connsiteX8" fmla="*/ 0 w 1996580"/>
                  <a:gd name="connsiteY8" fmla="*/ 205768 h 1996580"/>
                  <a:gd name="connsiteX0" fmla="*/ 1996580 w 1996580"/>
                  <a:gd name="connsiteY0" fmla="*/ 205768 h 1996580"/>
                  <a:gd name="connsiteX1" fmla="*/ 1996580 w 1996580"/>
                  <a:gd name="connsiteY1" fmla="*/ 1790812 h 1996580"/>
                  <a:gd name="connsiteX2" fmla="*/ 1790812 w 1996580"/>
                  <a:gd name="connsiteY2" fmla="*/ 1996580 h 1996580"/>
                  <a:gd name="connsiteX3" fmla="*/ 205768 w 1996580"/>
                  <a:gd name="connsiteY3" fmla="*/ 1996580 h 1996580"/>
                  <a:gd name="connsiteX4" fmla="*/ 0 w 1996580"/>
                  <a:gd name="connsiteY4" fmla="*/ 1790812 h 1996580"/>
                  <a:gd name="connsiteX5" fmla="*/ 0 w 1996580"/>
                  <a:gd name="connsiteY5" fmla="*/ 205768 h 1996580"/>
                  <a:gd name="connsiteX6" fmla="*/ 205768 w 1996580"/>
                  <a:gd name="connsiteY6" fmla="*/ 0 h 1996580"/>
                  <a:gd name="connsiteX7" fmla="*/ 1882252 w 1996580"/>
                  <a:gd name="connsiteY7" fmla="*/ 91440 h 1996580"/>
                  <a:gd name="connsiteX0" fmla="*/ 1996580 w 1996580"/>
                  <a:gd name="connsiteY0" fmla="*/ 205768 h 1996580"/>
                  <a:gd name="connsiteX1" fmla="*/ 1996580 w 1996580"/>
                  <a:gd name="connsiteY1" fmla="*/ 1790812 h 1996580"/>
                  <a:gd name="connsiteX2" fmla="*/ 1790812 w 1996580"/>
                  <a:gd name="connsiteY2" fmla="*/ 1996580 h 1996580"/>
                  <a:gd name="connsiteX3" fmla="*/ 205768 w 1996580"/>
                  <a:gd name="connsiteY3" fmla="*/ 1996580 h 1996580"/>
                  <a:gd name="connsiteX4" fmla="*/ 0 w 1996580"/>
                  <a:gd name="connsiteY4" fmla="*/ 1790812 h 1996580"/>
                  <a:gd name="connsiteX5" fmla="*/ 0 w 1996580"/>
                  <a:gd name="connsiteY5" fmla="*/ 205768 h 1996580"/>
                  <a:gd name="connsiteX6" fmla="*/ 205768 w 1996580"/>
                  <a:gd name="connsiteY6" fmla="*/ 0 h 1996580"/>
                  <a:gd name="connsiteX0" fmla="*/ 1996580 w 1996580"/>
                  <a:gd name="connsiteY0" fmla="*/ 1790812 h 1996580"/>
                  <a:gd name="connsiteX1" fmla="*/ 1790812 w 1996580"/>
                  <a:gd name="connsiteY1" fmla="*/ 1996580 h 1996580"/>
                  <a:gd name="connsiteX2" fmla="*/ 205768 w 1996580"/>
                  <a:gd name="connsiteY2" fmla="*/ 1996580 h 1996580"/>
                  <a:gd name="connsiteX3" fmla="*/ 0 w 1996580"/>
                  <a:gd name="connsiteY3" fmla="*/ 1790812 h 1996580"/>
                  <a:gd name="connsiteX4" fmla="*/ 0 w 1996580"/>
                  <a:gd name="connsiteY4" fmla="*/ 205768 h 1996580"/>
                  <a:gd name="connsiteX5" fmla="*/ 205768 w 1996580"/>
                  <a:gd name="connsiteY5" fmla="*/ 0 h 1996580"/>
                  <a:gd name="connsiteX0" fmla="*/ 1790812 w 1790812"/>
                  <a:gd name="connsiteY0" fmla="*/ 1996580 h 1996580"/>
                  <a:gd name="connsiteX1" fmla="*/ 205768 w 1790812"/>
                  <a:gd name="connsiteY1" fmla="*/ 1996580 h 1996580"/>
                  <a:gd name="connsiteX2" fmla="*/ 0 w 1790812"/>
                  <a:gd name="connsiteY2" fmla="*/ 1790812 h 1996580"/>
                  <a:gd name="connsiteX3" fmla="*/ 0 w 1790812"/>
                  <a:gd name="connsiteY3" fmla="*/ 205768 h 1996580"/>
                  <a:gd name="connsiteX4" fmla="*/ 205768 w 1790812"/>
                  <a:gd name="connsiteY4" fmla="*/ 0 h 1996580"/>
                  <a:gd name="connsiteX0" fmla="*/ 205768 w 205768"/>
                  <a:gd name="connsiteY0" fmla="*/ 1996580 h 1996580"/>
                  <a:gd name="connsiteX1" fmla="*/ 0 w 205768"/>
                  <a:gd name="connsiteY1" fmla="*/ 1790812 h 1996580"/>
                  <a:gd name="connsiteX2" fmla="*/ 0 w 205768"/>
                  <a:gd name="connsiteY2" fmla="*/ 205768 h 1996580"/>
                  <a:gd name="connsiteX3" fmla="*/ 205768 w 205768"/>
                  <a:gd name="connsiteY3" fmla="*/ 0 h 1996580"/>
                  <a:gd name="connsiteX0" fmla="*/ 0 w 205768"/>
                  <a:gd name="connsiteY0" fmla="*/ 1790812 h 1790812"/>
                  <a:gd name="connsiteX1" fmla="*/ 0 w 205768"/>
                  <a:gd name="connsiteY1" fmla="*/ 205768 h 1790812"/>
                  <a:gd name="connsiteX2" fmla="*/ 205768 w 205768"/>
                  <a:gd name="connsiteY2" fmla="*/ 0 h 1790812"/>
                  <a:gd name="connsiteX0" fmla="*/ 0 w 205768"/>
                  <a:gd name="connsiteY0" fmla="*/ 205768 h 205768"/>
                  <a:gd name="connsiteX1" fmla="*/ 205768 w 205768"/>
                  <a:gd name="connsiteY1" fmla="*/ 0 h 205768"/>
                </a:gdLst>
                <a:ahLst/>
                <a:cxnLst>
                  <a:cxn ang="0">
                    <a:pos x="connsiteX0" y="connsiteY0"/>
                  </a:cxn>
                  <a:cxn ang="0">
                    <a:pos x="connsiteX1" y="connsiteY1"/>
                  </a:cxn>
                </a:cxnLst>
                <a:rect l="l" t="t" r="r" b="b"/>
                <a:pathLst>
                  <a:path w="205768" h="205768">
                    <a:moveTo>
                      <a:pt x="0" y="205768"/>
                    </a:moveTo>
                    <a:cubicBezTo>
                      <a:pt x="0" y="92125"/>
                      <a:pt x="92125" y="0"/>
                      <a:pt x="205768" y="0"/>
                    </a:cubicBezTo>
                  </a:path>
                </a:pathLst>
              </a:custGeom>
              <a:ln w="76200" cap="sq">
                <a:solidFill>
                  <a:schemeClr val="bg2"/>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cxnSp>
            <p:nvCxnSpPr>
              <p:cNvPr id="54" name="Straight Connector 53">
                <a:extLst>
                  <a:ext uri="{FF2B5EF4-FFF2-40B4-BE49-F238E27FC236}">
                    <a16:creationId xmlns:a16="http://schemas.microsoft.com/office/drawing/2014/main" id="{010AD3AD-D99A-0526-0A32-F08FF84C2DA1}"/>
                  </a:ext>
                </a:extLst>
              </p:cNvPr>
              <p:cNvCxnSpPr>
                <a:cxnSpLocks/>
              </p:cNvCxnSpPr>
              <p:nvPr/>
            </p:nvCxnSpPr>
            <p:spPr>
              <a:xfrm rot="10800000" flipV="1">
                <a:off x="8512360" y="2926703"/>
                <a:ext cx="0" cy="1664894"/>
              </a:xfrm>
              <a:prstGeom prst="line">
                <a:avLst/>
              </a:prstGeom>
              <a:ln w="76200" cap="sq">
                <a:solidFill>
                  <a:schemeClr val="bg2"/>
                </a:solidFill>
                <a:prstDash val="solid"/>
              </a:ln>
            </p:spPr>
            <p:style>
              <a:lnRef idx="1">
                <a:schemeClr val="accent1"/>
              </a:lnRef>
              <a:fillRef idx="0">
                <a:schemeClr val="accent1"/>
              </a:fillRef>
              <a:effectRef idx="0">
                <a:schemeClr val="accent1"/>
              </a:effectRef>
              <a:fontRef idx="minor">
                <a:schemeClr val="tx1"/>
              </a:fontRef>
            </p:style>
          </p:cxnSp>
        </p:grpSp>
        <p:sp>
          <p:nvSpPr>
            <p:cNvPr id="59" name="Triangle 58">
              <a:extLst>
                <a:ext uri="{FF2B5EF4-FFF2-40B4-BE49-F238E27FC236}">
                  <a16:creationId xmlns:a16="http://schemas.microsoft.com/office/drawing/2014/main" id="{6749754B-8A5C-A714-60BB-5395FB0935C3}"/>
                </a:ext>
              </a:extLst>
            </p:cNvPr>
            <p:cNvSpPr/>
            <p:nvPr/>
          </p:nvSpPr>
          <p:spPr>
            <a:xfrm rot="16200000" flipV="1">
              <a:off x="9262700" y="3438542"/>
              <a:ext cx="226829" cy="195890"/>
            </a:xfrm>
            <a:prstGeom prst="triangle">
              <a:avLst/>
            </a:prstGeom>
            <a:solidFill>
              <a:schemeClr val="bg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sp>
          <p:nvSpPr>
            <p:cNvPr id="27" name="Oval 26">
              <a:extLst>
                <a:ext uri="{FF2B5EF4-FFF2-40B4-BE49-F238E27FC236}">
                  <a16:creationId xmlns:a16="http://schemas.microsoft.com/office/drawing/2014/main" id="{96EBCC49-BDE9-EEE4-61F0-EB303CDA1E2E}"/>
                </a:ext>
              </a:extLst>
            </p:cNvPr>
            <p:cNvSpPr/>
            <p:nvPr/>
          </p:nvSpPr>
          <p:spPr>
            <a:xfrm>
              <a:off x="5515488" y="3825810"/>
              <a:ext cx="1414829" cy="1414829"/>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FFFFFF"/>
                  </a:solidFill>
                  <a:effectLst/>
                  <a:uLnTx/>
                  <a:uFillTx/>
                  <a:latin typeface="Arial"/>
                  <a:ea typeface="+mn-ea"/>
                  <a:cs typeface="+mn-cs"/>
                </a:rPr>
                <a:t>Clean Room of Customers’ Choosing </a:t>
              </a:r>
            </a:p>
          </p:txBody>
        </p:sp>
        <p:sp>
          <p:nvSpPr>
            <p:cNvPr id="28" name="Oval 27">
              <a:extLst>
                <a:ext uri="{FF2B5EF4-FFF2-40B4-BE49-F238E27FC236}">
                  <a16:creationId xmlns:a16="http://schemas.microsoft.com/office/drawing/2014/main" id="{EEBFED72-5CA1-486F-DE77-8D5035868678}"/>
                </a:ext>
              </a:extLst>
            </p:cNvPr>
            <p:cNvSpPr/>
            <p:nvPr/>
          </p:nvSpPr>
          <p:spPr>
            <a:xfrm>
              <a:off x="5515488" y="1773386"/>
              <a:ext cx="1414829" cy="1414829"/>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FFFFFF"/>
                  </a:solidFill>
                  <a:effectLst/>
                  <a:uLnTx/>
                  <a:uFillTx/>
                  <a:latin typeface="Arial"/>
                  <a:ea typeface="+mn-ea"/>
                  <a:cs typeface="+mn-cs"/>
                </a:rPr>
                <a:t>Directly Upload First Party Data </a:t>
              </a:r>
            </a:p>
          </p:txBody>
        </p:sp>
        <p:sp>
          <p:nvSpPr>
            <p:cNvPr id="60" name="TextBox 59">
              <a:extLst>
                <a:ext uri="{FF2B5EF4-FFF2-40B4-BE49-F238E27FC236}">
                  <a16:creationId xmlns:a16="http://schemas.microsoft.com/office/drawing/2014/main" id="{A4BDD2DC-50B7-DE98-3763-FF4D84A6735B}"/>
                </a:ext>
              </a:extLst>
            </p:cNvPr>
            <p:cNvSpPr txBox="1"/>
            <p:nvPr/>
          </p:nvSpPr>
          <p:spPr>
            <a:xfrm>
              <a:off x="3126300" y="3710141"/>
              <a:ext cx="1434861" cy="32316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a:ln>
                    <a:noFill/>
                  </a:ln>
                  <a:solidFill>
                    <a:srgbClr val="FFFFFF"/>
                  </a:solidFill>
                  <a:effectLst/>
                  <a:uLnTx/>
                  <a:uFillTx/>
                  <a:latin typeface="Arial"/>
                  <a:ea typeface="+mn-ea"/>
                  <a:cs typeface="Arial"/>
                </a:rPr>
                <a:t>Onboarding</a:t>
              </a:r>
              <a:endParaRPr kumimoji="0" lang="en-US" sz="1500" b="1" i="0" u="none" strike="noStrike" kern="1200" cap="none" spc="0" normalizeH="0" baseline="0" noProof="0">
                <a:ln>
                  <a:noFill/>
                </a:ln>
                <a:solidFill>
                  <a:srgbClr val="FFFFFF"/>
                </a:solidFill>
                <a:effectLst/>
                <a:uLnTx/>
                <a:uFillTx/>
                <a:latin typeface="Arial"/>
                <a:ea typeface="+mn-ea"/>
                <a:cs typeface="+mn-cs"/>
              </a:endParaRPr>
            </a:p>
          </p:txBody>
        </p:sp>
        <p:sp>
          <p:nvSpPr>
            <p:cNvPr id="63" name="TextBox 62">
              <a:extLst>
                <a:ext uri="{FF2B5EF4-FFF2-40B4-BE49-F238E27FC236}">
                  <a16:creationId xmlns:a16="http://schemas.microsoft.com/office/drawing/2014/main" id="{FEAFB87B-E2EC-C024-DC2D-877AEB7D86F5}"/>
                </a:ext>
              </a:extLst>
            </p:cNvPr>
            <p:cNvSpPr txBox="1"/>
            <p:nvPr/>
          </p:nvSpPr>
          <p:spPr>
            <a:xfrm>
              <a:off x="5498922" y="3337197"/>
              <a:ext cx="1434861" cy="32316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1" u="none" strike="noStrike" kern="1200" cap="none" spc="0" normalizeH="0" baseline="0" noProof="0">
                  <a:ln>
                    <a:noFill/>
                  </a:ln>
                  <a:solidFill>
                    <a:srgbClr val="FFFFFF"/>
                  </a:solidFill>
                  <a:effectLst/>
                  <a:uLnTx/>
                  <a:uFillTx/>
                  <a:latin typeface="Arial"/>
                  <a:ea typeface="+mn-ea"/>
                  <a:cs typeface="Arial"/>
                </a:rPr>
                <a:t>or</a:t>
              </a:r>
              <a:endParaRPr kumimoji="0" lang="en-US" sz="1500" b="1" i="1" u="none" strike="noStrike" kern="1200" cap="none" spc="0" normalizeH="0" baseline="0" noProof="0">
                <a:ln>
                  <a:noFill/>
                </a:ln>
                <a:solidFill>
                  <a:srgbClr val="FFFFFF"/>
                </a:solidFill>
                <a:effectLst/>
                <a:uLnTx/>
                <a:uFillTx/>
                <a:latin typeface="Arial"/>
                <a:ea typeface="+mn-ea"/>
                <a:cs typeface="+mn-cs"/>
              </a:endParaRPr>
            </a:p>
          </p:txBody>
        </p:sp>
        <p:grpSp>
          <p:nvGrpSpPr>
            <p:cNvPr id="4" name="Group 3">
              <a:extLst>
                <a:ext uri="{FF2B5EF4-FFF2-40B4-BE49-F238E27FC236}">
                  <a16:creationId xmlns:a16="http://schemas.microsoft.com/office/drawing/2014/main" id="{1CF86748-AA8F-7066-7942-00ED2118F675}"/>
                </a:ext>
              </a:extLst>
            </p:cNvPr>
            <p:cNvGrpSpPr/>
            <p:nvPr/>
          </p:nvGrpSpPr>
          <p:grpSpPr>
            <a:xfrm>
              <a:off x="4831471" y="2348976"/>
              <a:ext cx="578251" cy="2339244"/>
              <a:chOff x="4831471" y="2348976"/>
              <a:chExt cx="578251" cy="2339244"/>
            </a:xfrm>
          </p:grpSpPr>
          <p:sp>
            <p:nvSpPr>
              <p:cNvPr id="48" name="Triangle 47">
                <a:extLst>
                  <a:ext uri="{FF2B5EF4-FFF2-40B4-BE49-F238E27FC236}">
                    <a16:creationId xmlns:a16="http://schemas.microsoft.com/office/drawing/2014/main" id="{53664F16-A1CC-B4C6-8A27-C534F64EB971}"/>
                  </a:ext>
                </a:extLst>
              </p:cNvPr>
              <p:cNvSpPr/>
              <p:nvPr/>
            </p:nvSpPr>
            <p:spPr>
              <a:xfrm rot="16200000" flipV="1">
                <a:off x="5198362" y="2364446"/>
                <a:ext cx="226829" cy="195890"/>
              </a:xfrm>
              <a:prstGeom prst="triangle">
                <a:avLst/>
              </a:prstGeom>
              <a:solidFill>
                <a:schemeClr val="bg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sp>
            <p:nvSpPr>
              <p:cNvPr id="49" name="Triangle 48">
                <a:extLst>
                  <a:ext uri="{FF2B5EF4-FFF2-40B4-BE49-F238E27FC236}">
                    <a16:creationId xmlns:a16="http://schemas.microsoft.com/office/drawing/2014/main" id="{6AFA3DC7-99D6-3912-0E07-343E37475BC5}"/>
                  </a:ext>
                </a:extLst>
              </p:cNvPr>
              <p:cNvSpPr/>
              <p:nvPr/>
            </p:nvSpPr>
            <p:spPr>
              <a:xfrm rot="16200000" flipV="1">
                <a:off x="5198362" y="4476861"/>
                <a:ext cx="226829" cy="195890"/>
              </a:xfrm>
              <a:prstGeom prst="triangle">
                <a:avLst/>
              </a:prstGeom>
              <a:solidFill>
                <a:schemeClr val="bg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sp>
            <p:nvSpPr>
              <p:cNvPr id="8" name="Right Bracket 7">
                <a:extLst>
                  <a:ext uri="{FF2B5EF4-FFF2-40B4-BE49-F238E27FC236}">
                    <a16:creationId xmlns:a16="http://schemas.microsoft.com/office/drawing/2014/main" id="{26F56809-5BD5-7209-22E3-0C3683C0AA73}"/>
                  </a:ext>
                </a:extLst>
              </p:cNvPr>
              <p:cNvSpPr/>
              <p:nvPr/>
            </p:nvSpPr>
            <p:spPr>
              <a:xfrm flipH="1">
                <a:off x="4831471" y="2471738"/>
                <a:ext cx="413564" cy="2092326"/>
              </a:xfrm>
              <a:prstGeom prst="rightBracket">
                <a:avLst>
                  <a:gd name="adj" fmla="val 116643"/>
                </a:avLst>
              </a:prstGeom>
              <a:ln w="60325" cap="rnd">
                <a:solidFill>
                  <a:schemeClr val="bg2"/>
                </a:solidFill>
                <a:prstDash val="sysDot"/>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grpSp>
        <p:sp>
          <p:nvSpPr>
            <p:cNvPr id="67" name="Rectangle 66">
              <a:extLst>
                <a:ext uri="{FF2B5EF4-FFF2-40B4-BE49-F238E27FC236}">
                  <a16:creationId xmlns:a16="http://schemas.microsoft.com/office/drawing/2014/main" id="{E8F5701C-2930-3DFE-3BD8-7E34D1F5C991}"/>
                </a:ext>
              </a:extLst>
            </p:cNvPr>
            <p:cNvSpPr/>
            <p:nvPr/>
          </p:nvSpPr>
          <p:spPr>
            <a:xfrm rot="5400000">
              <a:off x="9612738" y="2863471"/>
              <a:ext cx="1713470" cy="1300538"/>
            </a:xfrm>
            <a:prstGeom prst="rect">
              <a:avLst/>
            </a:prstGeom>
            <a:solidFill>
              <a:schemeClr val="tx2"/>
            </a:solidFill>
            <a:ln w="444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a:ln>
                  <a:noFill/>
                </a:ln>
                <a:solidFill>
                  <a:srgbClr val="FFFFFF"/>
                </a:solidFill>
                <a:effectLst/>
                <a:uLnTx/>
                <a:uFillTx/>
                <a:latin typeface="Arial"/>
                <a:ea typeface="+mn-ea"/>
                <a:cs typeface="+mn-cs"/>
              </a:endParaRPr>
            </a:p>
          </p:txBody>
        </p:sp>
        <p:sp>
          <p:nvSpPr>
            <p:cNvPr id="68" name="Graphic 14">
              <a:extLst>
                <a:ext uri="{FF2B5EF4-FFF2-40B4-BE49-F238E27FC236}">
                  <a16:creationId xmlns:a16="http://schemas.microsoft.com/office/drawing/2014/main" id="{88494730-4CCB-9258-D339-C0CAE6EF7549}"/>
                </a:ext>
              </a:extLst>
            </p:cNvPr>
            <p:cNvSpPr/>
            <p:nvPr/>
          </p:nvSpPr>
          <p:spPr>
            <a:xfrm rot="5400000">
              <a:off x="9820591" y="1444442"/>
              <a:ext cx="1297764" cy="1300538"/>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solidFill>
              <a:schemeClr val="tx2"/>
            </a:solidFill>
            <a:ln w="444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a:ln>
                  <a:noFill/>
                </a:ln>
                <a:solidFill>
                  <a:srgbClr val="FFFFFF"/>
                </a:solidFill>
                <a:effectLst/>
                <a:uLnTx/>
                <a:uFillTx/>
                <a:latin typeface="Arial"/>
                <a:ea typeface="+mn-ea"/>
                <a:cs typeface="+mn-cs"/>
              </a:endParaRPr>
            </a:p>
          </p:txBody>
        </p:sp>
        <p:sp>
          <p:nvSpPr>
            <p:cNvPr id="69" name="Graphic 14">
              <a:extLst>
                <a:ext uri="{FF2B5EF4-FFF2-40B4-BE49-F238E27FC236}">
                  <a16:creationId xmlns:a16="http://schemas.microsoft.com/office/drawing/2014/main" id="{D9CECF48-E69C-C2E9-8431-FDC791A1A610}"/>
                </a:ext>
              </a:extLst>
            </p:cNvPr>
            <p:cNvSpPr/>
            <p:nvPr/>
          </p:nvSpPr>
          <p:spPr>
            <a:xfrm rot="5400000" flipH="1">
              <a:off x="9820591" y="4282500"/>
              <a:ext cx="1297764" cy="1300538"/>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solidFill>
              <a:schemeClr val="tx2"/>
            </a:solidFill>
            <a:ln w="444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a:ln>
                  <a:noFill/>
                </a:ln>
                <a:solidFill>
                  <a:srgbClr val="FFFFFF"/>
                </a:solidFill>
                <a:effectLst/>
                <a:uLnTx/>
                <a:uFillTx/>
                <a:latin typeface="Arial"/>
                <a:ea typeface="+mn-ea"/>
                <a:cs typeface="+mn-cs"/>
              </a:endParaRPr>
            </a:p>
          </p:txBody>
        </p:sp>
        <p:sp>
          <p:nvSpPr>
            <p:cNvPr id="70" name="Oval 69">
              <a:extLst>
                <a:ext uri="{FF2B5EF4-FFF2-40B4-BE49-F238E27FC236}">
                  <a16:creationId xmlns:a16="http://schemas.microsoft.com/office/drawing/2014/main" id="{D078B9C8-FDD2-A947-8A42-34D5F894981A}"/>
                </a:ext>
              </a:extLst>
            </p:cNvPr>
            <p:cNvSpPr/>
            <p:nvPr/>
          </p:nvSpPr>
          <p:spPr>
            <a:xfrm rot="5400000">
              <a:off x="9728787" y="2773056"/>
              <a:ext cx="1481372" cy="1481368"/>
            </a:xfrm>
            <a:prstGeom prst="ellipse">
              <a:avLst/>
            </a:prstGeom>
            <a:solidFill>
              <a:schemeClr val="tx2"/>
            </a:solidFill>
            <a:ln w="73025">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a:ln>
                  <a:noFill/>
                </a:ln>
                <a:solidFill>
                  <a:srgbClr val="FFFFFF"/>
                </a:solidFill>
                <a:effectLst/>
                <a:uLnTx/>
                <a:uFillTx/>
                <a:latin typeface="Arial"/>
                <a:ea typeface="+mn-ea"/>
                <a:cs typeface="+mn-cs"/>
              </a:endParaRPr>
            </a:p>
          </p:txBody>
        </p:sp>
        <p:grpSp>
          <p:nvGrpSpPr>
            <p:cNvPr id="71" name="Group 70">
              <a:extLst>
                <a:ext uri="{FF2B5EF4-FFF2-40B4-BE49-F238E27FC236}">
                  <a16:creationId xmlns:a16="http://schemas.microsoft.com/office/drawing/2014/main" id="{ACF81768-BF68-DEBF-23BF-07D51483E02A}"/>
                </a:ext>
              </a:extLst>
            </p:cNvPr>
            <p:cNvGrpSpPr/>
            <p:nvPr/>
          </p:nvGrpSpPr>
          <p:grpSpPr>
            <a:xfrm rot="16200000">
              <a:off x="10071078" y="3088104"/>
              <a:ext cx="822472" cy="851270"/>
              <a:chOff x="6473828" y="-1247563"/>
              <a:chExt cx="973178" cy="1007253"/>
            </a:xfrm>
          </p:grpSpPr>
          <p:sp>
            <p:nvSpPr>
              <p:cNvPr id="78" name="TextBox 77">
                <a:extLst>
                  <a:ext uri="{FF2B5EF4-FFF2-40B4-BE49-F238E27FC236}">
                    <a16:creationId xmlns:a16="http://schemas.microsoft.com/office/drawing/2014/main" id="{0F5324EC-9966-D719-BACF-0F26D33F74DA}"/>
                  </a:ext>
                </a:extLst>
              </p:cNvPr>
              <p:cNvSpPr txBox="1"/>
              <p:nvPr/>
            </p:nvSpPr>
            <p:spPr>
              <a:xfrm rot="5400000">
                <a:off x="6133254" y="-906989"/>
                <a:ext cx="1007253" cy="326105"/>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100" b="1" i="0" u="none" strike="noStrike" kern="1200" cap="none" spc="0" normalizeH="0" baseline="0" noProof="0">
                    <a:ln>
                      <a:noFill/>
                    </a:ln>
                    <a:solidFill>
                      <a:srgbClr val="FFFFFF"/>
                    </a:solidFill>
                    <a:effectLst/>
                    <a:uLnTx/>
                    <a:uFillTx/>
                    <a:latin typeface="Arial"/>
                    <a:ea typeface="+mn-ea"/>
                    <a:cs typeface="Poppins SemiBold" panose="00000700000000000000" pitchFamily="2" charset="0"/>
                  </a:rPr>
                  <a:t>DATA PLATFORM </a:t>
                </a:r>
              </a:p>
            </p:txBody>
          </p:sp>
          <p:pic>
            <p:nvPicPr>
              <p:cNvPr id="79" name="Picture 78">
                <a:extLst>
                  <a:ext uri="{FF2B5EF4-FFF2-40B4-BE49-F238E27FC236}">
                    <a16:creationId xmlns:a16="http://schemas.microsoft.com/office/drawing/2014/main" id="{E9C24868-A180-65AB-6699-A10AE91709B9}"/>
                  </a:ext>
                </a:extLst>
              </p:cNvPr>
              <p:cNvPicPr>
                <a:picLocks noChangeAspect="1"/>
              </p:cNvPicPr>
              <p:nvPr/>
            </p:nvPicPr>
            <p:blipFill>
              <a:blip r:embed="rId18"/>
              <a:stretch>
                <a:fillRect/>
              </a:stretch>
            </p:blipFill>
            <p:spPr>
              <a:xfrm rot="5400000">
                <a:off x="6980834" y="-997231"/>
                <a:ext cx="425755" cy="506589"/>
              </a:xfrm>
              <a:prstGeom prst="rect">
                <a:avLst/>
              </a:prstGeom>
            </p:spPr>
          </p:pic>
        </p:grpSp>
        <p:grpSp>
          <p:nvGrpSpPr>
            <p:cNvPr id="72" name="Group 71">
              <a:extLst>
                <a:ext uri="{FF2B5EF4-FFF2-40B4-BE49-F238E27FC236}">
                  <a16:creationId xmlns:a16="http://schemas.microsoft.com/office/drawing/2014/main" id="{315843B2-A0AA-4FF9-5064-58242392DD6E}"/>
                </a:ext>
              </a:extLst>
            </p:cNvPr>
            <p:cNvGrpSpPr/>
            <p:nvPr/>
          </p:nvGrpSpPr>
          <p:grpSpPr>
            <a:xfrm rot="16200000">
              <a:off x="10071077" y="4427386"/>
              <a:ext cx="822473" cy="851269"/>
              <a:chOff x="6473826" y="299556"/>
              <a:chExt cx="973179" cy="1007252"/>
            </a:xfrm>
          </p:grpSpPr>
          <p:sp>
            <p:nvSpPr>
              <p:cNvPr id="76" name="TextBox 75">
                <a:extLst>
                  <a:ext uri="{FF2B5EF4-FFF2-40B4-BE49-F238E27FC236}">
                    <a16:creationId xmlns:a16="http://schemas.microsoft.com/office/drawing/2014/main" id="{B9E8AFCF-9DCB-F039-72E0-33F12C42D22A}"/>
                  </a:ext>
                </a:extLst>
              </p:cNvPr>
              <p:cNvSpPr txBox="1"/>
              <p:nvPr/>
            </p:nvSpPr>
            <p:spPr>
              <a:xfrm rot="5400000">
                <a:off x="6133253" y="640129"/>
                <a:ext cx="1007252" cy="326105"/>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100" b="1" i="0" u="none" strike="noStrike" kern="1200" cap="none" spc="0" normalizeH="0" baseline="0" noProof="0">
                    <a:ln>
                      <a:noFill/>
                    </a:ln>
                    <a:solidFill>
                      <a:srgbClr val="FFFFFF"/>
                    </a:solidFill>
                    <a:effectLst/>
                    <a:uLnTx/>
                    <a:uFillTx/>
                    <a:latin typeface="Arial"/>
                    <a:ea typeface="+mn-ea"/>
                    <a:cs typeface="Poppins SemiBold" panose="00000700000000000000" pitchFamily="2" charset="0"/>
                  </a:rPr>
                  <a:t>SUPPLY PLATFORM </a:t>
                </a:r>
              </a:p>
            </p:txBody>
          </p:sp>
          <p:pic>
            <p:nvPicPr>
              <p:cNvPr id="77" name="Picture 76">
                <a:extLst>
                  <a:ext uri="{FF2B5EF4-FFF2-40B4-BE49-F238E27FC236}">
                    <a16:creationId xmlns:a16="http://schemas.microsoft.com/office/drawing/2014/main" id="{F99F2ABD-3FC0-E915-B5A9-4311556B40BA}"/>
                  </a:ext>
                </a:extLst>
              </p:cNvPr>
              <p:cNvPicPr>
                <a:picLocks noChangeAspect="1"/>
              </p:cNvPicPr>
              <p:nvPr/>
            </p:nvPicPr>
            <p:blipFill>
              <a:blip r:embed="rId19"/>
              <a:stretch>
                <a:fillRect/>
              </a:stretch>
            </p:blipFill>
            <p:spPr>
              <a:xfrm rot="5400000">
                <a:off x="6980833" y="549887"/>
                <a:ext cx="425755" cy="506589"/>
              </a:xfrm>
              <a:prstGeom prst="rect">
                <a:avLst/>
              </a:prstGeom>
            </p:spPr>
          </p:pic>
        </p:grpSp>
        <p:grpSp>
          <p:nvGrpSpPr>
            <p:cNvPr id="73" name="Group 72">
              <a:extLst>
                <a:ext uri="{FF2B5EF4-FFF2-40B4-BE49-F238E27FC236}">
                  <a16:creationId xmlns:a16="http://schemas.microsoft.com/office/drawing/2014/main" id="{166928CD-9975-2B6B-B361-98854CFFA0BB}"/>
                </a:ext>
              </a:extLst>
            </p:cNvPr>
            <p:cNvGrpSpPr/>
            <p:nvPr/>
          </p:nvGrpSpPr>
          <p:grpSpPr>
            <a:xfrm rot="16200000">
              <a:off x="10071077" y="1715260"/>
              <a:ext cx="822473" cy="851269"/>
              <a:chOff x="6473827" y="-2794681"/>
              <a:chExt cx="973179" cy="1007252"/>
            </a:xfrm>
          </p:grpSpPr>
          <p:sp>
            <p:nvSpPr>
              <p:cNvPr id="74" name="TextBox 73">
                <a:extLst>
                  <a:ext uri="{FF2B5EF4-FFF2-40B4-BE49-F238E27FC236}">
                    <a16:creationId xmlns:a16="http://schemas.microsoft.com/office/drawing/2014/main" id="{59A3DFF1-00B3-D781-2C25-FFB97E79DD28}"/>
                  </a:ext>
                </a:extLst>
              </p:cNvPr>
              <p:cNvSpPr txBox="1"/>
              <p:nvPr/>
            </p:nvSpPr>
            <p:spPr>
              <a:xfrm rot="5400000">
                <a:off x="6133254" y="-2454108"/>
                <a:ext cx="1007252" cy="326105"/>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100" b="1" i="0" u="none" strike="noStrike" kern="1200" cap="none" spc="0" normalizeH="0" baseline="0" noProof="0">
                    <a:ln>
                      <a:noFill/>
                    </a:ln>
                    <a:solidFill>
                      <a:srgbClr val="FFFFFF"/>
                    </a:solidFill>
                    <a:effectLst/>
                    <a:uLnTx/>
                    <a:uFillTx/>
                    <a:latin typeface="Arial"/>
                    <a:ea typeface="+mn-ea"/>
                    <a:cs typeface="Poppins SemiBold" panose="00000700000000000000" pitchFamily="2" charset="0"/>
                  </a:rPr>
                  <a:t>DEMAND PLATFORM </a:t>
                </a:r>
              </a:p>
            </p:txBody>
          </p:sp>
          <p:pic>
            <p:nvPicPr>
              <p:cNvPr id="75" name="Picture 74">
                <a:extLst>
                  <a:ext uri="{FF2B5EF4-FFF2-40B4-BE49-F238E27FC236}">
                    <a16:creationId xmlns:a16="http://schemas.microsoft.com/office/drawing/2014/main" id="{422D5592-4E28-7DA2-ABF2-3BDB2943ECCB}"/>
                  </a:ext>
                </a:extLst>
              </p:cNvPr>
              <p:cNvPicPr>
                <a:picLocks noChangeAspect="1"/>
              </p:cNvPicPr>
              <p:nvPr/>
            </p:nvPicPr>
            <p:blipFill>
              <a:blip r:embed="rId20"/>
              <a:stretch>
                <a:fillRect/>
              </a:stretch>
            </p:blipFill>
            <p:spPr>
              <a:xfrm rot="5400000">
                <a:off x="6980835" y="-2544348"/>
                <a:ext cx="425755" cy="506587"/>
              </a:xfrm>
              <a:prstGeom prst="rect">
                <a:avLst/>
              </a:prstGeom>
            </p:spPr>
          </p:pic>
        </p:grpSp>
      </p:grpSp>
    </p:spTree>
    <p:extLst>
      <p:ext uri="{BB962C8B-B14F-4D97-AF65-F5344CB8AC3E}">
        <p14:creationId xmlns:p14="http://schemas.microsoft.com/office/powerpoint/2010/main" val="41721302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gradFill>
          <a:gsLst>
            <a:gs pos="100000">
              <a:schemeClr val="accent1"/>
            </a:gs>
            <a:gs pos="0">
              <a:schemeClr val="accent2"/>
            </a:gs>
          </a:gsLst>
          <a:lin ang="2700000" scaled="0"/>
        </a:gradFill>
        <a:effectLst/>
      </p:bgPr>
    </p:bg>
    <p:spTree>
      <p:nvGrpSpPr>
        <p:cNvPr id="1" name="">
          <a:extLst>
            <a:ext uri="{FF2B5EF4-FFF2-40B4-BE49-F238E27FC236}">
              <a16:creationId xmlns:a16="http://schemas.microsoft.com/office/drawing/2014/main" id="{FC829A13-ECA7-6A28-9E4C-DDBC1838AF18}"/>
            </a:ext>
          </a:extLst>
        </p:cNvPr>
        <p:cNvGrpSpPr/>
        <p:nvPr/>
      </p:nvGrpSpPr>
      <p:grpSpPr>
        <a:xfrm>
          <a:off x="0" y="0"/>
          <a:ext cx="0" cy="0"/>
          <a:chOff x="0" y="0"/>
          <a:chExt cx="0" cy="0"/>
        </a:xfrm>
      </p:grpSpPr>
      <p:sp>
        <p:nvSpPr>
          <p:cNvPr id="35" name="Freeform: Shape 34">
            <a:extLst>
              <a:ext uri="{FF2B5EF4-FFF2-40B4-BE49-F238E27FC236}">
                <a16:creationId xmlns:a16="http://schemas.microsoft.com/office/drawing/2014/main" id="{9364AAB5-1CFD-E724-F8AC-38B8CA23FC08}"/>
              </a:ext>
            </a:extLst>
          </p:cNvPr>
          <p:cNvSpPr/>
          <p:nvPr/>
        </p:nvSpPr>
        <p:spPr>
          <a:xfrm>
            <a:off x="-892892" y="2420490"/>
            <a:ext cx="13977787" cy="4437511"/>
          </a:xfrm>
          <a:custGeom>
            <a:avLst/>
            <a:gdLst>
              <a:gd name="connsiteX0" fmla="*/ 6988894 w 13977787"/>
              <a:gd name="connsiteY0" fmla="*/ 0 h 4437511"/>
              <a:gd name="connsiteX1" fmla="*/ 13949059 w 13977787"/>
              <a:gd name="connsiteY1" fmla="*/ 4373968 h 4437511"/>
              <a:gd name="connsiteX2" fmla="*/ 13977787 w 13977787"/>
              <a:gd name="connsiteY2" fmla="*/ 4437511 h 4437511"/>
              <a:gd name="connsiteX3" fmla="*/ 0 w 13977787"/>
              <a:gd name="connsiteY3" fmla="*/ 4437511 h 4437511"/>
              <a:gd name="connsiteX4" fmla="*/ 28727 w 13977787"/>
              <a:gd name="connsiteY4" fmla="*/ 4373968 h 4437511"/>
              <a:gd name="connsiteX5" fmla="*/ 6988894 w 13977787"/>
              <a:gd name="connsiteY5" fmla="*/ 0 h 443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77787" h="4437511">
                <a:moveTo>
                  <a:pt x="6988894" y="0"/>
                </a:moveTo>
                <a:cubicBezTo>
                  <a:pt x="10054018" y="0"/>
                  <a:pt x="12702017" y="1785932"/>
                  <a:pt x="13949059" y="4373968"/>
                </a:cubicBezTo>
                <a:lnTo>
                  <a:pt x="13977787" y="4437511"/>
                </a:lnTo>
                <a:lnTo>
                  <a:pt x="0" y="4437511"/>
                </a:lnTo>
                <a:lnTo>
                  <a:pt x="28727" y="4373968"/>
                </a:lnTo>
                <a:cubicBezTo>
                  <a:pt x="1275770" y="1785932"/>
                  <a:pt x="3923768" y="0"/>
                  <a:pt x="6988894" y="0"/>
                </a:cubicBezTo>
                <a:close/>
              </a:path>
            </a:pathLst>
          </a:custGeom>
          <a:gradFill>
            <a:gsLst>
              <a:gs pos="19000">
                <a:srgbClr val="EEFCE2">
                  <a:alpha val="12000"/>
                </a:srgbClr>
              </a:gs>
              <a:gs pos="1000">
                <a:schemeClr val="accent5">
                  <a:alpha val="28000"/>
                </a:schemeClr>
              </a:gs>
              <a:gs pos="100000">
                <a:schemeClr val="accent5">
                  <a:alpha val="0"/>
                </a:schemeClr>
              </a:gs>
            </a:gsLst>
            <a:lin ang="5400000" scaled="0"/>
          </a:gradFill>
          <a:ln w="1968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sp>
        <p:nvSpPr>
          <p:cNvPr id="10" name="Title 2">
            <a:extLst>
              <a:ext uri="{FF2B5EF4-FFF2-40B4-BE49-F238E27FC236}">
                <a16:creationId xmlns:a16="http://schemas.microsoft.com/office/drawing/2014/main" id="{90E1530B-9CFB-82E8-64AF-82CCCAEB28E4}"/>
              </a:ext>
            </a:extLst>
          </p:cNvPr>
          <p:cNvSpPr txBox="1">
            <a:spLocks/>
          </p:cNvSpPr>
          <p:nvPr/>
        </p:nvSpPr>
        <p:spPr>
          <a:xfrm>
            <a:off x="495299" y="379186"/>
            <a:ext cx="7455167" cy="1200329"/>
          </a:xfrm>
          <a:prstGeom prst="rect">
            <a:avLst/>
          </a:prstGeom>
        </p:spPr>
        <p:txBody>
          <a:bodyPr vert="horz" wrap="square" lIns="0" tIns="0" rIns="0" bIns="0" rtlCol="0" anchor="t" anchorCtr="0">
            <a:spAutoFit/>
          </a:bodyPr>
          <a:lstStyle>
            <a:lvl1pPr algn="l" defTabSz="914400" rtl="0" eaLnBrk="1" latinLnBrk="0" hangingPunct="1">
              <a:lnSpc>
                <a:spcPct val="100000"/>
              </a:lnSpc>
              <a:spcBef>
                <a:spcPct val="0"/>
              </a:spcBef>
              <a:buNone/>
              <a:defRPr sz="2800" b="0" kern="1200" spc="30" baseline="0">
                <a:solidFill>
                  <a:schemeClr val="bg1"/>
                </a:solidFill>
                <a:latin typeface="Poppins ExtraLight" panose="00000300000000000000" pitchFamily="2" charset="0"/>
                <a:ea typeface="+mj-ea"/>
                <a:cs typeface="Poppins ExtraLight" panose="00000300000000000000"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600" b="0" i="0" u="none" strike="noStrike" kern="1200" cap="none" spc="30" normalizeH="0" baseline="0" noProof="0">
                <a:ln>
                  <a:noFill/>
                </a:ln>
                <a:solidFill>
                  <a:srgbClr val="FFFFFF"/>
                </a:solidFill>
                <a:effectLst/>
                <a:uLnTx/>
                <a:uFillTx/>
                <a:latin typeface="Poppins ExtraLight"/>
                <a:ea typeface="+mj-ea"/>
                <a:cs typeface="Poppins ExtraLight"/>
              </a:rPr>
              <a:t>Discovery Fuels Smarter Targeting, Important Insights &amp; Greater Reach – Maximizing Customer Returns</a:t>
            </a:r>
          </a:p>
        </p:txBody>
      </p:sp>
      <p:grpSp>
        <p:nvGrpSpPr>
          <p:cNvPr id="77" name="Group 76">
            <a:extLst>
              <a:ext uri="{FF2B5EF4-FFF2-40B4-BE49-F238E27FC236}">
                <a16:creationId xmlns:a16="http://schemas.microsoft.com/office/drawing/2014/main" id="{4C7CCF13-A943-05A1-BBA5-D305A0C9817A}"/>
              </a:ext>
            </a:extLst>
          </p:cNvPr>
          <p:cNvGrpSpPr/>
          <p:nvPr/>
        </p:nvGrpSpPr>
        <p:grpSpPr>
          <a:xfrm>
            <a:off x="793458" y="1957670"/>
            <a:ext cx="4569707" cy="2313145"/>
            <a:chOff x="793458" y="1890995"/>
            <a:chExt cx="4569707" cy="2313145"/>
          </a:xfrm>
        </p:grpSpPr>
        <p:pic>
          <p:nvPicPr>
            <p:cNvPr id="7" name="Picture 6">
              <a:extLst>
                <a:ext uri="{FF2B5EF4-FFF2-40B4-BE49-F238E27FC236}">
                  <a16:creationId xmlns:a16="http://schemas.microsoft.com/office/drawing/2014/main" id="{74E12AF9-0186-C2AB-5C0B-58EC55BDCF7B}"/>
                </a:ext>
              </a:extLst>
            </p:cNvPr>
            <p:cNvPicPr>
              <a:picLocks noChangeAspect="1"/>
            </p:cNvPicPr>
            <p:nvPr/>
          </p:nvPicPr>
          <p:blipFill>
            <a:blip r:embed="rId3"/>
            <a:stretch>
              <a:fillRect/>
            </a:stretch>
          </p:blipFill>
          <p:spPr>
            <a:xfrm>
              <a:off x="1093084" y="1890995"/>
              <a:ext cx="3970457" cy="2007322"/>
            </a:xfrm>
            <a:prstGeom prst="rect">
              <a:avLst/>
            </a:prstGeom>
            <a:ln w="19050">
              <a:solidFill>
                <a:schemeClr val="accent3">
                  <a:lumMod val="75000"/>
                </a:schemeClr>
              </a:solidFill>
            </a:ln>
          </p:spPr>
        </p:pic>
        <p:pic>
          <p:nvPicPr>
            <p:cNvPr id="8" name="Picture 7">
              <a:extLst>
                <a:ext uri="{FF2B5EF4-FFF2-40B4-BE49-F238E27FC236}">
                  <a16:creationId xmlns:a16="http://schemas.microsoft.com/office/drawing/2014/main" id="{64E62FA8-2911-F9F5-2314-87D677F70113}"/>
                </a:ext>
              </a:extLst>
            </p:cNvPr>
            <p:cNvPicPr>
              <a:picLocks noChangeAspect="1"/>
            </p:cNvPicPr>
            <p:nvPr/>
          </p:nvPicPr>
          <p:blipFill>
            <a:blip r:embed="rId4">
              <a:alphaModFix/>
            </a:blip>
            <a:stretch>
              <a:fillRect/>
            </a:stretch>
          </p:blipFill>
          <p:spPr>
            <a:xfrm>
              <a:off x="793458" y="3235013"/>
              <a:ext cx="4569707" cy="969127"/>
            </a:xfrm>
            <a:prstGeom prst="roundRect">
              <a:avLst>
                <a:gd name="adj" fmla="val 8259"/>
              </a:avLst>
            </a:prstGeom>
            <a:noFill/>
            <a:ln w="19050">
              <a:solidFill>
                <a:schemeClr val="accent3">
                  <a:lumMod val="75000"/>
                </a:schemeClr>
              </a:solidFill>
            </a:ln>
            <a:effectLst>
              <a:outerShdw blurRad="228600" dist="101600" dir="15360000" sx="102000" sy="102000" algn="ctr" rotWithShape="0">
                <a:prstClr val="black">
                  <a:alpha val="33000"/>
                </a:prstClr>
              </a:outerShdw>
            </a:effectLst>
          </p:spPr>
        </p:pic>
      </p:grpSp>
      <p:sp>
        <p:nvSpPr>
          <p:cNvPr id="3" name="Text Placeholder 3">
            <a:extLst>
              <a:ext uri="{FF2B5EF4-FFF2-40B4-BE49-F238E27FC236}">
                <a16:creationId xmlns:a16="http://schemas.microsoft.com/office/drawing/2014/main" id="{2137BF6E-A51D-57C3-6C8C-33975C45A9A1}"/>
              </a:ext>
            </a:extLst>
          </p:cNvPr>
          <p:cNvSpPr txBox="1">
            <a:spLocks/>
          </p:cNvSpPr>
          <p:nvPr/>
        </p:nvSpPr>
        <p:spPr>
          <a:xfrm>
            <a:off x="3913951" y="1776294"/>
            <a:ext cx="1456408" cy="473048"/>
          </a:xfrm>
          <a:prstGeom prst="roundRect">
            <a:avLst>
              <a:gd name="adj" fmla="val 50000"/>
            </a:avLst>
          </a:prstGeom>
          <a:solidFill>
            <a:schemeClr val="accent4"/>
          </a:solidFill>
          <a:ln w="31750">
            <a:noFill/>
          </a:ln>
        </p:spPr>
        <p:txBody>
          <a:bodyPr lIns="0" tIns="0" rIns="0" bIns="0" anchor="ctr" anchorCtr="0">
            <a:no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300" b="1" i="0" u="none" strike="noStrike" kern="1200" cap="none" spc="0" normalizeH="0" baseline="0" noProof="0">
                <a:ln>
                  <a:noFill/>
                </a:ln>
                <a:solidFill>
                  <a:srgbClr val="15003B"/>
                </a:solidFill>
                <a:effectLst/>
                <a:uLnTx/>
                <a:uFillTx/>
                <a:latin typeface="Arial"/>
                <a:ea typeface="+mn-ea"/>
                <a:cs typeface="+mn-cs"/>
              </a:rPr>
              <a:t>INSIGHTS</a:t>
            </a:r>
          </a:p>
        </p:txBody>
      </p:sp>
      <p:grpSp>
        <p:nvGrpSpPr>
          <p:cNvPr id="78" name="Group 77">
            <a:extLst>
              <a:ext uri="{FF2B5EF4-FFF2-40B4-BE49-F238E27FC236}">
                <a16:creationId xmlns:a16="http://schemas.microsoft.com/office/drawing/2014/main" id="{548B8E15-EAF1-3C7F-3CC0-59E754F5CC23}"/>
              </a:ext>
            </a:extLst>
          </p:cNvPr>
          <p:cNvGrpSpPr/>
          <p:nvPr/>
        </p:nvGrpSpPr>
        <p:grpSpPr>
          <a:xfrm>
            <a:off x="1156814" y="4808640"/>
            <a:ext cx="9614808" cy="1238182"/>
            <a:chOff x="1156814" y="4741965"/>
            <a:chExt cx="9614808" cy="1238182"/>
          </a:xfrm>
        </p:grpSpPr>
        <p:pic>
          <p:nvPicPr>
            <p:cNvPr id="2" name="Picture 1" descr="A person riding a bicycle on a road&#10;&#10;Description automatically generated">
              <a:extLst>
                <a:ext uri="{FF2B5EF4-FFF2-40B4-BE49-F238E27FC236}">
                  <a16:creationId xmlns:a16="http://schemas.microsoft.com/office/drawing/2014/main" id="{6D51A2BA-B938-5FAB-B1BA-ED65D2D3FF6E}"/>
                </a:ext>
              </a:extLst>
            </p:cNvPr>
            <p:cNvPicPr>
              <a:picLocks noChangeAspect="1" noChangeArrowheads="1"/>
            </p:cNvPicPr>
            <p:nvPr/>
          </p:nvPicPr>
          <p:blipFill>
            <a:blip r:embed="rId5">
              <a:alphaModFix/>
              <a:extLst>
                <a:ext uri="{28A0092B-C50C-407E-A947-70E740481C1C}">
                  <a14:useLocalDpi xmlns:a14="http://schemas.microsoft.com/office/drawing/2010/main" val="0"/>
                </a:ext>
              </a:extLst>
            </a:blip>
            <a:srcRect/>
            <a:stretch>
              <a:fillRect/>
            </a:stretch>
          </p:blipFill>
          <p:spPr bwMode="auto">
            <a:xfrm>
              <a:off x="1156814" y="4741965"/>
              <a:ext cx="6103302" cy="606245"/>
            </a:xfrm>
            <a:prstGeom prst="roundRect">
              <a:avLst>
                <a:gd name="adj" fmla="val 8259"/>
              </a:avLst>
            </a:prstGeom>
            <a:noFill/>
            <a:ln w="19050">
              <a:solidFill>
                <a:schemeClr val="accent3">
                  <a:lumMod val="75000"/>
                </a:schemeClr>
              </a:solidFill>
            </a:ln>
            <a:effectLst/>
            <a:extLst>
              <a:ext uri="{909E8E84-426E-40DD-AFC4-6F175D3DCCD1}">
                <a14:hiddenFill xmlns:a14="http://schemas.microsoft.com/office/drawing/2010/main">
                  <a:solidFill>
                    <a:srgbClr val="FFFFFF"/>
                  </a:solidFill>
                </a14:hiddenFill>
              </a:ext>
            </a:extLst>
          </p:spPr>
        </p:pic>
        <p:pic>
          <p:nvPicPr>
            <p:cNvPr id="49" name="Picture 48">
              <a:extLst>
                <a:ext uri="{FF2B5EF4-FFF2-40B4-BE49-F238E27FC236}">
                  <a16:creationId xmlns:a16="http://schemas.microsoft.com/office/drawing/2014/main" id="{3502A846-93FB-9F15-0A49-ECCF43055EA2}"/>
                </a:ext>
              </a:extLst>
            </p:cNvPr>
            <p:cNvPicPr>
              <a:picLocks noChangeAspect="1"/>
            </p:cNvPicPr>
            <p:nvPr/>
          </p:nvPicPr>
          <p:blipFill>
            <a:blip r:embed="rId6">
              <a:alphaModFix/>
            </a:blip>
            <a:stretch>
              <a:fillRect/>
            </a:stretch>
          </p:blipFill>
          <p:spPr>
            <a:xfrm>
              <a:off x="5280992" y="5071406"/>
              <a:ext cx="5490630" cy="908741"/>
            </a:xfrm>
            <a:prstGeom prst="roundRect">
              <a:avLst>
                <a:gd name="adj" fmla="val 8259"/>
              </a:avLst>
            </a:prstGeom>
            <a:noFill/>
            <a:ln w="19050">
              <a:solidFill>
                <a:schemeClr val="accent3">
                  <a:lumMod val="75000"/>
                </a:schemeClr>
              </a:solidFill>
            </a:ln>
            <a:effectLst>
              <a:outerShdw blurRad="228600" sx="102000" sy="102000" algn="ctr" rotWithShape="0">
                <a:prstClr val="black">
                  <a:alpha val="49000"/>
                </a:prstClr>
              </a:outerShdw>
            </a:effectLst>
          </p:spPr>
        </p:pic>
      </p:grpSp>
      <p:sp>
        <p:nvSpPr>
          <p:cNvPr id="6" name="Text Placeholder 3">
            <a:extLst>
              <a:ext uri="{FF2B5EF4-FFF2-40B4-BE49-F238E27FC236}">
                <a16:creationId xmlns:a16="http://schemas.microsoft.com/office/drawing/2014/main" id="{8DC63024-01BD-4BB3-2986-2A592E2D14BD}"/>
              </a:ext>
            </a:extLst>
          </p:cNvPr>
          <p:cNvSpPr txBox="1">
            <a:spLocks/>
          </p:cNvSpPr>
          <p:nvPr/>
        </p:nvSpPr>
        <p:spPr>
          <a:xfrm>
            <a:off x="2021228" y="5371564"/>
            <a:ext cx="2762528" cy="495530"/>
          </a:xfrm>
          <a:prstGeom prst="roundRect">
            <a:avLst>
              <a:gd name="adj" fmla="val 50000"/>
            </a:avLst>
          </a:prstGeom>
          <a:solidFill>
            <a:schemeClr val="accent4"/>
          </a:solidFill>
          <a:ln w="31750">
            <a:noFill/>
          </a:ln>
        </p:spPr>
        <p:txBody>
          <a:bodyPr lIns="0" tIns="0" rIns="0" bIns="0" anchor="ctr" anchorCtr="0">
            <a:no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300" b="1" i="0" u="none" strike="noStrike" kern="1200" cap="none" spc="0" normalizeH="0" baseline="0" noProof="0">
                <a:ln>
                  <a:noFill/>
                </a:ln>
                <a:solidFill>
                  <a:srgbClr val="15003B"/>
                </a:solidFill>
                <a:effectLst/>
                <a:uLnTx/>
                <a:uFillTx/>
                <a:latin typeface="Arial"/>
                <a:ea typeface="+mn-ea"/>
                <a:cs typeface="+mn-cs"/>
              </a:rPr>
              <a:t>INCREMENTAL AUDIENCES</a:t>
            </a:r>
          </a:p>
        </p:txBody>
      </p:sp>
      <p:pic>
        <p:nvPicPr>
          <p:cNvPr id="72" name="Picture 71">
            <a:extLst>
              <a:ext uri="{FF2B5EF4-FFF2-40B4-BE49-F238E27FC236}">
                <a16:creationId xmlns:a16="http://schemas.microsoft.com/office/drawing/2014/main" id="{BCF50DFC-FA1F-7277-FBB6-A5D019D27E6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603715" y="0"/>
            <a:ext cx="4588285" cy="1083049"/>
          </a:xfrm>
          <a:prstGeom prst="rect">
            <a:avLst/>
          </a:prstGeom>
        </p:spPr>
      </p:pic>
      <p:grpSp>
        <p:nvGrpSpPr>
          <p:cNvPr id="76" name="Group 75">
            <a:extLst>
              <a:ext uri="{FF2B5EF4-FFF2-40B4-BE49-F238E27FC236}">
                <a16:creationId xmlns:a16="http://schemas.microsoft.com/office/drawing/2014/main" id="{F92CC9EA-1D26-0A01-8F3B-7F85377461E8}"/>
              </a:ext>
            </a:extLst>
          </p:cNvPr>
          <p:cNvGrpSpPr/>
          <p:nvPr/>
        </p:nvGrpSpPr>
        <p:grpSpPr>
          <a:xfrm>
            <a:off x="6592277" y="1924051"/>
            <a:ext cx="4574198" cy="2355550"/>
            <a:chOff x="6592277" y="1857376"/>
            <a:chExt cx="4574198" cy="2355550"/>
          </a:xfrm>
        </p:grpSpPr>
        <p:sp>
          <p:nvSpPr>
            <p:cNvPr id="14" name="Rectangle: Rounded Corners 90">
              <a:extLst>
                <a:ext uri="{FF2B5EF4-FFF2-40B4-BE49-F238E27FC236}">
                  <a16:creationId xmlns:a16="http://schemas.microsoft.com/office/drawing/2014/main" id="{38BBD559-ADF7-69FA-CEAB-FEDD2C0F4F25}"/>
                </a:ext>
              </a:extLst>
            </p:cNvPr>
            <p:cNvSpPr/>
            <p:nvPr/>
          </p:nvSpPr>
          <p:spPr>
            <a:xfrm>
              <a:off x="6592277" y="1857376"/>
              <a:ext cx="4574198" cy="2355550"/>
            </a:xfrm>
            <a:prstGeom prst="roundRect">
              <a:avLst>
                <a:gd name="adj" fmla="val 10821"/>
              </a:avLst>
            </a:prstGeom>
            <a:solidFill>
              <a:schemeClr val="tx1">
                <a:lumMod val="75000"/>
                <a:lumOff val="25000"/>
              </a:schemeClr>
            </a:solidFill>
            <a:ln w="19050">
              <a:solidFill>
                <a:schemeClr val="accent3">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srgbClr val="FFFFFF"/>
                </a:solidFill>
                <a:effectLst/>
                <a:uLnTx/>
                <a:uFillTx/>
                <a:latin typeface="Arial"/>
                <a:ea typeface="+mn-ea"/>
                <a:cs typeface="+mn-cs"/>
              </a:endParaRPr>
            </a:p>
          </p:txBody>
        </p:sp>
        <p:pic>
          <p:nvPicPr>
            <p:cNvPr id="15" name="Picture 14">
              <a:extLst>
                <a:ext uri="{FF2B5EF4-FFF2-40B4-BE49-F238E27FC236}">
                  <a16:creationId xmlns:a16="http://schemas.microsoft.com/office/drawing/2014/main" id="{454172D5-7EB0-AC50-685F-3136762BAD10}"/>
                </a:ext>
              </a:extLst>
            </p:cNvPr>
            <p:cNvPicPr>
              <a:picLocks noChangeAspect="1"/>
            </p:cNvPicPr>
            <p:nvPr/>
          </p:nvPicPr>
          <p:blipFill>
            <a:blip r:embed="rId8"/>
            <a:stretch>
              <a:fillRect/>
            </a:stretch>
          </p:blipFill>
          <p:spPr>
            <a:xfrm>
              <a:off x="6701441" y="3860955"/>
              <a:ext cx="1089956" cy="216934"/>
            </a:xfrm>
            <a:prstGeom prst="rect">
              <a:avLst/>
            </a:prstGeom>
            <a:ln>
              <a:noFill/>
            </a:ln>
          </p:spPr>
        </p:pic>
        <p:grpSp>
          <p:nvGrpSpPr>
            <p:cNvPr id="38" name="Group 37">
              <a:extLst>
                <a:ext uri="{FF2B5EF4-FFF2-40B4-BE49-F238E27FC236}">
                  <a16:creationId xmlns:a16="http://schemas.microsoft.com/office/drawing/2014/main" id="{3086C20D-E93E-CA4C-5347-CEEF8BAEAA66}"/>
                </a:ext>
              </a:extLst>
            </p:cNvPr>
            <p:cNvGrpSpPr/>
            <p:nvPr/>
          </p:nvGrpSpPr>
          <p:grpSpPr>
            <a:xfrm>
              <a:off x="6666389" y="1967982"/>
              <a:ext cx="4415138" cy="1989028"/>
              <a:chOff x="6666389" y="1967982"/>
              <a:chExt cx="4415138" cy="1989028"/>
            </a:xfrm>
          </p:grpSpPr>
          <p:sp>
            <p:nvSpPr>
              <p:cNvPr id="25" name="Oval 24">
                <a:extLst>
                  <a:ext uri="{FF2B5EF4-FFF2-40B4-BE49-F238E27FC236}">
                    <a16:creationId xmlns:a16="http://schemas.microsoft.com/office/drawing/2014/main" id="{097FA81E-7F8F-41F5-1D47-824B7D54E005}"/>
                  </a:ext>
                </a:extLst>
              </p:cNvPr>
              <p:cNvSpPr/>
              <p:nvPr/>
            </p:nvSpPr>
            <p:spPr>
              <a:xfrm>
                <a:off x="7327385" y="3370095"/>
                <a:ext cx="364040" cy="386614"/>
              </a:xfrm>
              <a:prstGeom prst="ellipse">
                <a:avLst/>
              </a:prstGeom>
              <a:solidFill>
                <a:schemeClr val="bg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00" b="0" i="0" u="none" strike="noStrike" kern="1200" cap="none" spc="0" normalizeH="0" baseline="0" noProof="0">
                    <a:ln>
                      <a:noFill/>
                    </a:ln>
                    <a:solidFill>
                      <a:srgbClr val="FFFFFF"/>
                    </a:solidFill>
                    <a:effectLst/>
                    <a:uLnTx/>
                    <a:uFillTx/>
                    <a:latin typeface="Arial"/>
                    <a:ea typeface="+mn-ea"/>
                    <a:cs typeface="Arial"/>
                  </a:rPr>
                  <a:t>Organic</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00" b="0" i="0" u="none" strike="noStrike" kern="1200" cap="none" spc="0" normalizeH="0" baseline="0" noProof="0">
                    <a:ln>
                      <a:noFill/>
                    </a:ln>
                    <a:solidFill>
                      <a:srgbClr val="FFFFFF"/>
                    </a:solidFill>
                    <a:effectLst/>
                    <a:uLnTx/>
                    <a:uFillTx/>
                    <a:latin typeface="Arial"/>
                    <a:ea typeface="+mn-ea"/>
                    <a:cs typeface="Arial"/>
                  </a:rPr>
                  <a:t>Foods</a:t>
                </a:r>
                <a:endParaRPr kumimoji="0" lang="en-US" sz="500" b="0" i="0" u="none" strike="noStrike" kern="1200" cap="none" spc="0" normalizeH="0" baseline="0" noProof="0">
                  <a:ln>
                    <a:noFill/>
                  </a:ln>
                  <a:solidFill>
                    <a:srgbClr val="FFFFFF"/>
                  </a:solidFill>
                  <a:effectLst/>
                  <a:uLnTx/>
                  <a:uFillTx/>
                  <a:latin typeface="Arial"/>
                  <a:ea typeface="+mn-ea"/>
                  <a:cs typeface="+mn-cs"/>
                </a:endParaRPr>
              </a:p>
            </p:txBody>
          </p:sp>
          <p:grpSp>
            <p:nvGrpSpPr>
              <p:cNvPr id="32" name="Group 31">
                <a:extLst>
                  <a:ext uri="{FF2B5EF4-FFF2-40B4-BE49-F238E27FC236}">
                    <a16:creationId xmlns:a16="http://schemas.microsoft.com/office/drawing/2014/main" id="{BAC766B8-4983-F85C-920A-418F0849D1AE}"/>
                  </a:ext>
                </a:extLst>
              </p:cNvPr>
              <p:cNvGrpSpPr/>
              <p:nvPr/>
            </p:nvGrpSpPr>
            <p:grpSpPr>
              <a:xfrm>
                <a:off x="7357429" y="2588918"/>
                <a:ext cx="2086636" cy="1177806"/>
                <a:chOff x="7298641" y="2448758"/>
                <a:chExt cx="2406106" cy="1358131"/>
              </a:xfrm>
              <a:solidFill>
                <a:srgbClr val="DDA36A"/>
              </a:solidFill>
            </p:grpSpPr>
            <p:grpSp>
              <p:nvGrpSpPr>
                <p:cNvPr id="12" name="Group 11">
                  <a:extLst>
                    <a:ext uri="{FF2B5EF4-FFF2-40B4-BE49-F238E27FC236}">
                      <a16:creationId xmlns:a16="http://schemas.microsoft.com/office/drawing/2014/main" id="{BC88B195-E5BA-8CE3-41C4-55A59F8D7916}"/>
                    </a:ext>
                  </a:extLst>
                </p:cNvPr>
                <p:cNvGrpSpPr/>
                <p:nvPr/>
              </p:nvGrpSpPr>
              <p:grpSpPr>
                <a:xfrm>
                  <a:off x="7298641" y="2835631"/>
                  <a:ext cx="2406106" cy="971258"/>
                  <a:chOff x="7298641" y="2835631"/>
                  <a:chExt cx="2406106" cy="971258"/>
                </a:xfrm>
                <a:grpFill/>
              </p:grpSpPr>
              <p:sp>
                <p:nvSpPr>
                  <p:cNvPr id="19" name="Oval 18">
                    <a:extLst>
                      <a:ext uri="{FF2B5EF4-FFF2-40B4-BE49-F238E27FC236}">
                        <a16:creationId xmlns:a16="http://schemas.microsoft.com/office/drawing/2014/main" id="{2C17BC51-30B6-01DD-505E-538CB7EDBDF0}"/>
                      </a:ext>
                    </a:extLst>
                  </p:cNvPr>
                  <p:cNvSpPr/>
                  <p:nvPr/>
                </p:nvSpPr>
                <p:spPr>
                  <a:xfrm>
                    <a:off x="8938518" y="3060825"/>
                    <a:ext cx="766229" cy="74606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wrap="none"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15003B"/>
                        </a:solidFill>
                        <a:effectLst/>
                        <a:uLnTx/>
                        <a:uFillTx/>
                        <a:latin typeface="Arial" panose="020B0604020202020204" pitchFamily="34" charset="0"/>
                        <a:ea typeface="Roboto"/>
                        <a:cs typeface="Roboto"/>
                      </a:rPr>
                      <a:t>Home </a:t>
                    </a:r>
                    <a:br>
                      <a:rPr kumimoji="0" lang="en-US" sz="700" b="0" i="0" u="none" strike="noStrike" kern="1200" cap="none" spc="0" normalizeH="0" baseline="0" noProof="0">
                        <a:ln>
                          <a:noFill/>
                        </a:ln>
                        <a:solidFill>
                          <a:srgbClr val="15003B"/>
                        </a:solidFill>
                        <a:effectLst/>
                        <a:uLnTx/>
                        <a:uFillTx/>
                        <a:latin typeface="Arial" panose="020B0604020202020204" pitchFamily="34" charset="0"/>
                        <a:ea typeface="Roboto"/>
                        <a:cs typeface="Roboto"/>
                      </a:rPr>
                    </a:br>
                    <a:r>
                      <a:rPr kumimoji="0" lang="en-US" sz="700" b="0" i="0" u="none" strike="noStrike" kern="1200" cap="none" spc="0" normalizeH="0" baseline="0" noProof="0">
                        <a:ln>
                          <a:noFill/>
                        </a:ln>
                        <a:solidFill>
                          <a:srgbClr val="15003B"/>
                        </a:solidFill>
                        <a:effectLst/>
                        <a:uLnTx/>
                        <a:uFillTx/>
                        <a:latin typeface="Arial" panose="020B0604020202020204" pitchFamily="34" charset="0"/>
                        <a:ea typeface="Roboto"/>
                        <a:cs typeface="Roboto"/>
                      </a:rPr>
                      <a:t>Furnishings</a:t>
                    </a:r>
                  </a:p>
                </p:txBody>
              </p:sp>
              <p:sp>
                <p:nvSpPr>
                  <p:cNvPr id="27" name="Oval 26">
                    <a:extLst>
                      <a:ext uri="{FF2B5EF4-FFF2-40B4-BE49-F238E27FC236}">
                        <a16:creationId xmlns:a16="http://schemas.microsoft.com/office/drawing/2014/main" id="{FA697AED-8E7B-50A4-FBD4-863D6DDB6776}"/>
                      </a:ext>
                    </a:extLst>
                  </p:cNvPr>
                  <p:cNvSpPr/>
                  <p:nvPr/>
                </p:nvSpPr>
                <p:spPr>
                  <a:xfrm>
                    <a:off x="7298641" y="2835631"/>
                    <a:ext cx="471743" cy="509322"/>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15003B"/>
                        </a:solidFill>
                        <a:effectLst/>
                        <a:uLnTx/>
                        <a:uFillTx/>
                        <a:latin typeface="Arial" panose="020B0604020202020204" pitchFamily="34" charset="0"/>
                        <a:ea typeface="+mn-ea"/>
                        <a:cs typeface="+mn-cs"/>
                      </a:rPr>
                      <a:t>School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15003B"/>
                        </a:solidFill>
                        <a:effectLst/>
                        <a:uLnTx/>
                        <a:uFillTx/>
                        <a:latin typeface="Arial" panose="020B0604020202020204" pitchFamily="34" charset="0"/>
                        <a:ea typeface="+mn-ea"/>
                        <a:cs typeface="+mn-cs"/>
                      </a:rPr>
                      <a:t>Uniforms</a:t>
                    </a:r>
                    <a:r>
                      <a:rPr kumimoji="0" lang="en-US" sz="600" b="0" i="0" u="none" strike="noStrike" kern="1200" cap="none" spc="0" normalizeH="0" baseline="0" noProof="0">
                        <a:ln>
                          <a:noFill/>
                        </a:ln>
                        <a:solidFill>
                          <a:srgbClr val="15003B"/>
                        </a:solidFill>
                        <a:effectLst/>
                        <a:uLnTx/>
                        <a:uFillTx/>
                        <a:latin typeface="Arial" panose="020B0604020202020204" pitchFamily="34" charset="0"/>
                        <a:ea typeface="Roboto"/>
                        <a:cs typeface="Roboto"/>
                      </a:rPr>
                      <a:t>​</a:t>
                    </a:r>
                    <a:endParaRPr kumimoji="0" lang="en-US" sz="600" b="0" i="0" u="none" strike="noStrike" kern="1200" cap="none" spc="0" normalizeH="0" baseline="0" noProof="0">
                      <a:ln>
                        <a:noFill/>
                      </a:ln>
                      <a:solidFill>
                        <a:srgbClr val="15003B"/>
                      </a:solidFill>
                      <a:effectLst/>
                      <a:uLnTx/>
                      <a:uFillTx/>
                      <a:latin typeface="Arial"/>
                      <a:ea typeface="+mn-ea"/>
                      <a:cs typeface="+mn-cs"/>
                    </a:endParaRPr>
                  </a:p>
                </p:txBody>
              </p:sp>
            </p:grpSp>
            <p:sp>
              <p:nvSpPr>
                <p:cNvPr id="29" name="Oval 28">
                  <a:extLst>
                    <a:ext uri="{FF2B5EF4-FFF2-40B4-BE49-F238E27FC236}">
                      <a16:creationId xmlns:a16="http://schemas.microsoft.com/office/drawing/2014/main" id="{F48C09A1-7CFA-CE30-6142-1A9E060B05C5}"/>
                    </a:ext>
                  </a:extLst>
                </p:cNvPr>
                <p:cNvSpPr/>
                <p:nvPr/>
              </p:nvSpPr>
              <p:spPr>
                <a:xfrm>
                  <a:off x="8239838" y="2448758"/>
                  <a:ext cx="408228" cy="37074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0" i="0" u="none" strike="noStrike" kern="1200" cap="none" spc="0" normalizeH="0" baseline="0" noProof="0">
                      <a:ln>
                        <a:noFill/>
                      </a:ln>
                      <a:solidFill>
                        <a:srgbClr val="15003B"/>
                      </a:solidFill>
                      <a:effectLst/>
                      <a:uLnTx/>
                      <a:uFillTx/>
                      <a:latin typeface="Arial" panose="020B0604020202020204" pitchFamily="34" charset="0"/>
                      <a:ea typeface="+mn-ea"/>
                      <a:cs typeface="+mn-cs"/>
                    </a:rPr>
                    <a:t>Chemicals</a:t>
                  </a:r>
                  <a:endParaRPr kumimoji="0" lang="en-US" sz="400" b="0" i="0" u="none" strike="noStrike" kern="1200" cap="none" spc="0" normalizeH="0" baseline="0" noProof="0">
                    <a:ln>
                      <a:noFill/>
                    </a:ln>
                    <a:solidFill>
                      <a:srgbClr val="15003B"/>
                    </a:solidFill>
                    <a:effectLst/>
                    <a:uLnTx/>
                    <a:uFillTx/>
                    <a:latin typeface="Arial"/>
                    <a:ea typeface="+mn-ea"/>
                    <a:cs typeface="+mn-cs"/>
                  </a:endParaRPr>
                </a:p>
              </p:txBody>
            </p:sp>
          </p:grpSp>
          <p:grpSp>
            <p:nvGrpSpPr>
              <p:cNvPr id="11" name="Group 10">
                <a:extLst>
                  <a:ext uri="{FF2B5EF4-FFF2-40B4-BE49-F238E27FC236}">
                    <a16:creationId xmlns:a16="http://schemas.microsoft.com/office/drawing/2014/main" id="{5AD94525-0334-0CEE-A6B5-D0AFE19A0EF4}"/>
                  </a:ext>
                </a:extLst>
              </p:cNvPr>
              <p:cNvGrpSpPr/>
              <p:nvPr/>
            </p:nvGrpSpPr>
            <p:grpSpPr>
              <a:xfrm>
                <a:off x="6666389" y="1977998"/>
                <a:ext cx="3674026" cy="1979012"/>
                <a:chOff x="6501801" y="1744304"/>
                <a:chExt cx="4236529" cy="2282004"/>
              </a:xfrm>
              <a:solidFill>
                <a:srgbClr val="77A6DB"/>
              </a:solidFill>
            </p:grpSpPr>
            <p:sp>
              <p:nvSpPr>
                <p:cNvPr id="18" name="Oval 17">
                  <a:extLst>
                    <a:ext uri="{FF2B5EF4-FFF2-40B4-BE49-F238E27FC236}">
                      <a16:creationId xmlns:a16="http://schemas.microsoft.com/office/drawing/2014/main" id="{889DDADE-DA3B-E7A8-3251-249EA2987B61}"/>
                    </a:ext>
                  </a:extLst>
                </p:cNvPr>
                <p:cNvSpPr/>
                <p:nvPr/>
              </p:nvSpPr>
              <p:spPr>
                <a:xfrm>
                  <a:off x="6542219" y="2945342"/>
                  <a:ext cx="766229" cy="74606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2F2F2"/>
                      </a:solidFill>
                      <a:effectLst/>
                      <a:uLnTx/>
                      <a:uFillTx/>
                      <a:latin typeface="Arial" panose="020B0604020202020204" pitchFamily="34" charset="0"/>
                      <a:ea typeface="+mn-ea"/>
                      <a:cs typeface="+mn-cs"/>
                    </a:rPr>
                    <a:t>Vacations</a:t>
                  </a:r>
                  <a:endParaRPr kumimoji="0" lang="en-US" sz="700" b="0" i="0" u="none" strike="noStrike" kern="1200" cap="none" spc="0" normalizeH="0" baseline="0" noProof="0">
                    <a:ln>
                      <a:noFill/>
                    </a:ln>
                    <a:solidFill>
                      <a:srgbClr val="FFFFFF"/>
                    </a:solidFill>
                    <a:effectLst/>
                    <a:uLnTx/>
                    <a:uFillTx/>
                    <a:latin typeface="Arial"/>
                    <a:ea typeface="+mn-ea"/>
                    <a:cs typeface="+mn-cs"/>
                  </a:endParaRPr>
                </a:p>
              </p:txBody>
            </p:sp>
            <p:sp>
              <p:nvSpPr>
                <p:cNvPr id="21" name="Oval 20">
                  <a:extLst>
                    <a:ext uri="{FF2B5EF4-FFF2-40B4-BE49-F238E27FC236}">
                      <a16:creationId xmlns:a16="http://schemas.microsoft.com/office/drawing/2014/main" id="{D88EE0E1-943F-03E0-1A9C-062E4F54760F}"/>
                    </a:ext>
                  </a:extLst>
                </p:cNvPr>
                <p:cNvSpPr/>
                <p:nvPr/>
              </p:nvSpPr>
              <p:spPr>
                <a:xfrm>
                  <a:off x="7708612" y="1767402"/>
                  <a:ext cx="766229" cy="74606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Baby Health</a:t>
                  </a:r>
                  <a:endParaRPr kumimoji="0" lang="en-US" sz="700" b="0" i="0" u="none" strike="noStrike" kern="1200" cap="none" spc="0" normalizeH="0" baseline="0" noProof="0">
                    <a:ln>
                      <a:noFill/>
                    </a:ln>
                    <a:solidFill>
                      <a:srgbClr val="FFFFFF"/>
                    </a:solidFill>
                    <a:effectLst/>
                    <a:uLnTx/>
                    <a:uFillTx/>
                    <a:latin typeface="Arial"/>
                    <a:ea typeface="+mn-ea"/>
                    <a:cs typeface="+mn-cs"/>
                  </a:endParaRPr>
                </a:p>
              </p:txBody>
            </p:sp>
            <p:sp>
              <p:nvSpPr>
                <p:cNvPr id="22" name="Oval 21">
                  <a:extLst>
                    <a:ext uri="{FF2B5EF4-FFF2-40B4-BE49-F238E27FC236}">
                      <a16:creationId xmlns:a16="http://schemas.microsoft.com/office/drawing/2014/main" id="{7D9B5728-4D75-BD31-E9FE-EB34F6E4637E}"/>
                    </a:ext>
                  </a:extLst>
                </p:cNvPr>
                <p:cNvSpPr/>
                <p:nvPr/>
              </p:nvSpPr>
              <p:spPr>
                <a:xfrm>
                  <a:off x="6501801" y="1744304"/>
                  <a:ext cx="1193520" cy="1202227"/>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New Home Buying </a:t>
                  </a:r>
                  <a:endParaRPr kumimoji="0" lang="en-US" sz="700" b="0" i="0" u="none" strike="noStrike" kern="1200" cap="none" spc="0" normalizeH="0" baseline="0" noProof="0">
                    <a:ln>
                      <a:noFill/>
                    </a:ln>
                    <a:solidFill>
                      <a:srgbClr val="FFFFFF"/>
                    </a:solidFill>
                    <a:effectLst/>
                    <a:uLnTx/>
                    <a:uFillTx/>
                    <a:latin typeface="Arial"/>
                    <a:ea typeface="+mn-ea"/>
                    <a:cs typeface="+mn-cs"/>
                  </a:endParaRPr>
                </a:p>
              </p:txBody>
            </p:sp>
            <p:sp>
              <p:nvSpPr>
                <p:cNvPr id="23" name="Oval 22">
                  <a:extLst>
                    <a:ext uri="{FF2B5EF4-FFF2-40B4-BE49-F238E27FC236}">
                      <a16:creationId xmlns:a16="http://schemas.microsoft.com/office/drawing/2014/main" id="{FF286991-4005-1680-A0EC-D8274265C559}"/>
                    </a:ext>
                  </a:extLst>
                </p:cNvPr>
                <p:cNvSpPr/>
                <p:nvPr/>
              </p:nvSpPr>
              <p:spPr>
                <a:xfrm>
                  <a:off x="7708610" y="2824081"/>
                  <a:ext cx="1193520" cy="1202227"/>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Savings Plan</a:t>
                  </a:r>
                </a:p>
              </p:txBody>
            </p:sp>
            <p:sp>
              <p:nvSpPr>
                <p:cNvPr id="28" name="Oval 27">
                  <a:extLst>
                    <a:ext uri="{FF2B5EF4-FFF2-40B4-BE49-F238E27FC236}">
                      <a16:creationId xmlns:a16="http://schemas.microsoft.com/office/drawing/2014/main" id="{98D49FFB-BC7D-B893-13E1-84094936A3D0}"/>
                    </a:ext>
                  </a:extLst>
                </p:cNvPr>
                <p:cNvSpPr/>
                <p:nvPr/>
              </p:nvSpPr>
              <p:spPr>
                <a:xfrm>
                  <a:off x="7650869" y="2494953"/>
                  <a:ext cx="419776" cy="445806"/>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wrap="none"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00" b="0" i="0" u="none" strike="noStrike" kern="1200" cap="none" spc="0" normalizeH="0" baseline="0" noProof="0">
                      <a:ln>
                        <a:noFill/>
                      </a:ln>
                      <a:solidFill>
                        <a:srgbClr val="F2F2F2"/>
                      </a:solidFill>
                      <a:effectLst/>
                      <a:uLnTx/>
                      <a:uFillTx/>
                      <a:latin typeface="Arial" panose="020B0604020202020204" pitchFamily="34" charset="0"/>
                      <a:ea typeface="+mn-ea"/>
                      <a:cs typeface="+mn-cs"/>
                    </a:rPr>
                    <a:t>First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00" b="0" i="0" u="none" strike="noStrike" kern="1200" cap="none" spc="0" normalizeH="0" baseline="0" noProof="0">
                      <a:ln>
                        <a:noFill/>
                      </a:ln>
                      <a:solidFill>
                        <a:srgbClr val="F2F2F2"/>
                      </a:solidFill>
                      <a:effectLst/>
                      <a:uLnTx/>
                      <a:uFillTx/>
                      <a:latin typeface="Arial" panose="020B0604020202020204" pitchFamily="34" charset="0"/>
                      <a:ea typeface="+mn-ea"/>
                      <a:cs typeface="+mn-cs"/>
                    </a:rPr>
                    <a:t>Mortgage</a:t>
                  </a:r>
                  <a:r>
                    <a:rPr kumimoji="0" lang="en-US" sz="500" b="0" i="0" u="none" strike="noStrike" kern="1200" cap="none" spc="0" normalizeH="0" baseline="0" noProof="0">
                      <a:ln>
                        <a:noFill/>
                      </a:ln>
                      <a:solidFill>
                        <a:srgbClr val="FFFFFF"/>
                      </a:solidFill>
                      <a:effectLst/>
                      <a:uLnTx/>
                      <a:uFillTx/>
                      <a:latin typeface="Arial" panose="020B0604020202020204" pitchFamily="34" charset="0"/>
                      <a:ea typeface="Roboto"/>
                      <a:cs typeface="Roboto"/>
                    </a:rPr>
                    <a:t>​</a:t>
                  </a:r>
                  <a:endParaRPr kumimoji="0" lang="en-US" sz="500" b="0" i="0" u="none" strike="noStrike" kern="1200" cap="none" spc="0" normalizeH="0" baseline="0" noProof="0">
                    <a:ln>
                      <a:noFill/>
                    </a:ln>
                    <a:solidFill>
                      <a:srgbClr val="FFFFFF"/>
                    </a:solidFill>
                    <a:effectLst/>
                    <a:uLnTx/>
                    <a:uFillTx/>
                    <a:latin typeface="Arial"/>
                    <a:ea typeface="+mn-ea"/>
                    <a:cs typeface="+mn-cs"/>
                  </a:endParaRPr>
                </a:p>
              </p:txBody>
            </p:sp>
            <p:sp>
              <p:nvSpPr>
                <p:cNvPr id="42" name="Oval 41">
                  <a:extLst>
                    <a:ext uri="{FF2B5EF4-FFF2-40B4-BE49-F238E27FC236}">
                      <a16:creationId xmlns:a16="http://schemas.microsoft.com/office/drawing/2014/main" id="{C54F84B9-DC08-5BD4-E0DB-483C3023FAAA}"/>
                    </a:ext>
                  </a:extLst>
                </p:cNvPr>
                <p:cNvSpPr/>
                <p:nvPr/>
              </p:nvSpPr>
              <p:spPr>
                <a:xfrm>
                  <a:off x="9718039" y="3257146"/>
                  <a:ext cx="414002" cy="445806"/>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2F2F2"/>
                      </a:solidFill>
                      <a:effectLst/>
                      <a:uLnTx/>
                      <a:uFillTx/>
                      <a:latin typeface="Arial" panose="020B0604020202020204" pitchFamily="34" charset="0"/>
                      <a:ea typeface="+mn-ea"/>
                      <a:cs typeface="+mn-cs"/>
                    </a:rPr>
                    <a:t>Car </a:t>
                  </a:r>
                  <a:endParaRPr kumimoji="0" lang="en-US" sz="700" b="0" i="0" u="none" strike="noStrike" kern="1200" cap="none" spc="0" normalizeH="0" baseline="0" noProof="0">
                    <a:ln>
                      <a:noFill/>
                    </a:ln>
                    <a:solidFill>
                      <a:srgbClr val="F2F2F2"/>
                    </a:solidFill>
                    <a:effectLst/>
                    <a:uLnTx/>
                    <a:uFillTx/>
                    <a:latin typeface="Arial" panose="020B0604020202020204" pitchFamily="34" charset="0"/>
                    <a:ea typeface="Roboto"/>
                    <a:cs typeface="Roboto"/>
                  </a:endParaRPr>
                </a:p>
              </p:txBody>
            </p:sp>
            <p:sp>
              <p:nvSpPr>
                <p:cNvPr id="43" name="Oval 42">
                  <a:extLst>
                    <a:ext uri="{FF2B5EF4-FFF2-40B4-BE49-F238E27FC236}">
                      <a16:creationId xmlns:a16="http://schemas.microsoft.com/office/drawing/2014/main" id="{B1C0B8BD-1ED9-5BC7-0DCE-D66206EC62F1}"/>
                    </a:ext>
                  </a:extLst>
                </p:cNvPr>
                <p:cNvSpPr/>
                <p:nvPr/>
              </p:nvSpPr>
              <p:spPr>
                <a:xfrm>
                  <a:off x="10133780" y="3355308"/>
                  <a:ext cx="604550" cy="595933"/>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Remote Work</a:t>
                  </a:r>
                  <a:endParaRPr kumimoji="0" lang="en-US" sz="2000" b="0" i="0" u="none" strike="noStrike" kern="1200" cap="none" spc="0" normalizeH="0" baseline="0" noProof="0">
                    <a:ln>
                      <a:noFill/>
                    </a:ln>
                    <a:solidFill>
                      <a:srgbClr val="FFFFFF"/>
                    </a:solidFill>
                    <a:effectLst/>
                    <a:uLnTx/>
                    <a:uFillTx/>
                    <a:latin typeface="Arial"/>
                    <a:ea typeface="+mn-ea"/>
                    <a:cs typeface="+mn-cs"/>
                  </a:endParaRPr>
                </a:p>
              </p:txBody>
            </p:sp>
          </p:grpSp>
          <p:grpSp>
            <p:nvGrpSpPr>
              <p:cNvPr id="13" name="Group 12">
                <a:extLst>
                  <a:ext uri="{FF2B5EF4-FFF2-40B4-BE49-F238E27FC236}">
                    <a16:creationId xmlns:a16="http://schemas.microsoft.com/office/drawing/2014/main" id="{121E6D18-DD56-CB69-C6AB-7936A885144D}"/>
                  </a:ext>
                </a:extLst>
              </p:cNvPr>
              <p:cNvGrpSpPr/>
              <p:nvPr/>
            </p:nvGrpSpPr>
            <p:grpSpPr>
              <a:xfrm>
                <a:off x="8529195" y="2193050"/>
                <a:ext cx="2352035" cy="962753"/>
                <a:chOff x="8649807" y="1992282"/>
                <a:chExt cx="2712138" cy="1110153"/>
              </a:xfrm>
              <a:solidFill>
                <a:srgbClr val="ED7474"/>
              </a:solidFill>
            </p:grpSpPr>
            <p:sp>
              <p:nvSpPr>
                <p:cNvPr id="20" name="Oval 19">
                  <a:extLst>
                    <a:ext uri="{FF2B5EF4-FFF2-40B4-BE49-F238E27FC236}">
                      <a16:creationId xmlns:a16="http://schemas.microsoft.com/office/drawing/2014/main" id="{1A747E2B-14AF-FA94-9ED3-A37364E0ABEC}"/>
                    </a:ext>
                  </a:extLst>
                </p:cNvPr>
                <p:cNvSpPr/>
                <p:nvPr/>
              </p:nvSpPr>
              <p:spPr>
                <a:xfrm>
                  <a:off x="8649807" y="2356371"/>
                  <a:ext cx="766229" cy="74606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Daycare</a:t>
                  </a:r>
                </a:p>
              </p:txBody>
            </p:sp>
            <p:sp>
              <p:nvSpPr>
                <p:cNvPr id="26" name="Oval 25">
                  <a:extLst>
                    <a:ext uri="{FF2B5EF4-FFF2-40B4-BE49-F238E27FC236}">
                      <a16:creationId xmlns:a16="http://schemas.microsoft.com/office/drawing/2014/main" id="{E677E728-A28B-7092-F4E5-DB1AD9E6524C}"/>
                    </a:ext>
                  </a:extLst>
                </p:cNvPr>
                <p:cNvSpPr/>
                <p:nvPr/>
              </p:nvSpPr>
              <p:spPr>
                <a:xfrm>
                  <a:off x="9100249" y="1992282"/>
                  <a:ext cx="448334" cy="41719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Food</a:t>
                  </a:r>
                </a:p>
              </p:txBody>
            </p:sp>
            <p:sp>
              <p:nvSpPr>
                <p:cNvPr id="44" name="Oval 43">
                  <a:extLst>
                    <a:ext uri="{FF2B5EF4-FFF2-40B4-BE49-F238E27FC236}">
                      <a16:creationId xmlns:a16="http://schemas.microsoft.com/office/drawing/2014/main" id="{29E22644-41C2-2858-C286-D3FF9E2FCBB9}"/>
                    </a:ext>
                  </a:extLst>
                </p:cNvPr>
                <p:cNvSpPr/>
                <p:nvPr/>
              </p:nvSpPr>
              <p:spPr>
                <a:xfrm>
                  <a:off x="10947943" y="2373691"/>
                  <a:ext cx="414002" cy="445806"/>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Bib</a:t>
                  </a:r>
                  <a:endParaRPr kumimoji="0" lang="en-US" sz="700" b="0" i="0" u="none" strike="noStrike" kern="1200" cap="none" spc="0" normalizeH="0" baseline="0" noProof="0">
                    <a:ln>
                      <a:noFill/>
                    </a:ln>
                    <a:solidFill>
                      <a:srgbClr val="FFFFFF"/>
                    </a:solidFill>
                    <a:effectLst/>
                    <a:uLnTx/>
                    <a:uFillTx/>
                    <a:latin typeface="Arial"/>
                    <a:ea typeface="+mn-ea"/>
                    <a:cs typeface="+mn-cs"/>
                  </a:endParaRPr>
                </a:p>
              </p:txBody>
            </p:sp>
          </p:grpSp>
          <p:grpSp>
            <p:nvGrpSpPr>
              <p:cNvPr id="17" name="Group 16">
                <a:extLst>
                  <a:ext uri="{FF2B5EF4-FFF2-40B4-BE49-F238E27FC236}">
                    <a16:creationId xmlns:a16="http://schemas.microsoft.com/office/drawing/2014/main" id="{FA65A030-CC3A-D253-9490-CF6B5E9EDD77}"/>
                  </a:ext>
                </a:extLst>
              </p:cNvPr>
              <p:cNvGrpSpPr/>
              <p:nvPr/>
            </p:nvGrpSpPr>
            <p:grpSpPr>
              <a:xfrm>
                <a:off x="8388984" y="1977996"/>
                <a:ext cx="2617436" cy="1313010"/>
                <a:chOff x="8488130" y="1744302"/>
                <a:chExt cx="3018172" cy="1514036"/>
              </a:xfrm>
              <a:solidFill>
                <a:srgbClr val="BE90DF"/>
              </a:solidFill>
            </p:grpSpPr>
            <p:sp>
              <p:nvSpPr>
                <p:cNvPr id="24" name="Oval 23">
                  <a:extLst>
                    <a:ext uri="{FF2B5EF4-FFF2-40B4-BE49-F238E27FC236}">
                      <a16:creationId xmlns:a16="http://schemas.microsoft.com/office/drawing/2014/main" id="{46C776F6-7D67-B996-859C-DA75FE2127B4}"/>
                    </a:ext>
                  </a:extLst>
                </p:cNvPr>
                <p:cNvSpPr/>
                <p:nvPr/>
              </p:nvSpPr>
              <p:spPr>
                <a:xfrm>
                  <a:off x="9429327" y="2310177"/>
                  <a:ext cx="899036" cy="9366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Health &amp; Fitness</a:t>
                  </a:r>
                </a:p>
              </p:txBody>
            </p:sp>
            <p:sp>
              <p:nvSpPr>
                <p:cNvPr id="31" name="Oval 30">
                  <a:extLst>
                    <a:ext uri="{FF2B5EF4-FFF2-40B4-BE49-F238E27FC236}">
                      <a16:creationId xmlns:a16="http://schemas.microsoft.com/office/drawing/2014/main" id="{AC85580D-FA04-132D-B515-E7C50AD80682}"/>
                    </a:ext>
                  </a:extLst>
                </p:cNvPr>
                <p:cNvSpPr/>
                <p:nvPr/>
              </p:nvSpPr>
              <p:spPr>
                <a:xfrm>
                  <a:off x="8488130" y="1773175"/>
                  <a:ext cx="604550" cy="595933"/>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wrap="none"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Maternity </a:t>
                  </a:r>
                  <a:endParaRPr kumimoji="0" lang="en-US" sz="700" b="0" i="0" u="none" strike="noStrike" kern="1200" cap="none" spc="0" normalizeH="0" baseline="0" noProof="0">
                    <a:ln>
                      <a:noFill/>
                    </a:ln>
                    <a:solidFill>
                      <a:srgbClr val="FFFFFF"/>
                    </a:solidFill>
                    <a:effectLst/>
                    <a:uLnTx/>
                    <a:uFillTx/>
                    <a:latin typeface="Arial"/>
                    <a:ea typeface="+mn-ea"/>
                    <a:cs typeface="+mn-cs"/>
                  </a:endParaRPr>
                </a:p>
              </p:txBody>
            </p:sp>
            <p:sp>
              <p:nvSpPr>
                <p:cNvPr id="36" name="Oval 35">
                  <a:extLst>
                    <a:ext uri="{FF2B5EF4-FFF2-40B4-BE49-F238E27FC236}">
                      <a16:creationId xmlns:a16="http://schemas.microsoft.com/office/drawing/2014/main" id="{43906B3A-E2D6-91B9-F254-F63FB72CBD1A}"/>
                    </a:ext>
                  </a:extLst>
                </p:cNvPr>
                <p:cNvSpPr/>
                <p:nvPr/>
              </p:nvSpPr>
              <p:spPr>
                <a:xfrm>
                  <a:off x="9521714" y="1744302"/>
                  <a:ext cx="529485" cy="555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Crib</a:t>
                  </a:r>
                </a:p>
              </p:txBody>
            </p:sp>
            <p:sp>
              <p:nvSpPr>
                <p:cNvPr id="45" name="Oval 44">
                  <a:extLst>
                    <a:ext uri="{FF2B5EF4-FFF2-40B4-BE49-F238E27FC236}">
                      <a16:creationId xmlns:a16="http://schemas.microsoft.com/office/drawing/2014/main" id="{446D8AE0-A4DF-D861-46CF-595087FC90C2}"/>
                    </a:ext>
                  </a:extLst>
                </p:cNvPr>
                <p:cNvSpPr/>
                <p:nvPr/>
              </p:nvSpPr>
              <p:spPr>
                <a:xfrm>
                  <a:off x="11086526" y="2812532"/>
                  <a:ext cx="419776" cy="445806"/>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2F2F2"/>
                      </a:solidFill>
                      <a:effectLst/>
                      <a:uLnTx/>
                      <a:uFillTx/>
                      <a:latin typeface="Arial" panose="020B0604020202020204" pitchFamily="34" charset="0"/>
                      <a:ea typeface="+mn-ea"/>
                      <a:cs typeface="+mn-cs"/>
                    </a:rPr>
                    <a:t>Baby Care</a:t>
                  </a: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grpSp>
          <p:grpSp>
            <p:nvGrpSpPr>
              <p:cNvPr id="16" name="Group 15">
                <a:extLst>
                  <a:ext uri="{FF2B5EF4-FFF2-40B4-BE49-F238E27FC236}">
                    <a16:creationId xmlns:a16="http://schemas.microsoft.com/office/drawing/2014/main" id="{0707A7D5-4A6A-DD64-4851-B786E2B37438}"/>
                  </a:ext>
                </a:extLst>
              </p:cNvPr>
              <p:cNvGrpSpPr/>
              <p:nvPr/>
            </p:nvGrpSpPr>
            <p:grpSpPr>
              <a:xfrm>
                <a:off x="9826149" y="1967982"/>
                <a:ext cx="1255378" cy="1968997"/>
                <a:chOff x="10145329" y="1732755"/>
                <a:chExt cx="1447580" cy="2270456"/>
              </a:xfrm>
              <a:solidFill>
                <a:srgbClr val="66BA65"/>
              </a:solidFill>
            </p:grpSpPr>
            <p:sp>
              <p:nvSpPr>
                <p:cNvPr id="30" name="Oval 29">
                  <a:extLst>
                    <a:ext uri="{FF2B5EF4-FFF2-40B4-BE49-F238E27FC236}">
                      <a16:creationId xmlns:a16="http://schemas.microsoft.com/office/drawing/2014/main" id="{D00FC552-3F48-DAC7-17D7-FB50B8F7771F}"/>
                    </a:ext>
                  </a:extLst>
                </p:cNvPr>
                <p:cNvSpPr/>
                <p:nvPr/>
              </p:nvSpPr>
              <p:spPr>
                <a:xfrm>
                  <a:off x="10145329" y="1732755"/>
                  <a:ext cx="899036" cy="913517"/>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Pre-Natal Vitamins</a:t>
                  </a:r>
                </a:p>
              </p:txBody>
            </p:sp>
            <p:sp>
              <p:nvSpPr>
                <p:cNvPr id="37" name="Oval 36">
                  <a:extLst>
                    <a:ext uri="{FF2B5EF4-FFF2-40B4-BE49-F238E27FC236}">
                      <a16:creationId xmlns:a16="http://schemas.microsoft.com/office/drawing/2014/main" id="{0B705E9C-DB90-B4FB-E836-AC463089EE05}"/>
                    </a:ext>
                  </a:extLst>
                </p:cNvPr>
                <p:cNvSpPr/>
                <p:nvPr/>
              </p:nvSpPr>
              <p:spPr>
                <a:xfrm>
                  <a:off x="10318556" y="2645082"/>
                  <a:ext cx="766230" cy="74606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Diapers</a:t>
                  </a:r>
                </a:p>
              </p:txBody>
            </p:sp>
            <p:sp>
              <p:nvSpPr>
                <p:cNvPr id="46" name="Oval 45">
                  <a:extLst>
                    <a:ext uri="{FF2B5EF4-FFF2-40B4-BE49-F238E27FC236}">
                      <a16:creationId xmlns:a16="http://schemas.microsoft.com/office/drawing/2014/main" id="{615DE1DA-AB0D-66F4-D6E1-1956018C0354}"/>
                    </a:ext>
                  </a:extLst>
                </p:cNvPr>
                <p:cNvSpPr/>
                <p:nvPr/>
              </p:nvSpPr>
              <p:spPr>
                <a:xfrm>
                  <a:off x="11051874" y="1865562"/>
                  <a:ext cx="541035" cy="509322"/>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FFFF"/>
                      </a:solidFill>
                      <a:effectLst/>
                      <a:uLnTx/>
                      <a:uFillTx/>
                      <a:latin typeface="Arial"/>
                      <a:ea typeface="+mn-ea"/>
                      <a:cs typeface="Arial"/>
                    </a:rPr>
                    <a:t>Car Seat</a:t>
                  </a:r>
                  <a:endParaRPr kumimoji="0" lang="en-US" sz="600" b="0" i="0" u="none" strike="noStrike" kern="1200" cap="none" spc="0" normalizeH="0" baseline="0" noProof="0">
                    <a:ln>
                      <a:noFill/>
                    </a:ln>
                    <a:solidFill>
                      <a:srgbClr val="FFFFFF"/>
                    </a:solidFill>
                    <a:effectLst/>
                    <a:uLnTx/>
                    <a:uFillTx/>
                    <a:latin typeface="Arial"/>
                    <a:ea typeface="+mn-ea"/>
                    <a:cs typeface="+mn-cs"/>
                  </a:endParaRPr>
                </a:p>
              </p:txBody>
            </p:sp>
            <p:sp>
              <p:nvSpPr>
                <p:cNvPr id="47" name="Oval 46">
                  <a:extLst>
                    <a:ext uri="{FF2B5EF4-FFF2-40B4-BE49-F238E27FC236}">
                      <a16:creationId xmlns:a16="http://schemas.microsoft.com/office/drawing/2014/main" id="{5C937D47-F553-CAFF-5A3E-03244A01DA6C}"/>
                    </a:ext>
                  </a:extLst>
                </p:cNvPr>
                <p:cNvSpPr/>
                <p:nvPr/>
              </p:nvSpPr>
              <p:spPr>
                <a:xfrm>
                  <a:off x="10768943" y="3257147"/>
                  <a:ext cx="766229" cy="74606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Home Furnishing</a:t>
                  </a:r>
                </a:p>
              </p:txBody>
            </p:sp>
          </p:grpSp>
        </p:grpSp>
        <p:grpSp>
          <p:nvGrpSpPr>
            <p:cNvPr id="39" name="Group 38">
              <a:extLst>
                <a:ext uri="{FF2B5EF4-FFF2-40B4-BE49-F238E27FC236}">
                  <a16:creationId xmlns:a16="http://schemas.microsoft.com/office/drawing/2014/main" id="{7DB08D58-D714-F7FE-45F4-88B61E366C55}"/>
                </a:ext>
              </a:extLst>
            </p:cNvPr>
            <p:cNvGrpSpPr/>
            <p:nvPr/>
          </p:nvGrpSpPr>
          <p:grpSpPr>
            <a:xfrm>
              <a:off x="6666389" y="1967982"/>
              <a:ext cx="4415138" cy="1989028"/>
              <a:chOff x="6666389" y="1967982"/>
              <a:chExt cx="4415138" cy="1989028"/>
            </a:xfrm>
            <a:solidFill>
              <a:schemeClr val="bg1">
                <a:alpha val="13000"/>
              </a:schemeClr>
            </a:solidFill>
          </p:grpSpPr>
          <p:sp>
            <p:nvSpPr>
              <p:cNvPr id="40" name="Oval 39">
                <a:extLst>
                  <a:ext uri="{FF2B5EF4-FFF2-40B4-BE49-F238E27FC236}">
                    <a16:creationId xmlns:a16="http://schemas.microsoft.com/office/drawing/2014/main" id="{240E1AEB-8DAA-2602-AB66-3114907540E9}"/>
                  </a:ext>
                </a:extLst>
              </p:cNvPr>
              <p:cNvSpPr/>
              <p:nvPr/>
            </p:nvSpPr>
            <p:spPr>
              <a:xfrm>
                <a:off x="7327385" y="3370095"/>
                <a:ext cx="364040" cy="3866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wrap="none"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00" b="0" i="0" u="none" strike="noStrike" kern="1200" cap="none" spc="0" normalizeH="0" baseline="0" noProof="0">
                    <a:ln>
                      <a:noFill/>
                    </a:ln>
                    <a:solidFill>
                      <a:srgbClr val="FFFFFF"/>
                    </a:solidFill>
                    <a:effectLst/>
                    <a:uLnTx/>
                    <a:uFillTx/>
                    <a:latin typeface="Arial"/>
                    <a:ea typeface="+mn-ea"/>
                    <a:cs typeface="Arial"/>
                  </a:rPr>
                  <a:t>Organic</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00" b="0" i="0" u="none" strike="noStrike" kern="1200" cap="none" spc="0" normalizeH="0" baseline="0" noProof="0">
                    <a:ln>
                      <a:noFill/>
                    </a:ln>
                    <a:solidFill>
                      <a:srgbClr val="FFFFFF"/>
                    </a:solidFill>
                    <a:effectLst/>
                    <a:uLnTx/>
                    <a:uFillTx/>
                    <a:latin typeface="Arial"/>
                    <a:ea typeface="+mn-ea"/>
                    <a:cs typeface="Arial"/>
                  </a:rPr>
                  <a:t>Foods</a:t>
                </a:r>
                <a:endParaRPr kumimoji="0" lang="en-US" sz="500" b="0" i="0" u="none" strike="noStrike" kern="1200" cap="none" spc="0" normalizeH="0" baseline="0" noProof="0">
                  <a:ln>
                    <a:noFill/>
                  </a:ln>
                  <a:solidFill>
                    <a:srgbClr val="FFFFFF"/>
                  </a:solidFill>
                  <a:effectLst/>
                  <a:uLnTx/>
                  <a:uFillTx/>
                  <a:latin typeface="Arial"/>
                  <a:ea typeface="+mn-ea"/>
                  <a:cs typeface="+mn-cs"/>
                </a:endParaRPr>
              </a:p>
            </p:txBody>
          </p:sp>
          <p:grpSp>
            <p:nvGrpSpPr>
              <p:cNvPr id="41" name="Group 40">
                <a:extLst>
                  <a:ext uri="{FF2B5EF4-FFF2-40B4-BE49-F238E27FC236}">
                    <a16:creationId xmlns:a16="http://schemas.microsoft.com/office/drawing/2014/main" id="{EEBBF78B-F934-82EF-FB72-B50B864C663F}"/>
                  </a:ext>
                </a:extLst>
              </p:cNvPr>
              <p:cNvGrpSpPr/>
              <p:nvPr/>
            </p:nvGrpSpPr>
            <p:grpSpPr>
              <a:xfrm>
                <a:off x="7357429" y="2588918"/>
                <a:ext cx="2086636" cy="1177806"/>
                <a:chOff x="7298641" y="2448758"/>
                <a:chExt cx="2406106" cy="1358131"/>
              </a:xfrm>
              <a:grpFill/>
            </p:grpSpPr>
            <p:grpSp>
              <p:nvGrpSpPr>
                <p:cNvPr id="71" name="Group 70">
                  <a:extLst>
                    <a:ext uri="{FF2B5EF4-FFF2-40B4-BE49-F238E27FC236}">
                      <a16:creationId xmlns:a16="http://schemas.microsoft.com/office/drawing/2014/main" id="{88A55618-C67E-AF55-D5CE-3CD9F1B6E6CA}"/>
                    </a:ext>
                  </a:extLst>
                </p:cNvPr>
                <p:cNvGrpSpPr/>
                <p:nvPr/>
              </p:nvGrpSpPr>
              <p:grpSpPr>
                <a:xfrm>
                  <a:off x="7298641" y="2835631"/>
                  <a:ext cx="2406106" cy="971258"/>
                  <a:chOff x="7298641" y="2835631"/>
                  <a:chExt cx="2406106" cy="971258"/>
                </a:xfrm>
                <a:grpFill/>
              </p:grpSpPr>
              <p:sp>
                <p:nvSpPr>
                  <p:cNvPr id="74" name="Oval 73">
                    <a:extLst>
                      <a:ext uri="{FF2B5EF4-FFF2-40B4-BE49-F238E27FC236}">
                        <a16:creationId xmlns:a16="http://schemas.microsoft.com/office/drawing/2014/main" id="{04A7F558-08DE-1F66-43D6-0B298C4B4245}"/>
                      </a:ext>
                    </a:extLst>
                  </p:cNvPr>
                  <p:cNvSpPr/>
                  <p:nvPr/>
                </p:nvSpPr>
                <p:spPr>
                  <a:xfrm>
                    <a:off x="8938518" y="3060825"/>
                    <a:ext cx="766229" cy="74606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wrap="none"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15003B"/>
                        </a:solidFill>
                        <a:effectLst/>
                        <a:uLnTx/>
                        <a:uFillTx/>
                        <a:latin typeface="Arial" panose="020B0604020202020204" pitchFamily="34" charset="0"/>
                        <a:ea typeface="Roboto"/>
                        <a:cs typeface="Roboto"/>
                      </a:rPr>
                      <a:t>Home </a:t>
                    </a:r>
                    <a:br>
                      <a:rPr kumimoji="0" lang="en-US" sz="700" b="0" i="0" u="none" strike="noStrike" kern="1200" cap="none" spc="0" normalizeH="0" baseline="0" noProof="0">
                        <a:ln>
                          <a:noFill/>
                        </a:ln>
                        <a:solidFill>
                          <a:srgbClr val="15003B"/>
                        </a:solidFill>
                        <a:effectLst/>
                        <a:uLnTx/>
                        <a:uFillTx/>
                        <a:latin typeface="Arial" panose="020B0604020202020204" pitchFamily="34" charset="0"/>
                        <a:ea typeface="Roboto"/>
                        <a:cs typeface="Roboto"/>
                      </a:rPr>
                    </a:br>
                    <a:r>
                      <a:rPr kumimoji="0" lang="en-US" sz="700" b="0" i="0" u="none" strike="noStrike" kern="1200" cap="none" spc="0" normalizeH="0" baseline="0" noProof="0">
                        <a:ln>
                          <a:noFill/>
                        </a:ln>
                        <a:solidFill>
                          <a:srgbClr val="15003B"/>
                        </a:solidFill>
                        <a:effectLst/>
                        <a:uLnTx/>
                        <a:uFillTx/>
                        <a:latin typeface="Arial" panose="020B0604020202020204" pitchFamily="34" charset="0"/>
                        <a:ea typeface="Roboto"/>
                        <a:cs typeface="Roboto"/>
                      </a:rPr>
                      <a:t>Furnishings</a:t>
                    </a:r>
                  </a:p>
                </p:txBody>
              </p:sp>
              <p:sp>
                <p:nvSpPr>
                  <p:cNvPr id="75" name="Oval 74">
                    <a:extLst>
                      <a:ext uri="{FF2B5EF4-FFF2-40B4-BE49-F238E27FC236}">
                        <a16:creationId xmlns:a16="http://schemas.microsoft.com/office/drawing/2014/main" id="{81B1ECB3-A5DF-FE07-4079-A01806B29B09}"/>
                      </a:ext>
                    </a:extLst>
                  </p:cNvPr>
                  <p:cNvSpPr/>
                  <p:nvPr/>
                </p:nvSpPr>
                <p:spPr>
                  <a:xfrm>
                    <a:off x="7298641" y="2835631"/>
                    <a:ext cx="471743" cy="509322"/>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15003B"/>
                        </a:solidFill>
                        <a:effectLst/>
                        <a:uLnTx/>
                        <a:uFillTx/>
                        <a:latin typeface="Arial" panose="020B0604020202020204" pitchFamily="34" charset="0"/>
                        <a:ea typeface="+mn-ea"/>
                        <a:cs typeface="+mn-cs"/>
                      </a:rPr>
                      <a:t>School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15003B"/>
                        </a:solidFill>
                        <a:effectLst/>
                        <a:uLnTx/>
                        <a:uFillTx/>
                        <a:latin typeface="Arial" panose="020B0604020202020204" pitchFamily="34" charset="0"/>
                        <a:ea typeface="+mn-ea"/>
                        <a:cs typeface="+mn-cs"/>
                      </a:rPr>
                      <a:t>Uniforms</a:t>
                    </a:r>
                    <a:r>
                      <a:rPr kumimoji="0" lang="en-US" sz="600" b="0" i="0" u="none" strike="noStrike" kern="1200" cap="none" spc="0" normalizeH="0" baseline="0" noProof="0">
                        <a:ln>
                          <a:noFill/>
                        </a:ln>
                        <a:solidFill>
                          <a:srgbClr val="15003B"/>
                        </a:solidFill>
                        <a:effectLst/>
                        <a:uLnTx/>
                        <a:uFillTx/>
                        <a:latin typeface="Arial" panose="020B0604020202020204" pitchFamily="34" charset="0"/>
                        <a:ea typeface="Roboto"/>
                        <a:cs typeface="Roboto"/>
                      </a:rPr>
                      <a:t>​</a:t>
                    </a:r>
                    <a:endParaRPr kumimoji="0" lang="en-US" sz="600" b="0" i="0" u="none" strike="noStrike" kern="1200" cap="none" spc="0" normalizeH="0" baseline="0" noProof="0">
                      <a:ln>
                        <a:noFill/>
                      </a:ln>
                      <a:solidFill>
                        <a:srgbClr val="15003B"/>
                      </a:solidFill>
                      <a:effectLst/>
                      <a:uLnTx/>
                      <a:uFillTx/>
                      <a:latin typeface="Arial"/>
                      <a:ea typeface="+mn-ea"/>
                      <a:cs typeface="+mn-cs"/>
                    </a:endParaRPr>
                  </a:p>
                </p:txBody>
              </p:sp>
            </p:grpSp>
            <p:sp>
              <p:nvSpPr>
                <p:cNvPr id="73" name="Oval 72">
                  <a:extLst>
                    <a:ext uri="{FF2B5EF4-FFF2-40B4-BE49-F238E27FC236}">
                      <a16:creationId xmlns:a16="http://schemas.microsoft.com/office/drawing/2014/main" id="{71494D0F-0D1E-594E-31CD-44A850238370}"/>
                    </a:ext>
                  </a:extLst>
                </p:cNvPr>
                <p:cNvSpPr/>
                <p:nvPr/>
              </p:nvSpPr>
              <p:spPr>
                <a:xfrm>
                  <a:off x="8239838" y="2448758"/>
                  <a:ext cx="408228" cy="37074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wrap="none"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0" i="0" u="none" strike="noStrike" kern="1200" cap="none" spc="0" normalizeH="0" baseline="0" noProof="0">
                      <a:ln>
                        <a:noFill/>
                      </a:ln>
                      <a:solidFill>
                        <a:srgbClr val="15003B"/>
                      </a:solidFill>
                      <a:effectLst/>
                      <a:uLnTx/>
                      <a:uFillTx/>
                      <a:latin typeface="Arial" panose="020B0604020202020204" pitchFamily="34" charset="0"/>
                      <a:ea typeface="+mn-ea"/>
                      <a:cs typeface="+mn-cs"/>
                    </a:rPr>
                    <a:t>Chemicals</a:t>
                  </a:r>
                  <a:endParaRPr kumimoji="0" lang="en-US" sz="400" b="0" i="0" u="none" strike="noStrike" kern="1200" cap="none" spc="0" normalizeH="0" baseline="0" noProof="0">
                    <a:ln>
                      <a:noFill/>
                    </a:ln>
                    <a:solidFill>
                      <a:srgbClr val="15003B"/>
                    </a:solidFill>
                    <a:effectLst/>
                    <a:uLnTx/>
                    <a:uFillTx/>
                    <a:latin typeface="Arial"/>
                    <a:ea typeface="+mn-ea"/>
                    <a:cs typeface="+mn-cs"/>
                  </a:endParaRPr>
                </a:p>
              </p:txBody>
            </p:sp>
          </p:grpSp>
          <p:grpSp>
            <p:nvGrpSpPr>
              <p:cNvPr id="48" name="Group 47">
                <a:extLst>
                  <a:ext uri="{FF2B5EF4-FFF2-40B4-BE49-F238E27FC236}">
                    <a16:creationId xmlns:a16="http://schemas.microsoft.com/office/drawing/2014/main" id="{7C47128B-5B98-7A19-E28F-5249392F58EF}"/>
                  </a:ext>
                </a:extLst>
              </p:cNvPr>
              <p:cNvGrpSpPr/>
              <p:nvPr/>
            </p:nvGrpSpPr>
            <p:grpSpPr>
              <a:xfrm>
                <a:off x="6666389" y="1977998"/>
                <a:ext cx="3674026" cy="1979012"/>
                <a:chOff x="6501801" y="1744304"/>
                <a:chExt cx="4236529" cy="2282004"/>
              </a:xfrm>
              <a:grpFill/>
            </p:grpSpPr>
            <p:sp>
              <p:nvSpPr>
                <p:cNvPr id="64" name="Oval 63">
                  <a:extLst>
                    <a:ext uri="{FF2B5EF4-FFF2-40B4-BE49-F238E27FC236}">
                      <a16:creationId xmlns:a16="http://schemas.microsoft.com/office/drawing/2014/main" id="{E821C391-54E1-050E-1CEB-38E69FECC970}"/>
                    </a:ext>
                  </a:extLst>
                </p:cNvPr>
                <p:cNvSpPr/>
                <p:nvPr/>
              </p:nvSpPr>
              <p:spPr>
                <a:xfrm>
                  <a:off x="6542219" y="2945342"/>
                  <a:ext cx="766229" cy="74606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2F2F2"/>
                      </a:solidFill>
                      <a:effectLst/>
                      <a:uLnTx/>
                      <a:uFillTx/>
                      <a:latin typeface="Arial" panose="020B0604020202020204" pitchFamily="34" charset="0"/>
                      <a:ea typeface="+mn-ea"/>
                      <a:cs typeface="+mn-cs"/>
                    </a:rPr>
                    <a:t>Vacations</a:t>
                  </a:r>
                  <a:endParaRPr kumimoji="0" lang="en-US" sz="700" b="0" i="0" u="none" strike="noStrike" kern="1200" cap="none" spc="0" normalizeH="0" baseline="0" noProof="0">
                    <a:ln>
                      <a:noFill/>
                    </a:ln>
                    <a:solidFill>
                      <a:srgbClr val="FFFFFF"/>
                    </a:solidFill>
                    <a:effectLst/>
                    <a:uLnTx/>
                    <a:uFillTx/>
                    <a:latin typeface="Arial"/>
                    <a:ea typeface="+mn-ea"/>
                    <a:cs typeface="+mn-cs"/>
                  </a:endParaRPr>
                </a:p>
              </p:txBody>
            </p:sp>
            <p:sp>
              <p:nvSpPr>
                <p:cNvPr id="65" name="Oval 64">
                  <a:extLst>
                    <a:ext uri="{FF2B5EF4-FFF2-40B4-BE49-F238E27FC236}">
                      <a16:creationId xmlns:a16="http://schemas.microsoft.com/office/drawing/2014/main" id="{B21BC4D0-1B07-B59B-8343-7A1CA3026A2B}"/>
                    </a:ext>
                  </a:extLst>
                </p:cNvPr>
                <p:cNvSpPr/>
                <p:nvPr/>
              </p:nvSpPr>
              <p:spPr>
                <a:xfrm>
                  <a:off x="7708612" y="1767402"/>
                  <a:ext cx="766229" cy="74606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Baby Health</a:t>
                  </a:r>
                  <a:endParaRPr kumimoji="0" lang="en-US" sz="700" b="0" i="0" u="none" strike="noStrike" kern="1200" cap="none" spc="0" normalizeH="0" baseline="0" noProof="0">
                    <a:ln>
                      <a:noFill/>
                    </a:ln>
                    <a:solidFill>
                      <a:srgbClr val="FFFFFF"/>
                    </a:solidFill>
                    <a:effectLst/>
                    <a:uLnTx/>
                    <a:uFillTx/>
                    <a:latin typeface="Arial"/>
                    <a:ea typeface="+mn-ea"/>
                    <a:cs typeface="+mn-cs"/>
                  </a:endParaRPr>
                </a:p>
              </p:txBody>
            </p:sp>
            <p:sp>
              <p:nvSpPr>
                <p:cNvPr id="66" name="Oval 65">
                  <a:extLst>
                    <a:ext uri="{FF2B5EF4-FFF2-40B4-BE49-F238E27FC236}">
                      <a16:creationId xmlns:a16="http://schemas.microsoft.com/office/drawing/2014/main" id="{F0D7FC5E-7A7C-CB04-8FA2-436D8523C2B5}"/>
                    </a:ext>
                  </a:extLst>
                </p:cNvPr>
                <p:cNvSpPr/>
                <p:nvPr/>
              </p:nvSpPr>
              <p:spPr>
                <a:xfrm>
                  <a:off x="6501801" y="1744304"/>
                  <a:ext cx="1193520" cy="1202227"/>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New Home Buying </a:t>
                  </a:r>
                  <a:endParaRPr kumimoji="0" lang="en-US" sz="700" b="0" i="0" u="none" strike="noStrike" kern="1200" cap="none" spc="0" normalizeH="0" baseline="0" noProof="0">
                    <a:ln>
                      <a:noFill/>
                    </a:ln>
                    <a:solidFill>
                      <a:srgbClr val="FFFFFF"/>
                    </a:solidFill>
                    <a:effectLst/>
                    <a:uLnTx/>
                    <a:uFillTx/>
                    <a:latin typeface="Arial"/>
                    <a:ea typeface="+mn-ea"/>
                    <a:cs typeface="+mn-cs"/>
                  </a:endParaRPr>
                </a:p>
              </p:txBody>
            </p:sp>
            <p:sp>
              <p:nvSpPr>
                <p:cNvPr id="67" name="Oval 66">
                  <a:extLst>
                    <a:ext uri="{FF2B5EF4-FFF2-40B4-BE49-F238E27FC236}">
                      <a16:creationId xmlns:a16="http://schemas.microsoft.com/office/drawing/2014/main" id="{8759AE1E-2326-C6D7-465E-9E237D0F501E}"/>
                    </a:ext>
                  </a:extLst>
                </p:cNvPr>
                <p:cNvSpPr/>
                <p:nvPr/>
              </p:nvSpPr>
              <p:spPr>
                <a:xfrm>
                  <a:off x="7708610" y="2824081"/>
                  <a:ext cx="1193520" cy="1202227"/>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Savings Plan</a:t>
                  </a:r>
                </a:p>
              </p:txBody>
            </p:sp>
            <p:sp>
              <p:nvSpPr>
                <p:cNvPr id="68" name="Oval 67">
                  <a:extLst>
                    <a:ext uri="{FF2B5EF4-FFF2-40B4-BE49-F238E27FC236}">
                      <a16:creationId xmlns:a16="http://schemas.microsoft.com/office/drawing/2014/main" id="{986C19DB-45EC-2B5D-1BD9-70508EFC6F74}"/>
                    </a:ext>
                  </a:extLst>
                </p:cNvPr>
                <p:cNvSpPr/>
                <p:nvPr/>
              </p:nvSpPr>
              <p:spPr>
                <a:xfrm>
                  <a:off x="7650869" y="2494953"/>
                  <a:ext cx="419776" cy="445806"/>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wrap="none"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00" b="0" i="0" u="none" strike="noStrike" kern="1200" cap="none" spc="0" normalizeH="0" baseline="0" noProof="0">
                      <a:ln>
                        <a:noFill/>
                      </a:ln>
                      <a:solidFill>
                        <a:srgbClr val="F2F2F2"/>
                      </a:solidFill>
                      <a:effectLst/>
                      <a:uLnTx/>
                      <a:uFillTx/>
                      <a:latin typeface="Arial" panose="020B0604020202020204" pitchFamily="34" charset="0"/>
                      <a:ea typeface="+mn-ea"/>
                      <a:cs typeface="+mn-cs"/>
                    </a:rPr>
                    <a:t>First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00" b="0" i="0" u="none" strike="noStrike" kern="1200" cap="none" spc="0" normalizeH="0" baseline="0" noProof="0">
                      <a:ln>
                        <a:noFill/>
                      </a:ln>
                      <a:solidFill>
                        <a:srgbClr val="F2F2F2"/>
                      </a:solidFill>
                      <a:effectLst/>
                      <a:uLnTx/>
                      <a:uFillTx/>
                      <a:latin typeface="Arial" panose="020B0604020202020204" pitchFamily="34" charset="0"/>
                      <a:ea typeface="+mn-ea"/>
                      <a:cs typeface="+mn-cs"/>
                    </a:rPr>
                    <a:t>Mortgage</a:t>
                  </a:r>
                  <a:r>
                    <a:rPr kumimoji="0" lang="en-US" sz="500" b="0" i="0" u="none" strike="noStrike" kern="1200" cap="none" spc="0" normalizeH="0" baseline="0" noProof="0">
                      <a:ln>
                        <a:noFill/>
                      </a:ln>
                      <a:solidFill>
                        <a:srgbClr val="FFFFFF"/>
                      </a:solidFill>
                      <a:effectLst/>
                      <a:uLnTx/>
                      <a:uFillTx/>
                      <a:latin typeface="Arial" panose="020B0604020202020204" pitchFamily="34" charset="0"/>
                      <a:ea typeface="Roboto"/>
                      <a:cs typeface="Roboto"/>
                    </a:rPr>
                    <a:t>​</a:t>
                  </a:r>
                  <a:endParaRPr kumimoji="0" lang="en-US" sz="500" b="0" i="0" u="none" strike="noStrike" kern="1200" cap="none" spc="0" normalizeH="0" baseline="0" noProof="0">
                    <a:ln>
                      <a:noFill/>
                    </a:ln>
                    <a:solidFill>
                      <a:srgbClr val="FFFFFF"/>
                    </a:solidFill>
                    <a:effectLst/>
                    <a:uLnTx/>
                    <a:uFillTx/>
                    <a:latin typeface="Arial"/>
                    <a:ea typeface="+mn-ea"/>
                    <a:cs typeface="+mn-cs"/>
                  </a:endParaRPr>
                </a:p>
              </p:txBody>
            </p:sp>
            <p:sp>
              <p:nvSpPr>
                <p:cNvPr id="69" name="Oval 68">
                  <a:extLst>
                    <a:ext uri="{FF2B5EF4-FFF2-40B4-BE49-F238E27FC236}">
                      <a16:creationId xmlns:a16="http://schemas.microsoft.com/office/drawing/2014/main" id="{E16E6307-45E8-E2F9-C3D2-B5FBB7C49D00}"/>
                    </a:ext>
                  </a:extLst>
                </p:cNvPr>
                <p:cNvSpPr/>
                <p:nvPr/>
              </p:nvSpPr>
              <p:spPr>
                <a:xfrm>
                  <a:off x="9718039" y="3257146"/>
                  <a:ext cx="414002" cy="445806"/>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2F2F2"/>
                      </a:solidFill>
                      <a:effectLst/>
                      <a:uLnTx/>
                      <a:uFillTx/>
                      <a:latin typeface="Arial" panose="020B0604020202020204" pitchFamily="34" charset="0"/>
                      <a:ea typeface="+mn-ea"/>
                      <a:cs typeface="+mn-cs"/>
                    </a:rPr>
                    <a:t>Car </a:t>
                  </a:r>
                  <a:endParaRPr kumimoji="0" lang="en-US" sz="700" b="0" i="0" u="none" strike="noStrike" kern="1200" cap="none" spc="0" normalizeH="0" baseline="0" noProof="0">
                    <a:ln>
                      <a:noFill/>
                    </a:ln>
                    <a:solidFill>
                      <a:srgbClr val="F2F2F2"/>
                    </a:solidFill>
                    <a:effectLst/>
                    <a:uLnTx/>
                    <a:uFillTx/>
                    <a:latin typeface="Arial" panose="020B0604020202020204" pitchFamily="34" charset="0"/>
                    <a:ea typeface="Roboto"/>
                    <a:cs typeface="Roboto"/>
                  </a:endParaRPr>
                </a:p>
              </p:txBody>
            </p:sp>
            <p:sp>
              <p:nvSpPr>
                <p:cNvPr id="70" name="Oval 69">
                  <a:extLst>
                    <a:ext uri="{FF2B5EF4-FFF2-40B4-BE49-F238E27FC236}">
                      <a16:creationId xmlns:a16="http://schemas.microsoft.com/office/drawing/2014/main" id="{D4BEB8F2-8B1E-216A-11F1-CC44987B23EC}"/>
                    </a:ext>
                  </a:extLst>
                </p:cNvPr>
                <p:cNvSpPr/>
                <p:nvPr/>
              </p:nvSpPr>
              <p:spPr>
                <a:xfrm>
                  <a:off x="10133780" y="3355308"/>
                  <a:ext cx="604550" cy="595933"/>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Remote Work</a:t>
                  </a:r>
                  <a:endParaRPr kumimoji="0" lang="en-US" sz="2000" b="0" i="0" u="none" strike="noStrike" kern="1200" cap="none" spc="0" normalizeH="0" baseline="0" noProof="0">
                    <a:ln>
                      <a:noFill/>
                    </a:ln>
                    <a:solidFill>
                      <a:srgbClr val="FFFFFF"/>
                    </a:solidFill>
                    <a:effectLst/>
                    <a:uLnTx/>
                    <a:uFillTx/>
                    <a:latin typeface="Arial"/>
                    <a:ea typeface="+mn-ea"/>
                    <a:cs typeface="+mn-cs"/>
                  </a:endParaRPr>
                </a:p>
              </p:txBody>
            </p:sp>
          </p:grpSp>
          <p:grpSp>
            <p:nvGrpSpPr>
              <p:cNvPr id="50" name="Group 49">
                <a:extLst>
                  <a:ext uri="{FF2B5EF4-FFF2-40B4-BE49-F238E27FC236}">
                    <a16:creationId xmlns:a16="http://schemas.microsoft.com/office/drawing/2014/main" id="{2FD1F1E5-A278-FE7D-13D0-0AA391A57469}"/>
                  </a:ext>
                </a:extLst>
              </p:cNvPr>
              <p:cNvGrpSpPr/>
              <p:nvPr/>
            </p:nvGrpSpPr>
            <p:grpSpPr>
              <a:xfrm>
                <a:off x="8529195" y="2193050"/>
                <a:ext cx="2352035" cy="962753"/>
                <a:chOff x="8649807" y="1992282"/>
                <a:chExt cx="2712138" cy="1110153"/>
              </a:xfrm>
              <a:grpFill/>
            </p:grpSpPr>
            <p:sp>
              <p:nvSpPr>
                <p:cNvPr id="61" name="Oval 60">
                  <a:extLst>
                    <a:ext uri="{FF2B5EF4-FFF2-40B4-BE49-F238E27FC236}">
                      <a16:creationId xmlns:a16="http://schemas.microsoft.com/office/drawing/2014/main" id="{E1C288A7-DF56-D9A4-74E9-A61E3D851035}"/>
                    </a:ext>
                  </a:extLst>
                </p:cNvPr>
                <p:cNvSpPr/>
                <p:nvPr/>
              </p:nvSpPr>
              <p:spPr>
                <a:xfrm>
                  <a:off x="8649807" y="2356371"/>
                  <a:ext cx="766229" cy="74606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Daycare</a:t>
                  </a:r>
                </a:p>
              </p:txBody>
            </p:sp>
            <p:sp>
              <p:nvSpPr>
                <p:cNvPr id="62" name="Oval 61">
                  <a:extLst>
                    <a:ext uri="{FF2B5EF4-FFF2-40B4-BE49-F238E27FC236}">
                      <a16:creationId xmlns:a16="http://schemas.microsoft.com/office/drawing/2014/main" id="{D8912E36-4FC8-AC38-BA9C-CBF4C81853F8}"/>
                    </a:ext>
                  </a:extLst>
                </p:cNvPr>
                <p:cNvSpPr/>
                <p:nvPr/>
              </p:nvSpPr>
              <p:spPr>
                <a:xfrm>
                  <a:off x="9100249" y="1992282"/>
                  <a:ext cx="448334" cy="41719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Food</a:t>
                  </a:r>
                </a:p>
              </p:txBody>
            </p:sp>
            <p:sp>
              <p:nvSpPr>
                <p:cNvPr id="63" name="Oval 62">
                  <a:extLst>
                    <a:ext uri="{FF2B5EF4-FFF2-40B4-BE49-F238E27FC236}">
                      <a16:creationId xmlns:a16="http://schemas.microsoft.com/office/drawing/2014/main" id="{1307C073-BDCB-2B9D-02E1-57D720EA7057}"/>
                    </a:ext>
                  </a:extLst>
                </p:cNvPr>
                <p:cNvSpPr/>
                <p:nvPr/>
              </p:nvSpPr>
              <p:spPr>
                <a:xfrm>
                  <a:off x="10947943" y="2373691"/>
                  <a:ext cx="414002" cy="445806"/>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Bib</a:t>
                  </a:r>
                  <a:endParaRPr kumimoji="0" lang="en-US" sz="700" b="0" i="0" u="none" strike="noStrike" kern="1200" cap="none" spc="0" normalizeH="0" baseline="0" noProof="0">
                    <a:ln>
                      <a:noFill/>
                    </a:ln>
                    <a:solidFill>
                      <a:srgbClr val="FFFFFF"/>
                    </a:solidFill>
                    <a:effectLst/>
                    <a:uLnTx/>
                    <a:uFillTx/>
                    <a:latin typeface="Arial"/>
                    <a:ea typeface="+mn-ea"/>
                    <a:cs typeface="+mn-cs"/>
                  </a:endParaRPr>
                </a:p>
              </p:txBody>
            </p:sp>
          </p:grpSp>
          <p:grpSp>
            <p:nvGrpSpPr>
              <p:cNvPr id="51" name="Group 50">
                <a:extLst>
                  <a:ext uri="{FF2B5EF4-FFF2-40B4-BE49-F238E27FC236}">
                    <a16:creationId xmlns:a16="http://schemas.microsoft.com/office/drawing/2014/main" id="{B4D2D223-C8CC-5523-467E-96C07DED0C2B}"/>
                  </a:ext>
                </a:extLst>
              </p:cNvPr>
              <p:cNvGrpSpPr/>
              <p:nvPr/>
            </p:nvGrpSpPr>
            <p:grpSpPr>
              <a:xfrm>
                <a:off x="8388984" y="1977996"/>
                <a:ext cx="2617436" cy="1313010"/>
                <a:chOff x="8488130" y="1744302"/>
                <a:chExt cx="3018172" cy="1514036"/>
              </a:xfrm>
              <a:grpFill/>
            </p:grpSpPr>
            <p:sp>
              <p:nvSpPr>
                <p:cNvPr id="57" name="Oval 56">
                  <a:extLst>
                    <a:ext uri="{FF2B5EF4-FFF2-40B4-BE49-F238E27FC236}">
                      <a16:creationId xmlns:a16="http://schemas.microsoft.com/office/drawing/2014/main" id="{B6EBC06F-D3B8-6249-F1BE-A260172CAB4B}"/>
                    </a:ext>
                  </a:extLst>
                </p:cNvPr>
                <p:cNvSpPr/>
                <p:nvPr/>
              </p:nvSpPr>
              <p:spPr>
                <a:xfrm>
                  <a:off x="9429327" y="2310177"/>
                  <a:ext cx="899036" cy="9366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Health &amp; Fitness</a:t>
                  </a:r>
                </a:p>
              </p:txBody>
            </p:sp>
            <p:sp>
              <p:nvSpPr>
                <p:cNvPr id="58" name="Oval 57">
                  <a:extLst>
                    <a:ext uri="{FF2B5EF4-FFF2-40B4-BE49-F238E27FC236}">
                      <a16:creationId xmlns:a16="http://schemas.microsoft.com/office/drawing/2014/main" id="{A45603DE-21A9-4F88-D757-7B26C5740EAB}"/>
                    </a:ext>
                  </a:extLst>
                </p:cNvPr>
                <p:cNvSpPr/>
                <p:nvPr/>
              </p:nvSpPr>
              <p:spPr>
                <a:xfrm>
                  <a:off x="8488130" y="1773175"/>
                  <a:ext cx="604550" cy="595933"/>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wrap="none"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Maternity </a:t>
                  </a:r>
                  <a:endParaRPr kumimoji="0" lang="en-US" sz="700" b="0" i="0" u="none" strike="noStrike" kern="1200" cap="none" spc="0" normalizeH="0" baseline="0" noProof="0">
                    <a:ln>
                      <a:noFill/>
                    </a:ln>
                    <a:solidFill>
                      <a:srgbClr val="FFFFFF"/>
                    </a:solidFill>
                    <a:effectLst/>
                    <a:uLnTx/>
                    <a:uFillTx/>
                    <a:latin typeface="Arial"/>
                    <a:ea typeface="+mn-ea"/>
                    <a:cs typeface="+mn-cs"/>
                  </a:endParaRPr>
                </a:p>
              </p:txBody>
            </p:sp>
            <p:sp>
              <p:nvSpPr>
                <p:cNvPr id="59" name="Oval 58">
                  <a:extLst>
                    <a:ext uri="{FF2B5EF4-FFF2-40B4-BE49-F238E27FC236}">
                      <a16:creationId xmlns:a16="http://schemas.microsoft.com/office/drawing/2014/main" id="{4B5E7BE1-0046-D6A0-7CA2-50B9B27DB058}"/>
                    </a:ext>
                  </a:extLst>
                </p:cNvPr>
                <p:cNvSpPr/>
                <p:nvPr/>
              </p:nvSpPr>
              <p:spPr>
                <a:xfrm>
                  <a:off x="9521714" y="1744302"/>
                  <a:ext cx="529485" cy="555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Crib</a:t>
                  </a:r>
                </a:p>
              </p:txBody>
            </p:sp>
            <p:sp>
              <p:nvSpPr>
                <p:cNvPr id="60" name="Oval 59">
                  <a:extLst>
                    <a:ext uri="{FF2B5EF4-FFF2-40B4-BE49-F238E27FC236}">
                      <a16:creationId xmlns:a16="http://schemas.microsoft.com/office/drawing/2014/main" id="{91427D79-EDCD-D472-05B7-A2F212BF35D7}"/>
                    </a:ext>
                  </a:extLst>
                </p:cNvPr>
                <p:cNvSpPr/>
                <p:nvPr/>
              </p:nvSpPr>
              <p:spPr>
                <a:xfrm>
                  <a:off x="11086526" y="2812532"/>
                  <a:ext cx="419776" cy="445806"/>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2F2F2"/>
                      </a:solidFill>
                      <a:effectLst/>
                      <a:uLnTx/>
                      <a:uFillTx/>
                      <a:latin typeface="Arial" panose="020B0604020202020204" pitchFamily="34" charset="0"/>
                      <a:ea typeface="+mn-ea"/>
                      <a:cs typeface="+mn-cs"/>
                    </a:rPr>
                    <a:t>Baby Care</a:t>
                  </a: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grpSp>
          <p:grpSp>
            <p:nvGrpSpPr>
              <p:cNvPr id="52" name="Group 51">
                <a:extLst>
                  <a:ext uri="{FF2B5EF4-FFF2-40B4-BE49-F238E27FC236}">
                    <a16:creationId xmlns:a16="http://schemas.microsoft.com/office/drawing/2014/main" id="{E7605B24-1C36-122B-1DDC-75E57B2899E6}"/>
                  </a:ext>
                </a:extLst>
              </p:cNvPr>
              <p:cNvGrpSpPr/>
              <p:nvPr/>
            </p:nvGrpSpPr>
            <p:grpSpPr>
              <a:xfrm>
                <a:off x="9826149" y="1967982"/>
                <a:ext cx="1255378" cy="1968997"/>
                <a:chOff x="10145329" y="1732755"/>
                <a:chExt cx="1447580" cy="2270456"/>
              </a:xfrm>
              <a:grpFill/>
            </p:grpSpPr>
            <p:sp>
              <p:nvSpPr>
                <p:cNvPr id="53" name="Oval 52">
                  <a:extLst>
                    <a:ext uri="{FF2B5EF4-FFF2-40B4-BE49-F238E27FC236}">
                      <a16:creationId xmlns:a16="http://schemas.microsoft.com/office/drawing/2014/main" id="{6E95E7C5-D314-B129-FABE-C244E26C5712}"/>
                    </a:ext>
                  </a:extLst>
                </p:cNvPr>
                <p:cNvSpPr/>
                <p:nvPr/>
              </p:nvSpPr>
              <p:spPr>
                <a:xfrm>
                  <a:off x="10145329" y="1732755"/>
                  <a:ext cx="899036" cy="913517"/>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Pre-Natal Vitamins</a:t>
                  </a:r>
                </a:p>
              </p:txBody>
            </p:sp>
            <p:sp>
              <p:nvSpPr>
                <p:cNvPr id="54" name="Oval 53">
                  <a:extLst>
                    <a:ext uri="{FF2B5EF4-FFF2-40B4-BE49-F238E27FC236}">
                      <a16:creationId xmlns:a16="http://schemas.microsoft.com/office/drawing/2014/main" id="{EEE58B5C-3560-FFE0-6EB0-6339C171F4CC}"/>
                    </a:ext>
                  </a:extLst>
                </p:cNvPr>
                <p:cNvSpPr/>
                <p:nvPr/>
              </p:nvSpPr>
              <p:spPr>
                <a:xfrm>
                  <a:off x="10318556" y="2645082"/>
                  <a:ext cx="766230" cy="74606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Diapers</a:t>
                  </a:r>
                </a:p>
              </p:txBody>
            </p:sp>
            <p:sp>
              <p:nvSpPr>
                <p:cNvPr id="55" name="Oval 54">
                  <a:extLst>
                    <a:ext uri="{FF2B5EF4-FFF2-40B4-BE49-F238E27FC236}">
                      <a16:creationId xmlns:a16="http://schemas.microsoft.com/office/drawing/2014/main" id="{340EA5F0-E57A-ED24-A564-109F22AD85EA}"/>
                    </a:ext>
                  </a:extLst>
                </p:cNvPr>
                <p:cNvSpPr/>
                <p:nvPr/>
              </p:nvSpPr>
              <p:spPr>
                <a:xfrm>
                  <a:off x="11051874" y="1865562"/>
                  <a:ext cx="541035" cy="509322"/>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a:ln>
                        <a:noFill/>
                      </a:ln>
                      <a:solidFill>
                        <a:srgbClr val="FFFFFF"/>
                      </a:solidFill>
                      <a:effectLst/>
                      <a:uLnTx/>
                      <a:uFillTx/>
                      <a:latin typeface="Arial"/>
                      <a:ea typeface="+mn-ea"/>
                      <a:cs typeface="Arial"/>
                    </a:rPr>
                    <a:t>Car Seat</a:t>
                  </a:r>
                  <a:endParaRPr kumimoji="0" lang="en-US" sz="600" b="0" i="0" u="none" strike="noStrike" kern="1200" cap="none" spc="0" normalizeH="0" baseline="0" noProof="0">
                    <a:ln>
                      <a:noFill/>
                    </a:ln>
                    <a:solidFill>
                      <a:srgbClr val="FFFFFF"/>
                    </a:solidFill>
                    <a:effectLst/>
                    <a:uLnTx/>
                    <a:uFillTx/>
                    <a:latin typeface="Arial"/>
                    <a:ea typeface="+mn-ea"/>
                    <a:cs typeface="+mn-cs"/>
                  </a:endParaRPr>
                </a:p>
              </p:txBody>
            </p:sp>
            <p:sp>
              <p:nvSpPr>
                <p:cNvPr id="56" name="Oval 55">
                  <a:extLst>
                    <a:ext uri="{FF2B5EF4-FFF2-40B4-BE49-F238E27FC236}">
                      <a16:creationId xmlns:a16="http://schemas.microsoft.com/office/drawing/2014/main" id="{85CB0FC3-200A-9BD8-767F-3A7555382666}"/>
                    </a:ext>
                  </a:extLst>
                </p:cNvPr>
                <p:cNvSpPr/>
                <p:nvPr/>
              </p:nvSpPr>
              <p:spPr>
                <a:xfrm>
                  <a:off x="10768943" y="3257147"/>
                  <a:ext cx="766229" cy="74606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FFFFFF"/>
                      </a:solidFill>
                      <a:effectLst/>
                      <a:uLnTx/>
                      <a:uFillTx/>
                      <a:latin typeface="Arial"/>
                      <a:ea typeface="+mn-ea"/>
                      <a:cs typeface="Arial"/>
                    </a:rPr>
                    <a:t>Home Furnishing</a:t>
                  </a:r>
                </a:p>
              </p:txBody>
            </p:sp>
          </p:grpSp>
        </p:grpSp>
      </p:grpSp>
      <p:sp>
        <p:nvSpPr>
          <p:cNvPr id="5" name="Text Placeholder 3">
            <a:extLst>
              <a:ext uri="{FF2B5EF4-FFF2-40B4-BE49-F238E27FC236}">
                <a16:creationId xmlns:a16="http://schemas.microsoft.com/office/drawing/2014/main" id="{002B4E80-C324-1C55-0E96-C773169B5D52}"/>
              </a:ext>
            </a:extLst>
          </p:cNvPr>
          <p:cNvSpPr txBox="1">
            <a:spLocks/>
          </p:cNvSpPr>
          <p:nvPr/>
        </p:nvSpPr>
        <p:spPr>
          <a:xfrm>
            <a:off x="8596791" y="4139839"/>
            <a:ext cx="1603668" cy="460736"/>
          </a:xfrm>
          <a:prstGeom prst="roundRect">
            <a:avLst>
              <a:gd name="adj" fmla="val 50000"/>
            </a:avLst>
          </a:prstGeom>
          <a:solidFill>
            <a:schemeClr val="accent4"/>
          </a:solidFill>
          <a:ln w="31750">
            <a:noFill/>
          </a:ln>
        </p:spPr>
        <p:txBody>
          <a:bodyPr lIns="0" tIns="0" rIns="0" bIns="0" anchor="ctr" anchorCtr="0">
            <a:no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300" b="1" i="0" u="none" strike="noStrike" kern="1200" cap="none" spc="0" normalizeH="0" baseline="0" noProof="0">
                <a:ln>
                  <a:noFill/>
                </a:ln>
                <a:solidFill>
                  <a:srgbClr val="15003B"/>
                </a:solidFill>
                <a:effectLst/>
                <a:uLnTx/>
                <a:uFillTx/>
                <a:latin typeface="Arial"/>
                <a:ea typeface="+mn-ea"/>
                <a:cs typeface="+mn-cs"/>
              </a:rPr>
              <a:t>IDENTIFIERS</a:t>
            </a:r>
          </a:p>
        </p:txBody>
      </p:sp>
    </p:spTree>
    <p:extLst>
      <p:ext uri="{BB962C8B-B14F-4D97-AF65-F5344CB8AC3E}">
        <p14:creationId xmlns:p14="http://schemas.microsoft.com/office/powerpoint/2010/main" val="363568047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gradFill>
          <a:gsLst>
            <a:gs pos="8000">
              <a:schemeClr val="tx2"/>
            </a:gs>
            <a:gs pos="100000">
              <a:schemeClr val="accent2"/>
            </a:gs>
          </a:gsLst>
          <a:lin ang="2700000" scaled="1"/>
        </a:gradFill>
        <a:effectLst/>
      </p:bgPr>
    </p:bg>
    <p:spTree>
      <p:nvGrpSpPr>
        <p:cNvPr id="1" name="">
          <a:extLst>
            <a:ext uri="{FF2B5EF4-FFF2-40B4-BE49-F238E27FC236}">
              <a16:creationId xmlns:a16="http://schemas.microsoft.com/office/drawing/2014/main" id="{FE42B5D2-0781-A712-5D90-E8592EDA75A0}"/>
            </a:ext>
          </a:extLst>
        </p:cNvPr>
        <p:cNvGrpSpPr/>
        <p:nvPr/>
      </p:nvGrpSpPr>
      <p:grpSpPr>
        <a:xfrm>
          <a:off x="0" y="0"/>
          <a:ext cx="0" cy="0"/>
          <a:chOff x="0" y="0"/>
          <a:chExt cx="0" cy="0"/>
        </a:xfrm>
      </p:grpSpPr>
      <p:pic>
        <p:nvPicPr>
          <p:cNvPr id="58" name="Picture 57">
            <a:extLst>
              <a:ext uri="{FF2B5EF4-FFF2-40B4-BE49-F238E27FC236}">
                <a16:creationId xmlns:a16="http://schemas.microsoft.com/office/drawing/2014/main" id="{E995C389-8657-A103-0AFA-E02FB7362696}"/>
              </a:ext>
            </a:extLst>
          </p:cNvPr>
          <p:cNvPicPr>
            <a:picLocks noChangeAspect="1"/>
          </p:cNvPicPr>
          <p:nvPr/>
        </p:nvPicPr>
        <p:blipFill>
          <a:blip r:embed="rId3">
            <a:alphaModFix amt="5000"/>
          </a:blip>
          <a:stretch>
            <a:fillRect/>
          </a:stretch>
        </p:blipFill>
        <p:spPr>
          <a:xfrm>
            <a:off x="64970" y="242144"/>
            <a:ext cx="12192000" cy="6858000"/>
          </a:xfrm>
          <a:prstGeom prst="rect">
            <a:avLst/>
          </a:prstGeom>
        </p:spPr>
      </p:pic>
      <p:sp>
        <p:nvSpPr>
          <p:cNvPr id="4" name="Title 3">
            <a:extLst>
              <a:ext uri="{FF2B5EF4-FFF2-40B4-BE49-F238E27FC236}">
                <a16:creationId xmlns:a16="http://schemas.microsoft.com/office/drawing/2014/main" id="{F86EFF15-BBFC-49DF-8407-C0C13FAEA8E4}"/>
              </a:ext>
            </a:extLst>
          </p:cNvPr>
          <p:cNvSpPr>
            <a:spLocks noGrp="1"/>
          </p:cNvSpPr>
          <p:nvPr>
            <p:ph type="title"/>
          </p:nvPr>
        </p:nvSpPr>
        <p:spPr>
          <a:xfrm>
            <a:off x="495299" y="379786"/>
            <a:ext cx="6049879" cy="1246495"/>
          </a:xfrm>
        </p:spPr>
        <p:txBody>
          <a:bodyPr/>
          <a:lstStyle/>
          <a:p>
            <a:r>
              <a:rPr lang="en-US" sz="2700" err="1"/>
              <a:t>Nexxen</a:t>
            </a:r>
            <a:r>
              <a:rPr lang="en-US" sz="2700"/>
              <a:t> Strategically Partnered with &amp; Invested in VIDAA - Gaining Global ACR Data Exclusivity </a:t>
            </a:r>
          </a:p>
        </p:txBody>
      </p:sp>
      <p:sp>
        <p:nvSpPr>
          <p:cNvPr id="2" name="Text Placeholder 5">
            <a:extLst>
              <a:ext uri="{FF2B5EF4-FFF2-40B4-BE49-F238E27FC236}">
                <a16:creationId xmlns:a16="http://schemas.microsoft.com/office/drawing/2014/main" id="{A7222B13-3B6A-F62D-26D5-C16548B41E61}"/>
              </a:ext>
            </a:extLst>
          </p:cNvPr>
          <p:cNvSpPr txBox="1">
            <a:spLocks/>
          </p:cNvSpPr>
          <p:nvPr/>
        </p:nvSpPr>
        <p:spPr>
          <a:xfrm>
            <a:off x="3750952" y="2319174"/>
            <a:ext cx="2345488" cy="1249894"/>
          </a:xfrm>
          <a:prstGeom prst="rect">
            <a:avLst/>
          </a:prstGeom>
        </p:spPr>
        <p:txBody>
          <a:bodyPr vert="horz" wrap="square" lIns="0" tIns="0" rIns="0" bIns="0" rtlCol="0" anchor="t">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defTabSz="914400" rtl="0" eaLnBrk="1" fontAlgn="auto" latinLnBrk="0" hangingPunct="1">
              <a:lnSpc>
                <a:spcPct val="110000"/>
              </a:lnSpc>
              <a:spcBef>
                <a:spcPts val="2400"/>
              </a:spcBef>
              <a:spcAft>
                <a:spcPts val="0"/>
              </a:spcAft>
              <a:buClrTx/>
              <a:buSzTx/>
              <a:buFont typeface="Arial" panose="020B0604020202020204" pitchFamily="34" charset="0"/>
              <a:buNone/>
              <a:tabLst/>
              <a:defRPr/>
            </a:pPr>
            <a:r>
              <a:rPr kumimoji="0" lang="en-US" sz="1500" b="0" i="0" u="none" strike="noStrike" kern="1200" cap="none" spc="0" normalizeH="0" baseline="0" noProof="0" dirty="0">
                <a:ln>
                  <a:noFill/>
                </a:ln>
                <a:solidFill>
                  <a:srgbClr val="8CF585"/>
                </a:solidFill>
                <a:effectLst/>
                <a:uLnTx/>
                <a:uFillTx/>
                <a:latin typeface="Arial"/>
                <a:ea typeface="+mn-ea"/>
                <a:cs typeface="Poppins"/>
              </a:rPr>
              <a:t>VIDAA’s rapid growth and Nexxen’s exclusive access to ACR data are driving demand for TV Intelligence and data partnerships </a:t>
            </a:r>
          </a:p>
        </p:txBody>
      </p:sp>
      <p:pic>
        <p:nvPicPr>
          <p:cNvPr id="9" name="Picture 8" descr="A group of televisions with a logo&#10;&#10;AI-generated content may be incorrect.">
            <a:extLst>
              <a:ext uri="{FF2B5EF4-FFF2-40B4-BE49-F238E27FC236}">
                <a16:creationId xmlns:a16="http://schemas.microsoft.com/office/drawing/2014/main" id="{C24DDBD1-63CD-B434-0462-C7EB4B75D11A}"/>
              </a:ext>
            </a:extLst>
          </p:cNvPr>
          <p:cNvPicPr>
            <a:picLocks noChangeAspect="1"/>
          </p:cNvPicPr>
          <p:nvPr/>
        </p:nvPicPr>
        <p:blipFill>
          <a:blip r:embed="rId4"/>
          <a:srcRect r="972"/>
          <a:stretch/>
        </p:blipFill>
        <p:spPr>
          <a:xfrm>
            <a:off x="545047" y="2125075"/>
            <a:ext cx="2740825" cy="1641475"/>
          </a:xfrm>
          <a:prstGeom prst="roundRect">
            <a:avLst>
              <a:gd name="adj" fmla="val 6929"/>
            </a:avLst>
          </a:prstGeom>
          <a:ln w="28575">
            <a:solidFill>
              <a:schemeClr val="accent6"/>
            </a:solidFill>
          </a:ln>
        </p:spPr>
      </p:pic>
      <p:sp>
        <p:nvSpPr>
          <p:cNvPr id="12" name="Text Placeholder 5">
            <a:extLst>
              <a:ext uri="{FF2B5EF4-FFF2-40B4-BE49-F238E27FC236}">
                <a16:creationId xmlns:a16="http://schemas.microsoft.com/office/drawing/2014/main" id="{26C1391D-38EF-6442-3647-DD0F18776430}"/>
              </a:ext>
            </a:extLst>
          </p:cNvPr>
          <p:cNvSpPr txBox="1">
            <a:spLocks/>
          </p:cNvSpPr>
          <p:nvPr/>
        </p:nvSpPr>
        <p:spPr>
          <a:xfrm>
            <a:off x="544779" y="4465590"/>
            <a:ext cx="2742643" cy="1503810"/>
          </a:xfrm>
          <a:prstGeom prst="rect">
            <a:avLst/>
          </a:prstGeom>
        </p:spPr>
        <p:txBody>
          <a:bodyPr vert="horz" wrap="square" lIns="0" tIns="0" rIns="0" bIns="0" rtlCol="0" anchor="t">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defTabSz="914400" rtl="0" eaLnBrk="1" fontAlgn="auto" latinLnBrk="0" hangingPunct="1">
              <a:lnSpc>
                <a:spcPct val="110000"/>
              </a:lnSpc>
              <a:spcBef>
                <a:spcPts val="2400"/>
              </a:spcBef>
              <a:spcAft>
                <a:spcPts val="0"/>
              </a:spcAft>
              <a:buClrTx/>
              <a:buSzTx/>
              <a:buFont typeface="Arial" panose="020B0604020202020204" pitchFamily="34" charset="0"/>
              <a:buNone/>
              <a:tabLst/>
              <a:defRPr/>
            </a:pPr>
            <a:r>
              <a:rPr kumimoji="0" lang="en-US" sz="1500" b="0" i="0" u="none" strike="noStrike" kern="1200" cap="none" spc="0" normalizeH="0" baseline="0" noProof="0">
                <a:ln>
                  <a:noFill/>
                </a:ln>
                <a:solidFill>
                  <a:srgbClr val="FFFFFF"/>
                </a:solidFill>
                <a:effectLst/>
                <a:uLnTx/>
                <a:uFillTx/>
                <a:latin typeface="Arial"/>
                <a:ea typeface="+mn-ea"/>
                <a:cs typeface="Poppins"/>
              </a:rPr>
              <a:t>VIDAA is one of the fastest-growing major CTV operating systems globally and Hisense, VIDAA’s parent company, is the second largest CTV OEM (by units sold in 2024)</a:t>
            </a:r>
          </a:p>
        </p:txBody>
      </p:sp>
      <p:sp>
        <p:nvSpPr>
          <p:cNvPr id="14" name="Rectangle: Top Corners Rounded 13">
            <a:extLst>
              <a:ext uri="{FF2B5EF4-FFF2-40B4-BE49-F238E27FC236}">
                <a16:creationId xmlns:a16="http://schemas.microsoft.com/office/drawing/2014/main" id="{E295C2D5-97FE-7DEF-EA1E-11FFAC9AE6A8}"/>
              </a:ext>
            </a:extLst>
          </p:cNvPr>
          <p:cNvSpPr/>
          <p:nvPr/>
        </p:nvSpPr>
        <p:spPr>
          <a:xfrm rot="16200000">
            <a:off x="7099304" y="1155703"/>
            <a:ext cx="2042160" cy="8143236"/>
          </a:xfrm>
          <a:prstGeom prst="round2SameRect">
            <a:avLst>
              <a:gd name="adj1" fmla="val 50000"/>
              <a:gd name="adj2" fmla="val 0"/>
            </a:avLst>
          </a:prstGeom>
          <a:gradFill>
            <a:gsLst>
              <a:gs pos="30000">
                <a:schemeClr val="bg1">
                  <a:alpha val="13000"/>
                </a:schemeClr>
              </a:gs>
              <a:gs pos="100000">
                <a:schemeClr val="bg1">
                  <a:alpha val="0"/>
                </a:schemeClr>
              </a:gs>
            </a:gsLst>
            <a:lin ang="1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sp>
        <p:nvSpPr>
          <p:cNvPr id="6" name="Text Placeholder 5">
            <a:extLst>
              <a:ext uri="{FF2B5EF4-FFF2-40B4-BE49-F238E27FC236}">
                <a16:creationId xmlns:a16="http://schemas.microsoft.com/office/drawing/2014/main" id="{716FA49C-912B-BB1B-D273-700B59731978}"/>
              </a:ext>
            </a:extLst>
          </p:cNvPr>
          <p:cNvSpPr txBox="1">
            <a:spLocks/>
          </p:cNvSpPr>
          <p:nvPr/>
        </p:nvSpPr>
        <p:spPr>
          <a:xfrm>
            <a:off x="4782933" y="4464231"/>
            <a:ext cx="1595750" cy="1032462"/>
          </a:xfrm>
          <a:prstGeom prst="rect">
            <a:avLst/>
          </a:prstGeom>
        </p:spPr>
        <p:txBody>
          <a:bodyPr vert="horz" wrap="square" lIns="0" tIns="0" rIns="0" bIns="0" rtlCol="0" anchor="t" anchorCtr="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0"/>
              </a:spcBef>
              <a:spcAft>
                <a:spcPts val="0"/>
              </a:spcAft>
              <a:buClrTx/>
              <a:buSzTx/>
              <a:buFont typeface="Arial" panose="020B0604020202020204" pitchFamily="34" charset="0"/>
              <a:buNone/>
              <a:tabLst/>
              <a:defRPr/>
            </a:pPr>
            <a:r>
              <a:rPr kumimoji="0" lang="en-US" sz="3600" b="1" i="0" u="none" strike="noStrike" kern="1200" cap="none" spc="0" normalizeH="0" baseline="0" noProof="0">
                <a:ln>
                  <a:noFill/>
                </a:ln>
                <a:solidFill>
                  <a:srgbClr val="8CF585"/>
                </a:solidFill>
                <a:effectLst/>
                <a:uLnTx/>
                <a:uFillTx/>
                <a:latin typeface="Arial"/>
                <a:ea typeface="+mn-ea"/>
                <a:cs typeface="Poppins"/>
              </a:rPr>
              <a:t>#2</a:t>
            </a:r>
          </a:p>
          <a:p>
            <a:pPr marL="0" marR="0" lvl="0" indent="0" algn="ctr" defTabSz="914400" rtl="0" eaLnBrk="1" fontAlgn="auto" latinLnBrk="0" hangingPunct="1">
              <a:lnSpc>
                <a:spcPct val="110000"/>
              </a:lnSpc>
              <a:spcBef>
                <a:spcPts val="0"/>
              </a:spcBef>
              <a:spcAft>
                <a:spcPts val="0"/>
              </a:spcAft>
              <a:buClrTx/>
              <a:buSzTx/>
              <a:buFont typeface="Arial" panose="020B0604020202020204" pitchFamily="34" charset="0"/>
              <a:buNone/>
              <a:tabLst/>
              <a:defRPr/>
            </a:pPr>
            <a:r>
              <a:rPr kumimoji="0" lang="en-US" sz="1300" b="0" i="0" u="none" strike="noStrike" kern="1200" cap="none" spc="0" normalizeH="0" baseline="0" noProof="0">
                <a:ln>
                  <a:noFill/>
                </a:ln>
                <a:solidFill>
                  <a:srgbClr val="FFFFFF"/>
                </a:solidFill>
                <a:effectLst/>
                <a:uLnTx/>
                <a:uFillTx/>
                <a:latin typeface="Arial"/>
                <a:ea typeface="+mn-ea"/>
                <a:cs typeface="Poppins"/>
              </a:rPr>
              <a:t>Hisense's Global TV Shipments Ranking</a:t>
            </a:r>
            <a:r>
              <a:rPr kumimoji="0" lang="en-US" sz="1300" b="0" i="0" u="none" strike="noStrike" kern="1200" cap="none" spc="0" normalizeH="0" baseline="30000" noProof="0">
                <a:ln>
                  <a:noFill/>
                </a:ln>
                <a:solidFill>
                  <a:srgbClr val="FFFFFF"/>
                </a:solidFill>
                <a:effectLst/>
                <a:uLnTx/>
                <a:uFillTx/>
                <a:latin typeface="Arial"/>
                <a:ea typeface="+mn-ea"/>
                <a:cs typeface="Poppins"/>
              </a:rPr>
              <a:t>1</a:t>
            </a: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sp>
        <p:nvSpPr>
          <p:cNvPr id="10" name="Text Placeholder 5">
            <a:extLst>
              <a:ext uri="{FF2B5EF4-FFF2-40B4-BE49-F238E27FC236}">
                <a16:creationId xmlns:a16="http://schemas.microsoft.com/office/drawing/2014/main" id="{3794CB7F-E580-0BBC-3B96-3761EBBC3DD0}"/>
              </a:ext>
            </a:extLst>
          </p:cNvPr>
          <p:cNvSpPr txBox="1">
            <a:spLocks/>
          </p:cNvSpPr>
          <p:nvPr/>
        </p:nvSpPr>
        <p:spPr>
          <a:xfrm>
            <a:off x="6616566" y="4464231"/>
            <a:ext cx="1674919" cy="1692643"/>
          </a:xfrm>
          <a:prstGeom prst="rect">
            <a:avLst/>
          </a:prstGeom>
        </p:spPr>
        <p:txBody>
          <a:bodyPr vert="horz" wrap="square" lIns="0" tIns="0" rIns="0" bIns="0" rtlCol="0" anchor="t" anchorCtr="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0"/>
              </a:spcBef>
              <a:spcAft>
                <a:spcPts val="0"/>
              </a:spcAft>
              <a:buClrTx/>
              <a:buSzTx/>
              <a:buFont typeface="Arial" panose="020B0604020202020204" pitchFamily="34" charset="0"/>
              <a:buNone/>
              <a:tabLst/>
              <a:defRPr/>
            </a:pPr>
            <a:r>
              <a:rPr kumimoji="0" lang="en-US" sz="3600" b="1" i="0" u="none" strike="noStrike" kern="1200" cap="none" spc="0" normalizeH="0" baseline="0" noProof="0">
                <a:ln>
                  <a:noFill/>
                </a:ln>
                <a:solidFill>
                  <a:srgbClr val="8CF585"/>
                </a:solidFill>
                <a:effectLst/>
                <a:uLnTx/>
                <a:uFillTx/>
                <a:latin typeface="Arial"/>
                <a:ea typeface="+mn-ea"/>
                <a:cs typeface="Poppins"/>
              </a:rPr>
              <a:t>+157%</a:t>
            </a:r>
          </a:p>
          <a:p>
            <a:pPr marL="0" marR="0" lvl="0" indent="0" algn="ctr" defTabSz="914400" rtl="0" eaLnBrk="1" fontAlgn="auto" latinLnBrk="0" hangingPunct="1">
              <a:lnSpc>
                <a:spcPct val="110000"/>
              </a:lnSpc>
              <a:spcBef>
                <a:spcPts val="0"/>
              </a:spcBef>
              <a:spcAft>
                <a:spcPts val="0"/>
              </a:spcAft>
              <a:buClrTx/>
              <a:buSzTx/>
              <a:buFont typeface="Arial" panose="020B0604020202020204" pitchFamily="34" charset="0"/>
              <a:buNone/>
              <a:tabLst/>
              <a:defRPr/>
            </a:pPr>
            <a:r>
              <a:rPr kumimoji="0" lang="en-US" sz="1300" b="0" i="0" u="none" strike="noStrike" kern="1200" cap="none" spc="0" normalizeH="0" baseline="0" noProof="0">
                <a:ln>
                  <a:noFill/>
                </a:ln>
                <a:solidFill>
                  <a:srgbClr val="FFFFFF"/>
                </a:solidFill>
                <a:effectLst/>
                <a:uLnTx/>
                <a:uFillTx/>
                <a:latin typeface="Arial"/>
                <a:ea typeface="+mn-ea"/>
                <a:cs typeface="Poppins"/>
              </a:rPr>
              <a:t>Hisense's YoY Increase in TV Shipments - Outpacing Competitors</a:t>
            </a:r>
            <a:r>
              <a:rPr kumimoji="0" lang="en-US" sz="1300" b="0" i="0" u="none" strike="noStrike" kern="1200" cap="none" spc="0" normalizeH="0" baseline="30000" noProof="0">
                <a:ln>
                  <a:noFill/>
                </a:ln>
                <a:solidFill>
                  <a:srgbClr val="FFFFFF"/>
                </a:solidFill>
                <a:effectLst/>
                <a:uLnTx/>
                <a:uFillTx/>
                <a:latin typeface="Arial"/>
                <a:ea typeface="+mn-ea"/>
                <a:cs typeface="Poppins"/>
              </a:rPr>
              <a:t>2</a:t>
            </a:r>
            <a:endParaRPr kumimoji="0" lang="en-US" sz="1300" b="0" i="0" u="none" strike="noStrike" kern="1200" cap="none" spc="0" normalizeH="0" baseline="0" noProof="0">
              <a:ln>
                <a:noFill/>
              </a:ln>
              <a:solidFill>
                <a:srgbClr val="FFFFFF"/>
              </a:solidFill>
              <a:effectLst/>
              <a:uLnTx/>
              <a:uFillTx/>
              <a:latin typeface="Arial"/>
              <a:ea typeface="+mn-ea"/>
              <a:cs typeface="Poppins"/>
            </a:endParaRPr>
          </a:p>
        </p:txBody>
      </p:sp>
      <p:sp>
        <p:nvSpPr>
          <p:cNvPr id="11" name="Text Placeholder 5">
            <a:extLst>
              <a:ext uri="{FF2B5EF4-FFF2-40B4-BE49-F238E27FC236}">
                <a16:creationId xmlns:a16="http://schemas.microsoft.com/office/drawing/2014/main" id="{CD36A291-2650-45D8-9CDD-FF426452081A}"/>
              </a:ext>
            </a:extLst>
          </p:cNvPr>
          <p:cNvSpPr txBox="1">
            <a:spLocks/>
          </p:cNvSpPr>
          <p:nvPr/>
        </p:nvSpPr>
        <p:spPr>
          <a:xfrm>
            <a:off x="8383203" y="4464231"/>
            <a:ext cx="1524401" cy="1032399"/>
          </a:xfrm>
          <a:prstGeom prst="rect">
            <a:avLst/>
          </a:prstGeom>
        </p:spPr>
        <p:txBody>
          <a:bodyPr vert="horz" wrap="square" lIns="0" tIns="0" rIns="0" bIns="0" rtlCol="0" anchor="t" anchorCtr="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0"/>
              </a:spcBef>
              <a:spcAft>
                <a:spcPts val="0"/>
              </a:spcAft>
              <a:buClrTx/>
              <a:buSzTx/>
              <a:buFont typeface="Arial" panose="020B0604020202020204" pitchFamily="34" charset="0"/>
              <a:buNone/>
              <a:tabLst/>
              <a:defRPr/>
            </a:pPr>
            <a:r>
              <a:rPr kumimoji="0" lang="en-US" sz="1300" b="0" i="0" u="none" strike="noStrike" kern="1200" cap="none" spc="0" normalizeH="0" baseline="0" noProof="0">
                <a:ln>
                  <a:noFill/>
                </a:ln>
                <a:solidFill>
                  <a:srgbClr val="FFFFFF"/>
                </a:solidFill>
                <a:effectLst/>
                <a:uLnTx/>
                <a:uFillTx/>
                <a:latin typeface="Arial"/>
                <a:ea typeface="+mn-ea"/>
                <a:cs typeface="Poppins"/>
              </a:rPr>
              <a:t> </a:t>
            </a:r>
            <a:r>
              <a:rPr kumimoji="0" lang="en-US" sz="3600" b="1" i="0" u="none" strike="noStrike" kern="1200" cap="none" spc="0" normalizeH="0" baseline="0" noProof="0">
                <a:ln>
                  <a:noFill/>
                </a:ln>
                <a:solidFill>
                  <a:srgbClr val="8CF585"/>
                </a:solidFill>
                <a:effectLst/>
                <a:uLnTx/>
                <a:uFillTx/>
                <a:latin typeface="Arial"/>
                <a:ea typeface="+mn-ea"/>
                <a:cs typeface="Arial"/>
              </a:rPr>
              <a:t>100+</a:t>
            </a:r>
            <a:endParaRPr kumimoji="0" lang="en-US" sz="3600" b="0" i="0" u="none" strike="noStrike" kern="1200" cap="none" spc="0" normalizeH="0" baseline="0" noProof="0">
              <a:ln>
                <a:noFill/>
              </a:ln>
              <a:solidFill>
                <a:srgbClr val="8CF585"/>
              </a:solidFill>
              <a:effectLst/>
              <a:uLnTx/>
              <a:uFillTx/>
              <a:latin typeface="Arial"/>
              <a:ea typeface="+mn-ea"/>
              <a:cs typeface="Arial"/>
            </a:endParaRPr>
          </a:p>
          <a:p>
            <a:pPr marL="0" marR="0" lvl="0" indent="0" algn="ctr" defTabSz="914400" rtl="0" eaLnBrk="1" fontAlgn="auto" latinLnBrk="0" hangingPunct="1">
              <a:lnSpc>
                <a:spcPct val="110000"/>
              </a:lnSpc>
              <a:spcBef>
                <a:spcPts val="0"/>
              </a:spcBef>
              <a:spcAft>
                <a:spcPts val="0"/>
              </a:spcAft>
              <a:buClrTx/>
              <a:buSzTx/>
              <a:buFont typeface="Arial" panose="020B0604020202020204" pitchFamily="34" charset="0"/>
              <a:buNone/>
              <a:tabLst/>
              <a:defRPr/>
            </a:pPr>
            <a:r>
              <a:rPr kumimoji="0" lang="en-US" sz="1300" b="0" i="0" u="none" strike="noStrike" kern="1200" cap="none" spc="0" normalizeH="0" baseline="0" noProof="0">
                <a:ln>
                  <a:noFill/>
                </a:ln>
                <a:solidFill>
                  <a:srgbClr val="FFFFFF"/>
                </a:solidFill>
                <a:effectLst/>
                <a:uLnTx/>
                <a:uFillTx/>
                <a:latin typeface="Arial"/>
                <a:ea typeface="+mn-ea"/>
                <a:cs typeface="Arial"/>
              </a:rPr>
              <a:t>OEMs powered by VIDAA’s CTV OS</a:t>
            </a:r>
            <a:r>
              <a:rPr kumimoji="0" lang="en-US" sz="1300" b="0" i="0" u="none" strike="noStrike" kern="1200" cap="none" spc="0" normalizeH="0" baseline="30000" noProof="0">
                <a:ln>
                  <a:noFill/>
                </a:ln>
                <a:solidFill>
                  <a:srgbClr val="FFFFFF"/>
                </a:solidFill>
                <a:effectLst/>
                <a:uLnTx/>
                <a:uFillTx/>
                <a:latin typeface="Arial"/>
                <a:ea typeface="+mn-ea"/>
                <a:cs typeface="Arial"/>
              </a:rPr>
              <a:t>3</a:t>
            </a:r>
            <a:r>
              <a:rPr kumimoji="0" lang="en-US" sz="1300" b="0" i="0" u="none" strike="noStrike" kern="1200" cap="none" spc="0" normalizeH="0" baseline="0" noProof="0">
                <a:ln>
                  <a:noFill/>
                </a:ln>
                <a:solidFill>
                  <a:srgbClr val="FFFFFF"/>
                </a:solidFill>
                <a:effectLst/>
                <a:uLnTx/>
                <a:uFillTx/>
                <a:latin typeface="Arial"/>
                <a:ea typeface="+mn-ea"/>
                <a:cs typeface="Arial"/>
              </a:rPr>
              <a:t> </a:t>
            </a:r>
          </a:p>
        </p:txBody>
      </p:sp>
      <p:sp>
        <p:nvSpPr>
          <p:cNvPr id="13" name="Text Placeholder 5">
            <a:extLst>
              <a:ext uri="{FF2B5EF4-FFF2-40B4-BE49-F238E27FC236}">
                <a16:creationId xmlns:a16="http://schemas.microsoft.com/office/drawing/2014/main" id="{D1FE69A4-09E9-3D61-0B1A-8E2A7051B091}"/>
              </a:ext>
            </a:extLst>
          </p:cNvPr>
          <p:cNvSpPr txBox="1">
            <a:spLocks/>
          </p:cNvSpPr>
          <p:nvPr/>
        </p:nvSpPr>
        <p:spPr>
          <a:xfrm>
            <a:off x="10165080" y="4464231"/>
            <a:ext cx="1440581" cy="1472519"/>
          </a:xfrm>
          <a:prstGeom prst="rect">
            <a:avLst/>
          </a:prstGeom>
        </p:spPr>
        <p:txBody>
          <a:bodyPr vert="horz" wrap="square" lIns="0" tIns="0" rIns="0" bIns="0" rtlCol="0" anchor="t" anchorCtr="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0"/>
              </a:spcBef>
              <a:spcAft>
                <a:spcPts val="0"/>
              </a:spcAft>
              <a:buClrTx/>
              <a:buSzTx/>
              <a:buFont typeface="Arial" panose="020B0604020202020204" pitchFamily="34" charset="0"/>
              <a:buNone/>
              <a:tabLst/>
              <a:defRPr/>
            </a:pPr>
            <a:r>
              <a:rPr kumimoji="0" lang="en-US" sz="3600" b="1" i="0" u="none" strike="noStrike" kern="1200" cap="none" spc="0" normalizeH="0" baseline="0" noProof="0">
                <a:ln>
                  <a:noFill/>
                </a:ln>
                <a:solidFill>
                  <a:srgbClr val="8CF585"/>
                </a:solidFill>
                <a:effectLst/>
                <a:uLnTx/>
                <a:uFillTx/>
                <a:latin typeface="Arial"/>
                <a:ea typeface="+mn-ea"/>
                <a:cs typeface="Poppins"/>
              </a:rPr>
              <a:t>ONLY</a:t>
            </a:r>
            <a:endParaRPr kumimoji="0" lang="en-US" sz="3600" b="1" i="0" u="none" strike="noStrike" kern="1200" cap="none" spc="0" normalizeH="0" baseline="0" noProof="0">
              <a:ln>
                <a:noFill/>
              </a:ln>
              <a:solidFill>
                <a:srgbClr val="8CF585"/>
              </a:solidFill>
              <a:effectLst/>
              <a:uLnTx/>
              <a:uFillTx/>
              <a:latin typeface="Arial"/>
              <a:ea typeface="+mn-ea"/>
              <a:cs typeface="Poppins" pitchFamily="2" charset="77"/>
            </a:endParaRPr>
          </a:p>
          <a:p>
            <a:pPr marL="0" marR="0" lvl="0" indent="0" algn="ctr" defTabSz="914400" rtl="0" eaLnBrk="1" fontAlgn="auto" latinLnBrk="0" hangingPunct="1">
              <a:lnSpc>
                <a:spcPct val="110000"/>
              </a:lnSpc>
              <a:spcBef>
                <a:spcPts val="0"/>
              </a:spcBef>
              <a:spcAft>
                <a:spcPts val="0"/>
              </a:spcAft>
              <a:buClrTx/>
              <a:buSzTx/>
              <a:buFont typeface="Arial" panose="020B0604020202020204" pitchFamily="34" charset="0"/>
              <a:buNone/>
              <a:tabLst/>
              <a:defRPr/>
            </a:pPr>
            <a:r>
              <a:rPr kumimoji="0" lang="en-US" sz="1300" b="0" i="0" u="none" strike="noStrike" kern="1200" cap="none" spc="0" normalizeH="0" baseline="0" noProof="0">
                <a:ln>
                  <a:noFill/>
                </a:ln>
                <a:solidFill>
                  <a:srgbClr val="FFFFFF"/>
                </a:solidFill>
                <a:effectLst/>
                <a:uLnTx/>
                <a:uFillTx/>
                <a:latin typeface="Arial"/>
                <a:ea typeface="+mn-ea"/>
                <a:cs typeface="Poppins"/>
              </a:rPr>
              <a:t>Manufacturer with 7 consecutive years of sales growth (Hisense)</a:t>
            </a:r>
            <a:r>
              <a:rPr kumimoji="0" lang="en-US" sz="1300" b="0" i="0" u="none" strike="noStrike" kern="1200" cap="none" spc="0" normalizeH="0" baseline="30000" noProof="0">
                <a:ln>
                  <a:noFill/>
                </a:ln>
                <a:solidFill>
                  <a:srgbClr val="FFFFFF"/>
                </a:solidFill>
                <a:effectLst/>
                <a:uLnTx/>
                <a:uFillTx/>
                <a:latin typeface="Arial"/>
                <a:ea typeface="+mn-ea"/>
                <a:cs typeface="Poppins"/>
              </a:rPr>
              <a:t>3</a:t>
            </a:r>
            <a:endParaRPr kumimoji="0" lang="en-US" sz="1300" b="0" i="0" u="none" strike="noStrike" kern="1200" cap="none" spc="0" normalizeH="0" baseline="0" noProof="0">
              <a:ln>
                <a:noFill/>
              </a:ln>
              <a:solidFill>
                <a:srgbClr val="FFFFFF"/>
              </a:solidFill>
              <a:effectLst/>
              <a:uLnTx/>
              <a:uFillTx/>
              <a:latin typeface="Arial"/>
              <a:ea typeface="+mn-ea"/>
              <a:cs typeface="Poppins"/>
            </a:endParaRPr>
          </a:p>
        </p:txBody>
      </p:sp>
      <p:pic>
        <p:nvPicPr>
          <p:cNvPr id="7" name="Picture 6">
            <a:extLst>
              <a:ext uri="{FF2B5EF4-FFF2-40B4-BE49-F238E27FC236}">
                <a16:creationId xmlns:a16="http://schemas.microsoft.com/office/drawing/2014/main" id="{CC0EE79A-4964-3382-8074-0F2F0DF48D26}"/>
              </a:ext>
            </a:extLst>
          </p:cNvPr>
          <p:cNvPicPr>
            <a:picLocks noChangeAspect="1"/>
          </p:cNvPicPr>
          <p:nvPr/>
        </p:nvPicPr>
        <p:blipFill rotWithShape="1">
          <a:blip r:embed="rId5">
            <a:extLst>
              <a:ext uri="{28A0092B-C50C-407E-A947-70E740481C1C}">
                <a14:useLocalDpi xmlns:a14="http://schemas.microsoft.com/office/drawing/2010/main" val="0"/>
              </a:ext>
            </a:extLst>
          </a:blip>
          <a:srcRect l="24805" t="18699" r="25129" b="15930"/>
          <a:stretch/>
        </p:blipFill>
        <p:spPr>
          <a:xfrm>
            <a:off x="6899692" y="77000"/>
            <a:ext cx="5292308" cy="4605067"/>
          </a:xfrm>
          <a:prstGeom prst="rect">
            <a:avLst/>
          </a:prstGeom>
        </p:spPr>
      </p:pic>
      <p:sp>
        <p:nvSpPr>
          <p:cNvPr id="3" name="object 34">
            <a:extLst>
              <a:ext uri="{FF2B5EF4-FFF2-40B4-BE49-F238E27FC236}">
                <a16:creationId xmlns:a16="http://schemas.microsoft.com/office/drawing/2014/main" id="{791F0D3F-C4FD-3800-1314-919D06F1558B}"/>
              </a:ext>
            </a:extLst>
          </p:cNvPr>
          <p:cNvSpPr txBox="1"/>
          <p:nvPr/>
        </p:nvSpPr>
        <p:spPr>
          <a:xfrm>
            <a:off x="495300" y="6374703"/>
            <a:ext cx="5359029" cy="123111"/>
          </a:xfrm>
          <a:prstGeom prst="rect">
            <a:avLst/>
          </a:prstGeom>
        </p:spPr>
        <p:txBody>
          <a:bodyPr vert="horz" wrap="square" lIns="0" tIns="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lang="en-US" sz="800" b="0" i="0" u="none" strike="noStrike" kern="1200" cap="none" spc="-15" normalizeH="0" baseline="0" noProof="0">
                <a:ln>
                  <a:noFill/>
                </a:ln>
                <a:solidFill>
                  <a:srgbClr val="738291">
                    <a:lumMod val="60000"/>
                    <a:lumOff val="40000"/>
                  </a:srgbClr>
                </a:solidFill>
                <a:effectLst/>
                <a:uLnTx/>
                <a:uFillTx/>
                <a:latin typeface="Arial"/>
                <a:ea typeface="+mn-ea"/>
                <a:cs typeface="Arial"/>
              </a:rPr>
              <a:t>Source: 1) </a:t>
            </a:r>
            <a:r>
              <a:rPr kumimoji="0" lang="en-US" sz="800" b="0" i="0" u="none" strike="noStrike" kern="1200" cap="none" spc="-15" normalizeH="0" baseline="0" noProof="0">
                <a:ln>
                  <a:noFill/>
                </a:ln>
                <a:solidFill>
                  <a:srgbClr val="738291">
                    <a:lumMod val="60000"/>
                    <a:lumOff val="40000"/>
                  </a:srgbClr>
                </a:solidFill>
                <a:effectLst/>
                <a:uLnTx/>
                <a:uFillTx/>
                <a:latin typeface="Arial"/>
                <a:ea typeface="+mn-ea"/>
                <a:cs typeface="Arial"/>
                <a:hlinkClick r:id="rId6"/>
              </a:rPr>
              <a:t>PR Newswire </a:t>
            </a:r>
            <a:r>
              <a:rPr kumimoji="0" lang="en-US" sz="800" b="0" i="0" u="none" strike="noStrike" kern="1200" cap="none" spc="-15" normalizeH="0" baseline="0" noProof="0">
                <a:ln>
                  <a:noFill/>
                </a:ln>
                <a:solidFill>
                  <a:srgbClr val="738291">
                    <a:lumMod val="60000"/>
                    <a:lumOff val="40000"/>
                  </a:srgbClr>
                </a:solidFill>
                <a:effectLst/>
                <a:uLnTx/>
                <a:uFillTx/>
                <a:latin typeface="Arial"/>
                <a:ea typeface="+mn-ea"/>
                <a:cs typeface="Arial"/>
              </a:rPr>
              <a:t>December 2024 2) </a:t>
            </a:r>
            <a:r>
              <a:rPr kumimoji="0" lang="en-US" sz="800" b="0" i="0" u="none" strike="noStrike" kern="1200" cap="none" spc="-15" normalizeH="0" baseline="0" noProof="0">
                <a:ln>
                  <a:noFill/>
                </a:ln>
                <a:solidFill>
                  <a:srgbClr val="738291">
                    <a:lumMod val="60000"/>
                    <a:lumOff val="40000"/>
                  </a:srgbClr>
                </a:solidFill>
                <a:effectLst/>
                <a:uLnTx/>
                <a:uFillTx/>
                <a:latin typeface="Arial"/>
                <a:ea typeface="+mn-ea"/>
                <a:cs typeface="Arial"/>
                <a:hlinkClick r:id="rId7"/>
              </a:rPr>
              <a:t>Display Daily </a:t>
            </a:r>
            <a:r>
              <a:rPr kumimoji="0" lang="en-US" sz="800" b="0" i="0" u="none" strike="noStrike" kern="1200" cap="none" spc="-15" normalizeH="0" baseline="0" noProof="0">
                <a:ln>
                  <a:noFill/>
                </a:ln>
                <a:solidFill>
                  <a:srgbClr val="738291">
                    <a:lumMod val="60000"/>
                    <a:lumOff val="40000"/>
                  </a:srgbClr>
                </a:solidFill>
                <a:effectLst/>
                <a:uLnTx/>
                <a:uFillTx/>
                <a:latin typeface="Arial"/>
                <a:ea typeface="+mn-ea"/>
                <a:cs typeface="Arial"/>
              </a:rPr>
              <a:t>August 2024 3) </a:t>
            </a:r>
            <a:r>
              <a:rPr kumimoji="0" lang="en-US" sz="800" b="0" i="0" u="none" strike="noStrike" kern="1200" cap="none" spc="-15" normalizeH="0" baseline="0" noProof="0">
                <a:ln>
                  <a:noFill/>
                </a:ln>
                <a:solidFill>
                  <a:srgbClr val="738291">
                    <a:lumMod val="60000"/>
                    <a:lumOff val="40000"/>
                  </a:srgbClr>
                </a:solidFill>
                <a:effectLst/>
                <a:uLnTx/>
                <a:uFillTx/>
                <a:latin typeface="Arial"/>
                <a:ea typeface="+mn-ea"/>
                <a:cs typeface="Arial"/>
                <a:hlinkClick r:id="rId8"/>
              </a:rPr>
              <a:t>Hisense</a:t>
            </a:r>
            <a:r>
              <a:rPr kumimoji="0" lang="en-US" sz="800" b="0" i="0" u="none" strike="noStrike" kern="1200" cap="none" spc="-15" normalizeH="0" baseline="0" noProof="0">
                <a:ln>
                  <a:noFill/>
                </a:ln>
                <a:solidFill>
                  <a:srgbClr val="738291">
                    <a:lumMod val="60000"/>
                    <a:lumOff val="40000"/>
                  </a:srgbClr>
                </a:solidFill>
                <a:effectLst/>
                <a:uLnTx/>
                <a:uFillTx/>
                <a:latin typeface="Arial"/>
                <a:ea typeface="+mn-ea"/>
                <a:cs typeface="Arial"/>
              </a:rPr>
              <a:t> February 2025</a:t>
            </a:r>
          </a:p>
        </p:txBody>
      </p:sp>
    </p:spTree>
    <p:extLst>
      <p:ext uri="{BB962C8B-B14F-4D97-AF65-F5344CB8AC3E}">
        <p14:creationId xmlns:p14="http://schemas.microsoft.com/office/powerpoint/2010/main" val="318015923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62000">
              <a:schemeClr val="accent2"/>
            </a:gs>
          </a:gsLst>
          <a:lin ang="0" scaled="0"/>
        </a:gradFill>
        <a:effectLst/>
      </p:bgPr>
    </p:bg>
    <p:spTree>
      <p:nvGrpSpPr>
        <p:cNvPr id="1" name="">
          <a:extLst>
            <a:ext uri="{FF2B5EF4-FFF2-40B4-BE49-F238E27FC236}">
              <a16:creationId xmlns:a16="http://schemas.microsoft.com/office/drawing/2014/main" id="{987876A6-DC36-B87D-CC62-65C518FC7DCE}"/>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998C4333-DD91-60DB-6500-645E38915636}"/>
              </a:ext>
            </a:extLst>
          </p:cNvPr>
          <p:cNvPicPr>
            <a:picLocks noGrp="1" noRot="1" noChangeAspect="1" noMove="1" noResize="1" noEditPoints="1" noAdjustHandles="1" noChangeArrowheads="1" noChangeShapeType="1" noCrop="1"/>
          </p:cNvPicPr>
          <p:nvPr/>
        </p:nvPicPr>
        <p:blipFill>
          <a:blip r:embed="rId3">
            <a:alphaModFix amt="5000"/>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CB2A296-FC1A-2745-891D-48669E0C285D}"/>
              </a:ext>
            </a:extLst>
          </p:cNvPr>
          <p:cNvSpPr>
            <a:spLocks noGrp="1"/>
          </p:cNvSpPr>
          <p:nvPr>
            <p:ph type="title"/>
          </p:nvPr>
        </p:nvSpPr>
        <p:spPr>
          <a:xfrm>
            <a:off x="495300" y="379786"/>
            <a:ext cx="6934200" cy="861774"/>
          </a:xfrm>
        </p:spPr>
        <p:txBody>
          <a:bodyPr/>
          <a:lstStyle/>
          <a:p>
            <a:r>
              <a:rPr lang="en-US"/>
              <a:t>Nexxen Self-Service DSP: Advanced, Comprehensive and Intuitive</a:t>
            </a:r>
          </a:p>
        </p:txBody>
      </p:sp>
      <p:sp>
        <p:nvSpPr>
          <p:cNvPr id="40" name="object 34">
            <a:extLst>
              <a:ext uri="{FF2B5EF4-FFF2-40B4-BE49-F238E27FC236}">
                <a16:creationId xmlns:a16="http://schemas.microsoft.com/office/drawing/2014/main" id="{0309CE15-D1CE-CCDB-FFB2-0AA02A654911}"/>
              </a:ext>
            </a:extLst>
          </p:cNvPr>
          <p:cNvSpPr txBox="1"/>
          <p:nvPr/>
        </p:nvSpPr>
        <p:spPr>
          <a:xfrm>
            <a:off x="495300" y="6374703"/>
            <a:ext cx="5359029" cy="123111"/>
          </a:xfrm>
          <a:prstGeom prst="rect">
            <a:avLst/>
          </a:prstGeom>
        </p:spPr>
        <p:txBody>
          <a:bodyPr vert="horz" wrap="square" lIns="0" tIns="0" rIns="0" bIns="0" rtlCol="0" anchor="t">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lang="en-US" sz="800" b="0" i="0" u="none" strike="noStrike" kern="1200" cap="none" spc="-15" normalizeH="0" baseline="0" noProof="0">
                <a:ln>
                  <a:noFill/>
                </a:ln>
                <a:solidFill>
                  <a:srgbClr val="738291">
                    <a:lumMod val="60000"/>
                    <a:lumOff val="40000"/>
                  </a:srgbClr>
                </a:solidFill>
                <a:effectLst/>
                <a:uLnTx/>
                <a:uFillTx/>
                <a:latin typeface="Arial"/>
                <a:ea typeface="+mn-ea"/>
                <a:cs typeface="Arial"/>
              </a:rPr>
              <a:t>Source: </a:t>
            </a:r>
            <a:r>
              <a:rPr kumimoji="0" lang="en-US" sz="800" b="0" i="0" u="none" strike="noStrike" kern="1200" cap="none" spc="-15" normalizeH="0" baseline="0" noProof="0" err="1">
                <a:ln>
                  <a:noFill/>
                </a:ln>
                <a:solidFill>
                  <a:srgbClr val="738291">
                    <a:lumMod val="60000"/>
                    <a:lumOff val="40000"/>
                  </a:srgbClr>
                </a:solidFill>
                <a:effectLst/>
                <a:uLnTx/>
                <a:uFillTx/>
                <a:latin typeface="Arial"/>
                <a:ea typeface="+mn-ea"/>
                <a:cs typeface="Arial"/>
              </a:rPr>
              <a:t>Nexxen</a:t>
            </a:r>
            <a:r>
              <a:rPr kumimoji="0" lang="en-US" sz="800" b="0" i="0" u="none" strike="noStrike" kern="1200" cap="none" spc="-15" normalizeH="0" baseline="0" noProof="0">
                <a:ln>
                  <a:noFill/>
                </a:ln>
                <a:solidFill>
                  <a:srgbClr val="738291">
                    <a:lumMod val="60000"/>
                    <a:lumOff val="40000"/>
                  </a:srgbClr>
                </a:solidFill>
                <a:effectLst/>
                <a:uLnTx/>
                <a:uFillTx/>
                <a:latin typeface="Arial"/>
                <a:ea typeface="+mn-ea"/>
                <a:cs typeface="Arial"/>
              </a:rPr>
              <a:t> internal data, as of December 31, 2024 and results for FY 2024 </a:t>
            </a:r>
          </a:p>
        </p:txBody>
      </p:sp>
      <p:grpSp>
        <p:nvGrpSpPr>
          <p:cNvPr id="3" name="Group 2">
            <a:extLst>
              <a:ext uri="{FF2B5EF4-FFF2-40B4-BE49-F238E27FC236}">
                <a16:creationId xmlns:a16="http://schemas.microsoft.com/office/drawing/2014/main" id="{C4A5E04F-E5A7-298C-6960-863156EFE033}"/>
              </a:ext>
            </a:extLst>
          </p:cNvPr>
          <p:cNvGrpSpPr/>
          <p:nvPr/>
        </p:nvGrpSpPr>
        <p:grpSpPr>
          <a:xfrm>
            <a:off x="489830" y="1744134"/>
            <a:ext cx="7071288" cy="4165553"/>
            <a:chOff x="413629" y="1554410"/>
            <a:chExt cx="7450847" cy="4389143"/>
          </a:xfrm>
        </p:grpSpPr>
        <p:pic>
          <p:nvPicPr>
            <p:cNvPr id="39" name="Picture 38" descr="A screenshot of a computer&#10;&#10;Description automatically generated">
              <a:extLst>
                <a:ext uri="{FF2B5EF4-FFF2-40B4-BE49-F238E27FC236}">
                  <a16:creationId xmlns:a16="http://schemas.microsoft.com/office/drawing/2014/main" id="{8B2950C6-6366-E4C7-A484-1F1AB8516684}"/>
                </a:ext>
              </a:extLst>
            </p:cNvPr>
            <p:cNvPicPr>
              <a:picLocks noChangeAspect="1"/>
            </p:cNvPicPr>
            <p:nvPr/>
          </p:nvPicPr>
          <p:blipFill>
            <a:blip r:embed="rId4"/>
            <a:stretch>
              <a:fillRect/>
            </a:stretch>
          </p:blipFill>
          <p:spPr>
            <a:xfrm>
              <a:off x="762845" y="2342156"/>
              <a:ext cx="7101631" cy="3601397"/>
            </a:xfrm>
            <a:prstGeom prst="roundRect">
              <a:avLst>
                <a:gd name="adj" fmla="val 4167"/>
              </a:avLst>
            </a:prstGeom>
            <a:solidFill>
              <a:srgbClr val="FFFFFF"/>
            </a:solidFill>
            <a:ln w="76200" cap="sq">
              <a:solidFill>
                <a:srgbClr val="292929"/>
              </a:solidFill>
              <a:miter lim="800000"/>
            </a:ln>
            <a:effectLst>
              <a:reflection blurRad="12700" stA="13000" endPos="17000" dist="5000" dir="5400000" sy="-100000" algn="bl" rotWithShape="0"/>
            </a:effectLst>
            <a:scene3d>
              <a:camera prst="orthographicFront"/>
              <a:lightRig rig="threePt" dir="t">
                <a:rot lat="0" lon="0" rev="2700000"/>
              </a:lightRig>
            </a:scene3d>
            <a:sp3d>
              <a:bevelT h="38100"/>
              <a:contourClr>
                <a:srgbClr val="C0C0C0"/>
              </a:contourClr>
            </a:sp3d>
          </p:spPr>
        </p:pic>
        <p:pic>
          <p:nvPicPr>
            <p:cNvPr id="37" name="Picture 36" descr="A screenshot of a computer&#10;&#10;Description automatically generated">
              <a:extLst>
                <a:ext uri="{FF2B5EF4-FFF2-40B4-BE49-F238E27FC236}">
                  <a16:creationId xmlns:a16="http://schemas.microsoft.com/office/drawing/2014/main" id="{E488E875-C9C8-2A7A-6825-0753BECF7E00}"/>
                </a:ext>
              </a:extLst>
            </p:cNvPr>
            <p:cNvPicPr>
              <a:picLocks noChangeAspect="1"/>
            </p:cNvPicPr>
            <p:nvPr/>
          </p:nvPicPr>
          <p:blipFill>
            <a:blip r:embed="rId5"/>
            <a:stretch>
              <a:fillRect/>
            </a:stretch>
          </p:blipFill>
          <p:spPr>
            <a:xfrm>
              <a:off x="413629" y="1595111"/>
              <a:ext cx="4000060" cy="2859497"/>
            </a:xfrm>
            <a:prstGeom prst="roundRect">
              <a:avLst>
                <a:gd name="adj" fmla="val 4167"/>
              </a:avLst>
            </a:prstGeom>
            <a:solidFill>
              <a:srgbClr val="FFFFFF"/>
            </a:solidFill>
            <a:ln w="76200" cap="sq">
              <a:solidFill>
                <a:srgbClr val="292929"/>
              </a:solidFill>
              <a:miter lim="800000"/>
            </a:ln>
            <a:effectLst/>
            <a:scene3d>
              <a:camera prst="orthographicFront"/>
              <a:lightRig rig="threePt" dir="t">
                <a:rot lat="0" lon="0" rev="2700000"/>
              </a:lightRig>
            </a:scene3d>
            <a:sp3d>
              <a:bevelT h="38100"/>
              <a:contourClr>
                <a:srgbClr val="C0C0C0"/>
              </a:contourClr>
            </a:sp3d>
          </p:spPr>
        </p:pic>
        <p:pic>
          <p:nvPicPr>
            <p:cNvPr id="42" name="Picture 41" descr="A screenshot of a login box&#10;&#10;Description automatically generated">
              <a:extLst>
                <a:ext uri="{FF2B5EF4-FFF2-40B4-BE49-F238E27FC236}">
                  <a16:creationId xmlns:a16="http://schemas.microsoft.com/office/drawing/2014/main" id="{C838C31D-37D9-BBD6-5A6C-068244B8C7FC}"/>
                </a:ext>
              </a:extLst>
            </p:cNvPr>
            <p:cNvPicPr>
              <a:picLocks noChangeAspect="1"/>
            </p:cNvPicPr>
            <p:nvPr/>
          </p:nvPicPr>
          <p:blipFill rotWithShape="1">
            <a:blip r:embed="rId6"/>
            <a:srcRect l="26698" t="16002" r="26521" b="16696"/>
            <a:stretch/>
          </p:blipFill>
          <p:spPr>
            <a:xfrm>
              <a:off x="5408811" y="1554410"/>
              <a:ext cx="2073416" cy="1506423"/>
            </a:xfrm>
            <a:prstGeom prst="roundRect">
              <a:avLst>
                <a:gd name="adj" fmla="val 4167"/>
              </a:avLst>
            </a:prstGeom>
            <a:solidFill>
              <a:srgbClr val="FFFFFF"/>
            </a:solidFill>
            <a:ln w="76200" cap="sq">
              <a:solidFill>
                <a:srgbClr val="292929"/>
              </a:solidFill>
              <a:miter lim="800000"/>
            </a:ln>
            <a:effectLst/>
            <a:scene3d>
              <a:camera prst="orthographicFront"/>
              <a:lightRig rig="threePt" dir="t">
                <a:rot lat="0" lon="0" rev="2700000"/>
              </a:lightRig>
            </a:scene3d>
            <a:sp3d>
              <a:bevelT h="38100"/>
              <a:contourClr>
                <a:srgbClr val="C0C0C0"/>
              </a:contourClr>
            </a:sp3d>
          </p:spPr>
        </p:pic>
      </p:grpSp>
      <p:sp>
        <p:nvSpPr>
          <p:cNvPr id="6" name="Freeform: Shape 9">
            <a:extLst>
              <a:ext uri="{FF2B5EF4-FFF2-40B4-BE49-F238E27FC236}">
                <a16:creationId xmlns:a16="http://schemas.microsoft.com/office/drawing/2014/main" id="{3CB1E966-17E8-4EAE-2C85-46E47F540B4E}"/>
              </a:ext>
            </a:extLst>
          </p:cNvPr>
          <p:cNvSpPr/>
          <p:nvPr/>
        </p:nvSpPr>
        <p:spPr>
          <a:xfrm flipH="1">
            <a:off x="8788880" y="0"/>
            <a:ext cx="3403120" cy="6858000"/>
          </a:xfrm>
          <a:custGeom>
            <a:avLst/>
            <a:gdLst>
              <a:gd name="connsiteX0" fmla="*/ 2064246 w 3250720"/>
              <a:gd name="connsiteY0" fmla="*/ 0 h 6858000"/>
              <a:gd name="connsiteX1" fmla="*/ 1790301 w 3250720"/>
              <a:gd name="connsiteY1" fmla="*/ 0 h 6858000"/>
              <a:gd name="connsiteX2" fmla="*/ 1447626 w 3250720"/>
              <a:gd name="connsiteY2" fmla="*/ 0 h 6858000"/>
              <a:gd name="connsiteX3" fmla="*/ 0 w 3250720"/>
              <a:gd name="connsiteY3" fmla="*/ 0 h 6858000"/>
              <a:gd name="connsiteX4" fmla="*/ 0 w 3250720"/>
              <a:gd name="connsiteY4" fmla="*/ 6858000 h 6858000"/>
              <a:gd name="connsiteX5" fmla="*/ 3165030 w 3250720"/>
              <a:gd name="connsiteY5" fmla="*/ 6858000 h 6858000"/>
              <a:gd name="connsiteX6" fmla="*/ 3165030 w 3250720"/>
              <a:gd name="connsiteY6" fmla="*/ 6677585 h 6858000"/>
              <a:gd name="connsiteX7" fmla="*/ 3250720 w 3250720"/>
              <a:gd name="connsiteY7" fmla="*/ 6678592 h 6858000"/>
              <a:gd name="connsiteX8" fmla="*/ 3238855 w 3250720"/>
              <a:gd name="connsiteY8" fmla="*/ 2071868 h 6858000"/>
              <a:gd name="connsiteX9" fmla="*/ 3238855 w 3250720"/>
              <a:gd name="connsiteY9" fmla="*/ 1632030 h 6858000"/>
              <a:gd name="connsiteX10" fmla="*/ 3165030 w 3250720"/>
              <a:gd name="connsiteY10" fmla="*/ 1377841 h 6858000"/>
              <a:gd name="connsiteX11" fmla="*/ 3165030 w 3250720"/>
              <a:gd name="connsiteY11" fmla="*/ 1229360 h 6858000"/>
              <a:gd name="connsiteX12" fmla="*/ 3121906 w 3250720"/>
              <a:gd name="connsiteY12" fmla="*/ 1229360 h 6858000"/>
              <a:gd name="connsiteX13" fmla="*/ 3037155 w 3250720"/>
              <a:gd name="connsiteY13" fmla="*/ 937549 h 6858000"/>
              <a:gd name="connsiteX14" fmla="*/ 2811725 w 3250720"/>
              <a:gd name="connsiteY14" fmla="*/ 532435 h 6858000"/>
              <a:gd name="connsiteX15" fmla="*/ 2538835 w 3250720"/>
              <a:gd name="connsiteY15" fmla="*/ 254643 h 6858000"/>
              <a:gd name="connsiteX16" fmla="*/ 2372728 w 3250720"/>
              <a:gd name="connsiteY16" fmla="*/ 127322 h 6858000"/>
              <a:gd name="connsiteX17" fmla="*/ 2064246 w 3250720"/>
              <a:gd name="connsiteY1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50720" h="6858000">
                <a:moveTo>
                  <a:pt x="2064246" y="0"/>
                </a:moveTo>
                <a:lnTo>
                  <a:pt x="1790301" y="0"/>
                </a:lnTo>
                <a:lnTo>
                  <a:pt x="1447626" y="0"/>
                </a:lnTo>
                <a:lnTo>
                  <a:pt x="0" y="0"/>
                </a:lnTo>
                <a:lnTo>
                  <a:pt x="0" y="6858000"/>
                </a:lnTo>
                <a:lnTo>
                  <a:pt x="3165030" y="6858000"/>
                </a:lnTo>
                <a:lnTo>
                  <a:pt x="3165030" y="6677585"/>
                </a:lnTo>
                <a:lnTo>
                  <a:pt x="3250720" y="6678592"/>
                </a:lnTo>
                <a:cubicBezTo>
                  <a:pt x="3246765" y="5143017"/>
                  <a:pt x="3242810" y="3607443"/>
                  <a:pt x="3238855" y="2071868"/>
                </a:cubicBezTo>
                <a:lnTo>
                  <a:pt x="3238855" y="1632030"/>
                </a:lnTo>
                <a:lnTo>
                  <a:pt x="3165030" y="1377841"/>
                </a:lnTo>
                <a:lnTo>
                  <a:pt x="3165030" y="1229360"/>
                </a:lnTo>
                <a:lnTo>
                  <a:pt x="3121906" y="1229360"/>
                </a:lnTo>
                <a:lnTo>
                  <a:pt x="3037155" y="937549"/>
                </a:lnTo>
                <a:lnTo>
                  <a:pt x="2811725" y="532435"/>
                </a:lnTo>
                <a:lnTo>
                  <a:pt x="2538835" y="254643"/>
                </a:lnTo>
                <a:lnTo>
                  <a:pt x="2372728" y="127322"/>
                </a:lnTo>
                <a:lnTo>
                  <a:pt x="2064246" y="0"/>
                </a:lnTo>
                <a:close/>
              </a:path>
            </a:pathLst>
          </a:custGeom>
          <a:gradFill>
            <a:gsLst>
              <a:gs pos="29000">
                <a:srgbClr val="2A2656"/>
              </a:gs>
              <a:gs pos="0">
                <a:schemeClr val="accent1"/>
              </a:gs>
              <a:gs pos="100000">
                <a:schemeClr val="accent2"/>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pic>
        <p:nvPicPr>
          <p:cNvPr id="7" name="Graphic 6">
            <a:extLst>
              <a:ext uri="{FF2B5EF4-FFF2-40B4-BE49-F238E27FC236}">
                <a16:creationId xmlns:a16="http://schemas.microsoft.com/office/drawing/2014/main" id="{B6D4B694-BD2E-AD97-27E3-DC0CC94BAE92}"/>
              </a:ext>
            </a:extLst>
          </p:cNvPr>
          <p:cNvPicPr>
            <a:picLocks noChangeAspect="1"/>
          </p:cNvPicPr>
          <p:nvPr/>
        </p:nvPicPr>
        <p:blipFill rotWithShape="1">
          <a:blip r:embed="rId7">
            <a:extLst>
              <a:ext uri="{96DAC541-7B7A-43D3-8B79-37D633B846F1}">
                <asvg:svgBlip xmlns:asvg="http://schemas.microsoft.com/office/drawing/2016/SVG/main" r:embed="rId8"/>
              </a:ext>
            </a:extLst>
          </a:blip>
          <a:srcRect t="5116" r="32656" b="1545"/>
          <a:stretch/>
        </p:blipFill>
        <p:spPr>
          <a:xfrm>
            <a:off x="8685225" y="1"/>
            <a:ext cx="1687846" cy="6858000"/>
          </a:xfrm>
          <a:prstGeom prst="rect">
            <a:avLst/>
          </a:prstGeom>
        </p:spPr>
      </p:pic>
      <p:grpSp>
        <p:nvGrpSpPr>
          <p:cNvPr id="5" name="Group 4">
            <a:extLst>
              <a:ext uri="{FF2B5EF4-FFF2-40B4-BE49-F238E27FC236}">
                <a16:creationId xmlns:a16="http://schemas.microsoft.com/office/drawing/2014/main" id="{647A1196-B413-292D-4F0E-D78C4D2B1C3B}"/>
              </a:ext>
            </a:extLst>
          </p:cNvPr>
          <p:cNvGrpSpPr/>
          <p:nvPr/>
        </p:nvGrpSpPr>
        <p:grpSpPr>
          <a:xfrm>
            <a:off x="8542907" y="2912144"/>
            <a:ext cx="3221125" cy="2630571"/>
            <a:chOff x="8542907" y="2912144"/>
            <a:chExt cx="3221125" cy="2630571"/>
          </a:xfrm>
        </p:grpSpPr>
        <p:grpSp>
          <p:nvGrpSpPr>
            <p:cNvPr id="20" name="Group 19">
              <a:extLst>
                <a:ext uri="{FF2B5EF4-FFF2-40B4-BE49-F238E27FC236}">
                  <a16:creationId xmlns:a16="http://schemas.microsoft.com/office/drawing/2014/main" id="{21F1D4D8-5F2A-9AB5-F068-4C7E722CB206}"/>
                </a:ext>
              </a:extLst>
            </p:cNvPr>
            <p:cNvGrpSpPr/>
            <p:nvPr/>
          </p:nvGrpSpPr>
          <p:grpSpPr>
            <a:xfrm>
              <a:off x="8542907" y="2912144"/>
              <a:ext cx="535532" cy="535532"/>
              <a:chOff x="8599189" y="2168094"/>
              <a:chExt cx="535532" cy="535532"/>
            </a:xfrm>
          </p:grpSpPr>
          <p:sp>
            <p:nvSpPr>
              <p:cNvPr id="22" name="Oval 21">
                <a:extLst>
                  <a:ext uri="{FF2B5EF4-FFF2-40B4-BE49-F238E27FC236}">
                    <a16:creationId xmlns:a16="http://schemas.microsoft.com/office/drawing/2014/main" id="{5E3D99B5-E4A0-CABB-EC29-A92ACD3800C8}"/>
                  </a:ext>
                </a:extLst>
              </p:cNvPr>
              <p:cNvSpPr/>
              <p:nvPr/>
            </p:nvSpPr>
            <p:spPr>
              <a:xfrm>
                <a:off x="8599189" y="2168094"/>
                <a:ext cx="535532" cy="535532"/>
              </a:xfrm>
              <a:prstGeom prst="ellipse">
                <a:avLst/>
              </a:prstGeom>
              <a:solidFill>
                <a:schemeClr val="bg2"/>
              </a:solidFill>
              <a:ln w="3492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pic>
            <p:nvPicPr>
              <p:cNvPr id="23" name="Graphic 22">
                <a:extLst>
                  <a:ext uri="{FF2B5EF4-FFF2-40B4-BE49-F238E27FC236}">
                    <a16:creationId xmlns:a16="http://schemas.microsoft.com/office/drawing/2014/main" id="{0598D7DA-A819-860E-8CA0-F56752CDB4E4}"/>
                  </a:ext>
                </a:extLst>
              </p:cNvPr>
              <p:cNvPicPr>
                <a:picLocks noChangeAspect="1"/>
              </p:cNvPicPr>
              <p:nvPr/>
            </p:nvPicPr>
            <p:blipFill>
              <a:blip r:embed="rId9" cstate="screen">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8705323" y="2275418"/>
                <a:ext cx="340254" cy="340254"/>
              </a:xfrm>
              <a:prstGeom prst="rect">
                <a:avLst/>
              </a:prstGeom>
            </p:spPr>
          </p:pic>
        </p:grpSp>
        <p:grpSp>
          <p:nvGrpSpPr>
            <p:cNvPr id="15" name="Group 14">
              <a:extLst>
                <a:ext uri="{FF2B5EF4-FFF2-40B4-BE49-F238E27FC236}">
                  <a16:creationId xmlns:a16="http://schemas.microsoft.com/office/drawing/2014/main" id="{9C5B9A29-D8CB-6C4D-4B57-BD471EDB14B0}"/>
                </a:ext>
              </a:extLst>
            </p:cNvPr>
            <p:cNvGrpSpPr/>
            <p:nvPr/>
          </p:nvGrpSpPr>
          <p:grpSpPr>
            <a:xfrm>
              <a:off x="8542907" y="3936201"/>
              <a:ext cx="535532" cy="535532"/>
              <a:chOff x="8646265" y="2748382"/>
              <a:chExt cx="487680" cy="487680"/>
            </a:xfrm>
          </p:grpSpPr>
          <p:sp>
            <p:nvSpPr>
              <p:cNvPr id="32" name="Oval 31">
                <a:extLst>
                  <a:ext uri="{FF2B5EF4-FFF2-40B4-BE49-F238E27FC236}">
                    <a16:creationId xmlns:a16="http://schemas.microsoft.com/office/drawing/2014/main" id="{44527F02-0758-67E9-8290-1B37C0FE62B0}"/>
                  </a:ext>
                </a:extLst>
              </p:cNvPr>
              <p:cNvSpPr/>
              <p:nvPr/>
            </p:nvSpPr>
            <p:spPr>
              <a:xfrm>
                <a:off x="8646265" y="2748382"/>
                <a:ext cx="487680" cy="487680"/>
              </a:xfrm>
              <a:prstGeom prst="ellipse">
                <a:avLst/>
              </a:prstGeom>
              <a:solidFill>
                <a:schemeClr val="bg2"/>
              </a:solidFill>
              <a:ln w="3492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pic>
            <p:nvPicPr>
              <p:cNvPr id="33" name="Graphic 32">
                <a:extLst>
                  <a:ext uri="{FF2B5EF4-FFF2-40B4-BE49-F238E27FC236}">
                    <a16:creationId xmlns:a16="http://schemas.microsoft.com/office/drawing/2014/main" id="{BC9EB710-5D25-E1B4-AAC6-24C65916A6E0}"/>
                  </a:ext>
                </a:extLst>
              </p:cNvPr>
              <p:cNvPicPr>
                <a:picLocks noChangeAspect="1"/>
              </p:cNvPicPr>
              <p:nvPr/>
            </p:nvPicPr>
            <p:blipFill>
              <a:blip r:embed="rId11" cstate="screen">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8737846" y="2844177"/>
                <a:ext cx="319794" cy="261164"/>
              </a:xfrm>
              <a:prstGeom prst="rect">
                <a:avLst/>
              </a:prstGeom>
            </p:spPr>
          </p:pic>
        </p:grpSp>
        <p:grpSp>
          <p:nvGrpSpPr>
            <p:cNvPr id="19" name="Group 18">
              <a:extLst>
                <a:ext uri="{FF2B5EF4-FFF2-40B4-BE49-F238E27FC236}">
                  <a16:creationId xmlns:a16="http://schemas.microsoft.com/office/drawing/2014/main" id="{0EC0F167-BD7D-2C59-A4E1-688D1D70F2EC}"/>
                </a:ext>
              </a:extLst>
            </p:cNvPr>
            <p:cNvGrpSpPr/>
            <p:nvPr/>
          </p:nvGrpSpPr>
          <p:grpSpPr>
            <a:xfrm>
              <a:off x="8542907" y="5007183"/>
              <a:ext cx="535532" cy="535532"/>
              <a:chOff x="8628195" y="3241047"/>
              <a:chExt cx="535532" cy="535532"/>
            </a:xfrm>
          </p:grpSpPr>
          <p:sp>
            <p:nvSpPr>
              <p:cNvPr id="24" name="Oval 23">
                <a:extLst>
                  <a:ext uri="{FF2B5EF4-FFF2-40B4-BE49-F238E27FC236}">
                    <a16:creationId xmlns:a16="http://schemas.microsoft.com/office/drawing/2014/main" id="{7B1F0215-D358-E1AE-83DA-F5D838B5B9B1}"/>
                  </a:ext>
                </a:extLst>
              </p:cNvPr>
              <p:cNvSpPr/>
              <p:nvPr/>
            </p:nvSpPr>
            <p:spPr>
              <a:xfrm>
                <a:off x="8628195" y="3241047"/>
                <a:ext cx="535532" cy="535532"/>
              </a:xfrm>
              <a:prstGeom prst="ellipse">
                <a:avLst/>
              </a:prstGeom>
              <a:solidFill>
                <a:schemeClr val="bg2"/>
              </a:solidFill>
              <a:ln w="3492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pic>
            <p:nvPicPr>
              <p:cNvPr id="25" name="Graphic 24">
                <a:extLst>
                  <a:ext uri="{FF2B5EF4-FFF2-40B4-BE49-F238E27FC236}">
                    <a16:creationId xmlns:a16="http://schemas.microsoft.com/office/drawing/2014/main" id="{38677F5B-A900-B55D-D519-3444BD989AA1}"/>
                  </a:ext>
                </a:extLst>
              </p:cNvPr>
              <p:cNvPicPr>
                <a:picLocks noChangeAspect="1"/>
              </p:cNvPicPr>
              <p:nvPr/>
            </p:nvPicPr>
            <p:blipFill>
              <a:blip r:embed="rId13" cstate="screen">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p:blipFill>
            <p:spPr>
              <a:xfrm>
                <a:off x="8740148" y="3391922"/>
                <a:ext cx="317500" cy="222250"/>
              </a:xfrm>
              <a:prstGeom prst="rect">
                <a:avLst/>
              </a:prstGeom>
            </p:spPr>
          </p:pic>
        </p:grpSp>
        <p:sp>
          <p:nvSpPr>
            <p:cNvPr id="8" name="TextBox 7">
              <a:extLst>
                <a:ext uri="{FF2B5EF4-FFF2-40B4-BE49-F238E27FC236}">
                  <a16:creationId xmlns:a16="http://schemas.microsoft.com/office/drawing/2014/main" id="{F6374BFB-EB38-D026-2468-9CCE7DDA3A3D}"/>
                </a:ext>
              </a:extLst>
            </p:cNvPr>
            <p:cNvSpPr txBox="1"/>
            <p:nvPr/>
          </p:nvSpPr>
          <p:spPr>
            <a:xfrm>
              <a:off x="9362294" y="2923686"/>
              <a:ext cx="2401738" cy="444714"/>
            </a:xfrm>
            <a:prstGeom prst="rect">
              <a:avLst/>
            </a:prstGeom>
            <a:noFill/>
          </p:spPr>
          <p:txBody>
            <a:bodyPr wrap="square" lIns="0" tIns="0" rIns="0" bIns="0" anchor="ctr" anchorCtr="0">
              <a:noAutofit/>
            </a:bodyPr>
            <a:lstStyle/>
            <a:p>
              <a:pPr marL="0" marR="0" lvl="0" indent="0" algn="l" defTabSz="914400" rtl="0" eaLnBrk="1" fontAlgn="auto" latinLnBrk="0" hangingPunct="1">
                <a:lnSpc>
                  <a:spcPct val="95000"/>
                </a:lnSpc>
                <a:spcBef>
                  <a:spcPts val="0"/>
                </a:spcBef>
                <a:spcAft>
                  <a:spcPts val="0"/>
                </a:spcAft>
                <a:buClrTx/>
                <a:buSzTx/>
                <a:buFontTx/>
                <a:buNone/>
                <a:tabLst/>
                <a:defRPr/>
              </a:pPr>
              <a:r>
                <a:rPr kumimoji="0" lang="en-US" sz="3200" b="0" i="0" u="none" strike="noStrike" kern="100" cap="none" spc="0" normalizeH="0" baseline="0" noProof="0">
                  <a:ln>
                    <a:noFill/>
                  </a:ln>
                  <a:solidFill>
                    <a:srgbClr val="8CF585"/>
                  </a:solidFill>
                  <a:effectLst/>
                  <a:uLnTx/>
                  <a:uFillTx/>
                  <a:latin typeface="Arial"/>
                  <a:ea typeface="Aptos" panose="020B0004020202020204" pitchFamily="34" charset="0"/>
                  <a:cs typeface="Arial"/>
                </a:rPr>
                <a:t>~228B</a:t>
              </a:r>
              <a:br>
                <a:rPr kumimoji="0" lang="en-US" sz="1200" b="0" i="0" u="none" strike="noStrike" kern="100" cap="none" spc="0" normalizeH="0" baseline="0" noProof="0">
                  <a:ln>
                    <a:noFill/>
                  </a:ln>
                  <a:solidFill>
                    <a:srgbClr val="000000"/>
                  </a:solidFill>
                  <a:effectLst/>
                  <a:uLnTx/>
                  <a:uFillTx/>
                  <a:latin typeface="Arial"/>
                  <a:ea typeface="Aptos" panose="020B0004020202020204" pitchFamily="34" charset="0"/>
                  <a:cs typeface="Arial" panose="020B0604020202020204" pitchFamily="34" charset="0"/>
                </a:rPr>
              </a:br>
              <a:r>
                <a:rPr kumimoji="0" lang="en-US" sz="1200" b="0" i="0" u="none" strike="noStrike" kern="100" cap="none" spc="0" normalizeH="0" baseline="0" noProof="0">
                  <a:ln>
                    <a:noFill/>
                  </a:ln>
                  <a:solidFill>
                    <a:srgbClr val="FFFFFF"/>
                  </a:solidFill>
                  <a:effectLst/>
                  <a:uLnTx/>
                  <a:uFillTx/>
                  <a:latin typeface="Arial"/>
                  <a:ea typeface="Aptos" panose="020B0004020202020204" pitchFamily="34" charset="0"/>
                  <a:cs typeface="Arial"/>
                </a:rPr>
                <a:t>ad impressions</a:t>
              </a:r>
            </a:p>
          </p:txBody>
        </p:sp>
        <p:sp>
          <p:nvSpPr>
            <p:cNvPr id="9" name="TextBox 8">
              <a:extLst>
                <a:ext uri="{FF2B5EF4-FFF2-40B4-BE49-F238E27FC236}">
                  <a16:creationId xmlns:a16="http://schemas.microsoft.com/office/drawing/2014/main" id="{6C01500B-EDD7-7B07-A791-6ECCF247B0F0}"/>
                </a:ext>
              </a:extLst>
            </p:cNvPr>
            <p:cNvSpPr txBox="1"/>
            <p:nvPr/>
          </p:nvSpPr>
          <p:spPr>
            <a:xfrm>
              <a:off x="9362294" y="3947743"/>
              <a:ext cx="2401738" cy="444714"/>
            </a:xfrm>
            <a:prstGeom prst="rect">
              <a:avLst/>
            </a:prstGeom>
            <a:noFill/>
          </p:spPr>
          <p:txBody>
            <a:bodyPr wrap="square" lIns="0" tIns="0" rIns="0" bIns="0" anchor="ctr" anchorCtr="0">
              <a:noAutofit/>
            </a:bodyPr>
            <a:lstStyle/>
            <a:p>
              <a:pPr marL="0" marR="0" lvl="0" indent="0" algn="l" defTabSz="914400" rtl="0" eaLnBrk="1" fontAlgn="auto" latinLnBrk="0" hangingPunct="1">
                <a:lnSpc>
                  <a:spcPct val="95000"/>
                </a:lnSpc>
                <a:spcBef>
                  <a:spcPts val="0"/>
                </a:spcBef>
                <a:spcAft>
                  <a:spcPts val="0"/>
                </a:spcAft>
                <a:buClrTx/>
                <a:buSzTx/>
                <a:buFontTx/>
                <a:buNone/>
                <a:tabLst/>
                <a:defRPr/>
              </a:pPr>
              <a:r>
                <a:rPr kumimoji="0" lang="en-US" sz="3200" b="0" i="0" u="none" strike="noStrike" kern="100" cap="none" spc="0" normalizeH="0" baseline="0" noProof="0">
                  <a:ln>
                    <a:noFill/>
                  </a:ln>
                  <a:solidFill>
                    <a:srgbClr val="8CF585"/>
                  </a:solidFill>
                  <a:effectLst/>
                  <a:uLnTx/>
                  <a:uFillTx/>
                  <a:latin typeface="Arial"/>
                  <a:ea typeface="+mn-ea"/>
                  <a:cs typeface="Arial" panose="020B0604020202020204" pitchFamily="34" charset="0"/>
                </a:rPr>
                <a:t>&gt;650</a:t>
              </a:r>
              <a:br>
                <a:rPr kumimoji="0" lang="en-US" sz="1200" b="0" i="0" u="none" strike="noStrike" kern="100" cap="none" spc="0" normalizeH="0" baseline="0" noProof="0">
                  <a:ln>
                    <a:noFill/>
                  </a:ln>
                  <a:solidFill>
                    <a:srgbClr val="FFFFFF"/>
                  </a:solidFill>
                  <a:effectLst/>
                  <a:uLnTx/>
                  <a:uFillTx/>
                  <a:latin typeface="Arial"/>
                  <a:ea typeface="Aptos" panose="020B0004020202020204" pitchFamily="34" charset="0"/>
                  <a:cs typeface="Arial" panose="020B0604020202020204" pitchFamily="34" charset="0"/>
                </a:rPr>
              </a:br>
              <a:r>
                <a:rPr kumimoji="0" lang="en-US" sz="1200" b="0" i="0" u="none" strike="noStrike" kern="100" cap="none" spc="0" normalizeH="0" baseline="0" noProof="0">
                  <a:ln>
                    <a:noFill/>
                  </a:ln>
                  <a:solidFill>
                    <a:srgbClr val="FFFFFF"/>
                  </a:solidFill>
                  <a:effectLst/>
                  <a:uLnTx/>
                  <a:uFillTx/>
                  <a:latin typeface="Arial"/>
                  <a:ea typeface="Aptos" panose="020B0004020202020204" pitchFamily="34" charset="0"/>
                  <a:cs typeface="Arial" panose="020B0604020202020204" pitchFamily="34" charset="0"/>
                </a:rPr>
                <a:t>active customers</a:t>
              </a:r>
            </a:p>
          </p:txBody>
        </p:sp>
        <p:sp>
          <p:nvSpPr>
            <p:cNvPr id="11" name="TextBox 10">
              <a:extLst>
                <a:ext uri="{FF2B5EF4-FFF2-40B4-BE49-F238E27FC236}">
                  <a16:creationId xmlns:a16="http://schemas.microsoft.com/office/drawing/2014/main" id="{16779A84-6FC1-4712-E256-87A8898302A7}"/>
                </a:ext>
              </a:extLst>
            </p:cNvPr>
            <p:cNvSpPr txBox="1"/>
            <p:nvPr/>
          </p:nvSpPr>
          <p:spPr>
            <a:xfrm>
              <a:off x="9362294" y="5018725"/>
              <a:ext cx="2401738" cy="444714"/>
            </a:xfrm>
            <a:prstGeom prst="rect">
              <a:avLst/>
            </a:prstGeom>
            <a:noFill/>
          </p:spPr>
          <p:txBody>
            <a:bodyPr wrap="square" lIns="0" tIns="0" rIns="0" bIns="0" anchor="ctr" anchorCtr="0">
              <a:noAutofit/>
            </a:bodyPr>
            <a:lstStyle/>
            <a:p>
              <a:pPr marL="0" marR="0" lvl="0" indent="0" algn="l" defTabSz="914400" rtl="0" eaLnBrk="1" fontAlgn="auto" latinLnBrk="0" hangingPunct="1">
                <a:lnSpc>
                  <a:spcPct val="95000"/>
                </a:lnSpc>
                <a:spcBef>
                  <a:spcPts val="0"/>
                </a:spcBef>
                <a:spcAft>
                  <a:spcPts val="0"/>
                </a:spcAft>
                <a:buClrTx/>
                <a:buSzTx/>
                <a:buFontTx/>
                <a:buNone/>
                <a:tabLst/>
                <a:defRPr/>
              </a:pPr>
              <a:r>
                <a:rPr kumimoji="0" lang="en-US" sz="3200" b="0" i="0" u="none" strike="noStrike" kern="100" cap="none" spc="0" normalizeH="0" baseline="0" noProof="0">
                  <a:ln>
                    <a:noFill/>
                  </a:ln>
                  <a:solidFill>
                    <a:srgbClr val="8CF585"/>
                  </a:solidFill>
                  <a:effectLst/>
                  <a:uLnTx/>
                  <a:uFillTx/>
                  <a:latin typeface="Arial"/>
                  <a:ea typeface="+mn-ea"/>
                  <a:cs typeface="Arial" panose="020B0604020202020204" pitchFamily="34" charset="0"/>
                </a:rPr>
                <a:t>&gt;21 </a:t>
              </a:r>
              <a:br>
                <a:rPr kumimoji="0" lang="en-US" sz="1200" b="0" i="0" u="none" strike="noStrike" kern="100" cap="none" spc="0" normalizeH="0" baseline="0" noProof="0">
                  <a:ln>
                    <a:noFill/>
                  </a:ln>
                  <a:solidFill>
                    <a:srgbClr val="FFFFFF"/>
                  </a:solidFill>
                  <a:effectLst/>
                  <a:uLnTx/>
                  <a:uFillTx/>
                  <a:latin typeface="Arial"/>
                  <a:ea typeface="Aptos" panose="020B0004020202020204" pitchFamily="34" charset="0"/>
                  <a:cs typeface="Arial" panose="020B0604020202020204" pitchFamily="34" charset="0"/>
                </a:rPr>
              </a:br>
              <a:r>
                <a:rPr kumimoji="0" lang="en-US" sz="1200" b="0" i="0" u="none" strike="noStrike" kern="100" cap="none" spc="0" normalizeH="0" baseline="0" noProof="0">
                  <a:ln>
                    <a:noFill/>
                  </a:ln>
                  <a:solidFill>
                    <a:srgbClr val="FFFFFF"/>
                  </a:solidFill>
                  <a:effectLst/>
                  <a:uLnTx/>
                  <a:uFillTx/>
                  <a:latin typeface="Arial"/>
                  <a:ea typeface="Aptos" panose="020B0004020202020204" pitchFamily="34" charset="0"/>
                  <a:cs typeface="Arial" panose="020B0604020202020204" pitchFamily="34" charset="0"/>
                </a:rPr>
                <a:t>years of DSP tech innovation</a:t>
              </a:r>
            </a:p>
          </p:txBody>
        </p:sp>
      </p:grpSp>
      <p:sp>
        <p:nvSpPr>
          <p:cNvPr id="34" name="TextBox 33">
            <a:extLst>
              <a:ext uri="{FF2B5EF4-FFF2-40B4-BE49-F238E27FC236}">
                <a16:creationId xmlns:a16="http://schemas.microsoft.com/office/drawing/2014/main" id="{95F8E8CB-3836-CC99-F448-E40EF6F24958}"/>
              </a:ext>
            </a:extLst>
          </p:cNvPr>
          <p:cNvSpPr txBox="1"/>
          <p:nvPr/>
        </p:nvSpPr>
        <p:spPr>
          <a:xfrm>
            <a:off x="9664110" y="1651376"/>
            <a:ext cx="2128928" cy="218586"/>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rial"/>
                <a:ea typeface="+mn-ea"/>
                <a:cs typeface="Poppins SemiBold" panose="00000700000000000000" pitchFamily="2" charset="0"/>
              </a:rPr>
              <a:t>DEMAND PLATFORM </a:t>
            </a:r>
          </a:p>
        </p:txBody>
      </p:sp>
      <p:pic>
        <p:nvPicPr>
          <p:cNvPr id="35" name="Picture 34">
            <a:extLst>
              <a:ext uri="{FF2B5EF4-FFF2-40B4-BE49-F238E27FC236}">
                <a16:creationId xmlns:a16="http://schemas.microsoft.com/office/drawing/2014/main" id="{E857C92B-85D1-208C-5294-729A206A3FEE}"/>
              </a:ext>
            </a:extLst>
          </p:cNvPr>
          <p:cNvPicPr>
            <a:picLocks noChangeAspect="1"/>
          </p:cNvPicPr>
          <p:nvPr/>
        </p:nvPicPr>
        <p:blipFill>
          <a:blip r:embed="rId15"/>
          <a:stretch>
            <a:fillRect/>
          </a:stretch>
        </p:blipFill>
        <p:spPr>
          <a:xfrm>
            <a:off x="10199474" y="422456"/>
            <a:ext cx="899875" cy="1070722"/>
          </a:xfrm>
          <a:prstGeom prst="rect">
            <a:avLst/>
          </a:prstGeom>
        </p:spPr>
      </p:pic>
      <p:pic>
        <p:nvPicPr>
          <p:cNvPr id="38" name="Graphic 37">
            <a:extLst>
              <a:ext uri="{FF2B5EF4-FFF2-40B4-BE49-F238E27FC236}">
                <a16:creationId xmlns:a16="http://schemas.microsoft.com/office/drawing/2014/main" id="{8D4DB977-698F-27B1-4B3C-422027B9F5E4}"/>
              </a:ext>
            </a:extLst>
          </p:cNvPr>
          <p:cNvPicPr>
            <a:picLocks noChangeAspect="1"/>
          </p:cNvPicPr>
          <p:nvPr/>
        </p:nvPicPr>
        <p:blipFill>
          <a:blip r:embed="rId16" cstate="screen">
            <a:extLst>
              <a:ext uri="{28A0092B-C50C-407E-A947-70E740481C1C}">
                <a14:useLocalDpi xmlns:a14="http://schemas.microsoft.com/office/drawing/2010/main"/>
              </a:ext>
              <a:ext uri="{96DAC541-7B7A-43D3-8B79-37D633B846F1}">
                <asvg:svgBlip xmlns:asvg="http://schemas.microsoft.com/office/drawing/2016/SVG/main" r:embed="rId17"/>
              </a:ext>
            </a:extLst>
          </a:blip>
          <a:stretch>
            <a:fillRect/>
          </a:stretch>
        </p:blipFill>
        <p:spPr>
          <a:xfrm>
            <a:off x="10753974" y="6415613"/>
            <a:ext cx="1185072" cy="290222"/>
          </a:xfrm>
          <a:prstGeom prst="rect">
            <a:avLst/>
          </a:prstGeom>
        </p:spPr>
      </p:pic>
    </p:spTree>
    <p:extLst>
      <p:ext uri="{BB962C8B-B14F-4D97-AF65-F5344CB8AC3E}">
        <p14:creationId xmlns:p14="http://schemas.microsoft.com/office/powerpoint/2010/main" val="96440235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nexAI - DSP assistant - Main Demo">
            <a:hlinkClick r:id="" action="ppaction://media"/>
            <a:extLst>
              <a:ext uri="{FF2B5EF4-FFF2-40B4-BE49-F238E27FC236}">
                <a16:creationId xmlns:a16="http://schemas.microsoft.com/office/drawing/2014/main" id="{0546C31F-B998-61B7-386E-C2DA0D35273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30878DF7-9A58-A120-6743-AF4CDED5E7DB}"/>
              </a:ext>
            </a:extLst>
          </p:cNvPr>
          <p:cNvSpPr txBox="1"/>
          <p:nvPr/>
        </p:nvSpPr>
        <p:spPr>
          <a:xfrm>
            <a:off x="5462984" y="6432887"/>
            <a:ext cx="1266032" cy="259675"/>
          </a:xfrm>
          <a:prstGeom prst="roundRect">
            <a:avLst>
              <a:gd name="adj" fmla="val 50000"/>
            </a:avLst>
          </a:prstGeom>
          <a:solidFill>
            <a:schemeClr val="bg1">
              <a:alpha val="21000"/>
            </a:schemeClr>
          </a:solidFill>
        </p:spPr>
        <p:txBody>
          <a:bodyPr wrap="square" lIns="0" tIns="0" rIns="0" bIns="0" rtlCol="0" anchor="ctr" anchorCtr="0">
            <a:spAutoFit/>
          </a:bodyPr>
          <a:lstStyle/>
          <a:p>
            <a:pPr algn="ctr"/>
            <a:r>
              <a:rPr lang="en-US" sz="1200" dirty="0">
                <a:solidFill>
                  <a:schemeClr val="bg1">
                    <a:alpha val="50000"/>
                  </a:schemeClr>
                </a:solidFill>
              </a:rPr>
              <a:t>PLAY VIDEO</a:t>
            </a:r>
          </a:p>
        </p:txBody>
      </p:sp>
    </p:spTree>
    <p:extLst>
      <p:ext uri="{BB962C8B-B14F-4D97-AF65-F5344CB8AC3E}">
        <p14:creationId xmlns:p14="http://schemas.microsoft.com/office/powerpoint/2010/main" val="3916321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346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gradFill>
          <a:gsLst>
            <a:gs pos="1000">
              <a:schemeClr val="accent1"/>
            </a:gs>
            <a:gs pos="62000">
              <a:schemeClr val="accent2"/>
            </a:gs>
          </a:gsLst>
          <a:lin ang="2700000" scaled="0"/>
        </a:gradFill>
        <a:effectLst/>
      </p:bgPr>
    </p:bg>
    <p:spTree>
      <p:nvGrpSpPr>
        <p:cNvPr id="1" name="">
          <a:extLst>
            <a:ext uri="{FF2B5EF4-FFF2-40B4-BE49-F238E27FC236}">
              <a16:creationId xmlns:a16="http://schemas.microsoft.com/office/drawing/2014/main" id="{6408469C-BAF8-AA5B-9813-3437E225F0FA}"/>
            </a:ext>
          </a:extLst>
        </p:cNvPr>
        <p:cNvGrpSpPr/>
        <p:nvPr/>
      </p:nvGrpSpPr>
      <p:grpSpPr>
        <a:xfrm>
          <a:off x="0" y="0"/>
          <a:ext cx="0" cy="0"/>
          <a:chOff x="0" y="0"/>
          <a:chExt cx="0" cy="0"/>
        </a:xfrm>
      </p:grpSpPr>
      <p:pic>
        <p:nvPicPr>
          <p:cNvPr id="48" name="Picture 47">
            <a:extLst>
              <a:ext uri="{FF2B5EF4-FFF2-40B4-BE49-F238E27FC236}">
                <a16:creationId xmlns:a16="http://schemas.microsoft.com/office/drawing/2014/main" id="{2EA57C7D-5C9A-6438-3EBA-8F85CEADF88B}"/>
              </a:ext>
            </a:extLst>
          </p:cNvPr>
          <p:cNvPicPr>
            <a:picLocks noGrp="1" noRot="1" noChangeAspect="1" noMove="1" noResize="1" noEditPoints="1" noAdjustHandles="1" noChangeArrowheads="1" noChangeShapeType="1" noCrop="1"/>
          </p:cNvPicPr>
          <p:nvPr/>
        </p:nvPicPr>
        <p:blipFill>
          <a:blip r:embed="rId3">
            <a:alphaModFix amt="5000"/>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806F672-F1ED-DDE9-07EF-DDB533E8F0C6}"/>
              </a:ext>
            </a:extLst>
          </p:cNvPr>
          <p:cNvSpPr>
            <a:spLocks noGrp="1"/>
          </p:cNvSpPr>
          <p:nvPr>
            <p:ph type="title"/>
          </p:nvPr>
        </p:nvSpPr>
        <p:spPr>
          <a:xfrm>
            <a:off x="495300" y="379413"/>
            <a:ext cx="7181850" cy="431800"/>
          </a:xfrm>
        </p:spPr>
        <p:txBody>
          <a:bodyPr/>
          <a:lstStyle/>
          <a:p>
            <a:r>
              <a:rPr lang="en-US"/>
              <a:t>Nexxen SSP: Unlocking Monetization Across All Screens and Formats</a:t>
            </a:r>
          </a:p>
        </p:txBody>
      </p:sp>
      <p:sp>
        <p:nvSpPr>
          <p:cNvPr id="6" name="Freeform: Shape 9">
            <a:extLst>
              <a:ext uri="{FF2B5EF4-FFF2-40B4-BE49-F238E27FC236}">
                <a16:creationId xmlns:a16="http://schemas.microsoft.com/office/drawing/2014/main" id="{12053029-26FE-978A-D044-C1DF0229800E}"/>
              </a:ext>
            </a:extLst>
          </p:cNvPr>
          <p:cNvSpPr/>
          <p:nvPr/>
        </p:nvSpPr>
        <p:spPr>
          <a:xfrm flipH="1">
            <a:off x="8941280" y="0"/>
            <a:ext cx="3250720" cy="6858000"/>
          </a:xfrm>
          <a:custGeom>
            <a:avLst/>
            <a:gdLst>
              <a:gd name="connsiteX0" fmla="*/ 2064246 w 3250720"/>
              <a:gd name="connsiteY0" fmla="*/ 0 h 6858000"/>
              <a:gd name="connsiteX1" fmla="*/ 1790301 w 3250720"/>
              <a:gd name="connsiteY1" fmla="*/ 0 h 6858000"/>
              <a:gd name="connsiteX2" fmla="*/ 1447626 w 3250720"/>
              <a:gd name="connsiteY2" fmla="*/ 0 h 6858000"/>
              <a:gd name="connsiteX3" fmla="*/ 0 w 3250720"/>
              <a:gd name="connsiteY3" fmla="*/ 0 h 6858000"/>
              <a:gd name="connsiteX4" fmla="*/ 0 w 3250720"/>
              <a:gd name="connsiteY4" fmla="*/ 6858000 h 6858000"/>
              <a:gd name="connsiteX5" fmla="*/ 3165030 w 3250720"/>
              <a:gd name="connsiteY5" fmla="*/ 6858000 h 6858000"/>
              <a:gd name="connsiteX6" fmla="*/ 3165030 w 3250720"/>
              <a:gd name="connsiteY6" fmla="*/ 6677585 h 6858000"/>
              <a:gd name="connsiteX7" fmla="*/ 3250720 w 3250720"/>
              <a:gd name="connsiteY7" fmla="*/ 6678592 h 6858000"/>
              <a:gd name="connsiteX8" fmla="*/ 3238855 w 3250720"/>
              <a:gd name="connsiteY8" fmla="*/ 2071868 h 6858000"/>
              <a:gd name="connsiteX9" fmla="*/ 3238855 w 3250720"/>
              <a:gd name="connsiteY9" fmla="*/ 1632030 h 6858000"/>
              <a:gd name="connsiteX10" fmla="*/ 3165030 w 3250720"/>
              <a:gd name="connsiteY10" fmla="*/ 1377841 h 6858000"/>
              <a:gd name="connsiteX11" fmla="*/ 3165030 w 3250720"/>
              <a:gd name="connsiteY11" fmla="*/ 1229360 h 6858000"/>
              <a:gd name="connsiteX12" fmla="*/ 3121906 w 3250720"/>
              <a:gd name="connsiteY12" fmla="*/ 1229360 h 6858000"/>
              <a:gd name="connsiteX13" fmla="*/ 3037155 w 3250720"/>
              <a:gd name="connsiteY13" fmla="*/ 937549 h 6858000"/>
              <a:gd name="connsiteX14" fmla="*/ 2811725 w 3250720"/>
              <a:gd name="connsiteY14" fmla="*/ 532435 h 6858000"/>
              <a:gd name="connsiteX15" fmla="*/ 2538835 w 3250720"/>
              <a:gd name="connsiteY15" fmla="*/ 254643 h 6858000"/>
              <a:gd name="connsiteX16" fmla="*/ 2372728 w 3250720"/>
              <a:gd name="connsiteY16" fmla="*/ 127322 h 6858000"/>
              <a:gd name="connsiteX17" fmla="*/ 2064246 w 3250720"/>
              <a:gd name="connsiteY1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50720" h="6858000">
                <a:moveTo>
                  <a:pt x="2064246" y="0"/>
                </a:moveTo>
                <a:lnTo>
                  <a:pt x="1790301" y="0"/>
                </a:lnTo>
                <a:lnTo>
                  <a:pt x="1447626" y="0"/>
                </a:lnTo>
                <a:lnTo>
                  <a:pt x="0" y="0"/>
                </a:lnTo>
                <a:lnTo>
                  <a:pt x="0" y="6858000"/>
                </a:lnTo>
                <a:lnTo>
                  <a:pt x="3165030" y="6858000"/>
                </a:lnTo>
                <a:lnTo>
                  <a:pt x="3165030" y="6677585"/>
                </a:lnTo>
                <a:lnTo>
                  <a:pt x="3250720" y="6678592"/>
                </a:lnTo>
                <a:cubicBezTo>
                  <a:pt x="3246765" y="5143017"/>
                  <a:pt x="3242810" y="3607443"/>
                  <a:pt x="3238855" y="2071868"/>
                </a:cubicBezTo>
                <a:lnTo>
                  <a:pt x="3238855" y="1632030"/>
                </a:lnTo>
                <a:lnTo>
                  <a:pt x="3165030" y="1377841"/>
                </a:lnTo>
                <a:lnTo>
                  <a:pt x="3165030" y="1229360"/>
                </a:lnTo>
                <a:lnTo>
                  <a:pt x="3121906" y="1229360"/>
                </a:lnTo>
                <a:lnTo>
                  <a:pt x="3037155" y="937549"/>
                </a:lnTo>
                <a:lnTo>
                  <a:pt x="2811725" y="532435"/>
                </a:lnTo>
                <a:lnTo>
                  <a:pt x="2538835" y="254643"/>
                </a:lnTo>
                <a:lnTo>
                  <a:pt x="2372728" y="127322"/>
                </a:lnTo>
                <a:lnTo>
                  <a:pt x="2064246" y="0"/>
                </a:lnTo>
                <a:close/>
              </a:path>
            </a:pathLst>
          </a:custGeom>
          <a:gradFill>
            <a:gsLst>
              <a:gs pos="29000">
                <a:srgbClr val="2A2656"/>
              </a:gs>
              <a:gs pos="0">
                <a:schemeClr val="accent1"/>
              </a:gs>
              <a:gs pos="100000">
                <a:schemeClr val="accent2"/>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pic>
        <p:nvPicPr>
          <p:cNvPr id="7" name="Graphic 6">
            <a:extLst>
              <a:ext uri="{FF2B5EF4-FFF2-40B4-BE49-F238E27FC236}">
                <a16:creationId xmlns:a16="http://schemas.microsoft.com/office/drawing/2014/main" id="{C0A10E2D-27CD-A8C3-D9E9-341864E4B800}"/>
              </a:ext>
            </a:extLst>
          </p:cNvPr>
          <p:cNvPicPr>
            <a:picLocks noChangeAspect="1"/>
          </p:cNvPicPr>
          <p:nvPr/>
        </p:nvPicPr>
        <p:blipFill rotWithShape="1">
          <a:blip r:embed="rId4">
            <a:extLst>
              <a:ext uri="{96DAC541-7B7A-43D3-8B79-37D633B846F1}">
                <asvg:svgBlip xmlns:asvg="http://schemas.microsoft.com/office/drawing/2016/SVG/main" r:embed="rId5"/>
              </a:ext>
            </a:extLst>
          </a:blip>
          <a:srcRect t="5116" r="32656" b="1545"/>
          <a:stretch/>
        </p:blipFill>
        <p:spPr>
          <a:xfrm>
            <a:off x="8837625" y="1"/>
            <a:ext cx="1687846" cy="6858000"/>
          </a:xfrm>
          <a:prstGeom prst="rect">
            <a:avLst/>
          </a:prstGeom>
        </p:spPr>
      </p:pic>
      <p:pic>
        <p:nvPicPr>
          <p:cNvPr id="21" name="Graphic 20">
            <a:extLst>
              <a:ext uri="{FF2B5EF4-FFF2-40B4-BE49-F238E27FC236}">
                <a16:creationId xmlns:a16="http://schemas.microsoft.com/office/drawing/2014/main" id="{1D1C6889-A760-1803-C170-CCCB0982C89F}"/>
              </a:ext>
            </a:extLst>
          </p:cNvPr>
          <p:cNvPicPr>
            <a:picLocks noChangeAspect="1"/>
          </p:cNvPicPr>
          <p:nvPr/>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10753974" y="6415613"/>
            <a:ext cx="1185072" cy="290222"/>
          </a:xfrm>
          <a:prstGeom prst="rect">
            <a:avLst/>
          </a:prstGeom>
        </p:spPr>
      </p:pic>
      <p:sp>
        <p:nvSpPr>
          <p:cNvPr id="34" name="TextBox 33">
            <a:extLst>
              <a:ext uri="{FF2B5EF4-FFF2-40B4-BE49-F238E27FC236}">
                <a16:creationId xmlns:a16="http://schemas.microsoft.com/office/drawing/2014/main" id="{0909833E-5CD5-91F1-D65D-6E54EDFD6A1F}"/>
              </a:ext>
            </a:extLst>
          </p:cNvPr>
          <p:cNvSpPr txBox="1"/>
          <p:nvPr/>
        </p:nvSpPr>
        <p:spPr>
          <a:xfrm>
            <a:off x="9689510" y="1635763"/>
            <a:ext cx="2128928" cy="249812"/>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Arial"/>
                <a:ea typeface="+mn-ea"/>
                <a:cs typeface="Poppins SemiBold" panose="00000700000000000000" pitchFamily="2" charset="0"/>
              </a:rPr>
              <a:t>SUPPLY PLATFORM </a:t>
            </a:r>
          </a:p>
        </p:txBody>
      </p:sp>
      <p:pic>
        <p:nvPicPr>
          <p:cNvPr id="35" name="Picture 34">
            <a:extLst>
              <a:ext uri="{FF2B5EF4-FFF2-40B4-BE49-F238E27FC236}">
                <a16:creationId xmlns:a16="http://schemas.microsoft.com/office/drawing/2014/main" id="{C75E915E-1B8B-6F9E-7C54-66DA29724DEC}"/>
              </a:ext>
            </a:extLst>
          </p:cNvPr>
          <p:cNvPicPr>
            <a:picLocks noChangeAspect="1"/>
          </p:cNvPicPr>
          <p:nvPr/>
        </p:nvPicPr>
        <p:blipFill>
          <a:blip r:embed="rId8"/>
          <a:stretch>
            <a:fillRect/>
          </a:stretch>
        </p:blipFill>
        <p:spPr>
          <a:xfrm flipH="1">
            <a:off x="10262974" y="422456"/>
            <a:ext cx="899875" cy="1070722"/>
          </a:xfrm>
          <a:prstGeom prst="rect">
            <a:avLst/>
          </a:prstGeom>
        </p:spPr>
      </p:pic>
      <p:grpSp>
        <p:nvGrpSpPr>
          <p:cNvPr id="47" name="Group 46">
            <a:extLst>
              <a:ext uri="{FF2B5EF4-FFF2-40B4-BE49-F238E27FC236}">
                <a16:creationId xmlns:a16="http://schemas.microsoft.com/office/drawing/2014/main" id="{394EBDDD-0531-AD8F-CF2D-A607EC7997FE}"/>
              </a:ext>
            </a:extLst>
          </p:cNvPr>
          <p:cNvGrpSpPr/>
          <p:nvPr/>
        </p:nvGrpSpPr>
        <p:grpSpPr>
          <a:xfrm>
            <a:off x="491731" y="1556532"/>
            <a:ext cx="5267488" cy="4629267"/>
            <a:chOff x="491731" y="1556532"/>
            <a:chExt cx="5267488" cy="4629267"/>
          </a:xfrm>
        </p:grpSpPr>
        <p:grpSp>
          <p:nvGrpSpPr>
            <p:cNvPr id="14" name="Group 13">
              <a:extLst>
                <a:ext uri="{FF2B5EF4-FFF2-40B4-BE49-F238E27FC236}">
                  <a16:creationId xmlns:a16="http://schemas.microsoft.com/office/drawing/2014/main" id="{B17EE5CB-6E94-9359-5244-7B5E63EBC960}"/>
                </a:ext>
              </a:extLst>
            </p:cNvPr>
            <p:cNvGrpSpPr/>
            <p:nvPr/>
          </p:nvGrpSpPr>
          <p:grpSpPr>
            <a:xfrm>
              <a:off x="491731" y="1556532"/>
              <a:ext cx="5267488" cy="4629267"/>
              <a:chOff x="7483177" y="2187659"/>
              <a:chExt cx="2973924" cy="2613598"/>
            </a:xfrm>
          </p:grpSpPr>
          <p:pic>
            <p:nvPicPr>
              <p:cNvPr id="46" name="Picture 45">
                <a:extLst>
                  <a:ext uri="{FF2B5EF4-FFF2-40B4-BE49-F238E27FC236}">
                    <a16:creationId xmlns:a16="http://schemas.microsoft.com/office/drawing/2014/main" id="{3D335975-9E06-28D7-7346-9F89E86E7FEF}"/>
                  </a:ext>
                </a:extLst>
              </p:cNvPr>
              <p:cNvPicPr>
                <a:picLocks noChangeAspect="1"/>
              </p:cNvPicPr>
              <p:nvPr/>
            </p:nvPicPr>
            <p:blipFill>
              <a:blip r:embed="rId9"/>
              <a:stretch>
                <a:fillRect/>
              </a:stretch>
            </p:blipFill>
            <p:spPr>
              <a:xfrm>
                <a:off x="7483177" y="2187659"/>
                <a:ext cx="2973924" cy="2613598"/>
              </a:xfrm>
              <a:prstGeom prst="rect">
                <a:avLst/>
              </a:prstGeom>
            </p:spPr>
          </p:pic>
          <p:pic>
            <p:nvPicPr>
              <p:cNvPr id="44" name="Picture 43">
                <a:extLst>
                  <a:ext uri="{FF2B5EF4-FFF2-40B4-BE49-F238E27FC236}">
                    <a16:creationId xmlns:a16="http://schemas.microsoft.com/office/drawing/2014/main" id="{E32D9274-6FB4-20A9-4911-CAC7FF649F18}"/>
                  </a:ext>
                </a:extLst>
              </p:cNvPr>
              <p:cNvPicPr>
                <a:picLocks noChangeAspect="1"/>
              </p:cNvPicPr>
              <p:nvPr/>
            </p:nvPicPr>
            <p:blipFill rotWithShape="1">
              <a:blip r:embed="rId10"/>
              <a:srcRect l="-36" t="397" r="83400" b="-397"/>
              <a:stretch/>
            </p:blipFill>
            <p:spPr>
              <a:xfrm>
                <a:off x="9559595" y="3262778"/>
                <a:ext cx="371332" cy="1198225"/>
              </a:xfrm>
              <a:prstGeom prst="rect">
                <a:avLst/>
              </a:prstGeom>
            </p:spPr>
          </p:pic>
        </p:grpSp>
        <p:pic>
          <p:nvPicPr>
            <p:cNvPr id="51" name="Picture 50">
              <a:extLst>
                <a:ext uri="{FF2B5EF4-FFF2-40B4-BE49-F238E27FC236}">
                  <a16:creationId xmlns:a16="http://schemas.microsoft.com/office/drawing/2014/main" id="{4D0E0FE3-FBD2-6A97-2B78-DA92BC98A679}"/>
                </a:ext>
              </a:extLst>
            </p:cNvPr>
            <p:cNvPicPr>
              <a:picLocks noChangeAspect="1"/>
            </p:cNvPicPr>
            <p:nvPr/>
          </p:nvPicPr>
          <p:blipFill>
            <a:blip r:embed="rId11"/>
            <a:srcRect t="702" r="1735"/>
            <a:stretch/>
          </p:blipFill>
          <p:spPr>
            <a:xfrm>
              <a:off x="657635" y="1761862"/>
              <a:ext cx="4890466" cy="2783467"/>
            </a:xfrm>
            <a:prstGeom prst="rect">
              <a:avLst/>
            </a:prstGeom>
            <a:ln>
              <a:noFill/>
            </a:ln>
          </p:spPr>
        </p:pic>
        <p:sp>
          <p:nvSpPr>
            <p:cNvPr id="54" name="Rectangle 53">
              <a:extLst>
                <a:ext uri="{FF2B5EF4-FFF2-40B4-BE49-F238E27FC236}">
                  <a16:creationId xmlns:a16="http://schemas.microsoft.com/office/drawing/2014/main" id="{2B0203F0-7EE8-B056-EC84-E8DF043BA6A2}"/>
                </a:ext>
              </a:extLst>
            </p:cNvPr>
            <p:cNvSpPr/>
            <p:nvPr/>
          </p:nvSpPr>
          <p:spPr>
            <a:xfrm flipH="1">
              <a:off x="2840809" y="4758573"/>
              <a:ext cx="628141" cy="311149"/>
            </a:xfrm>
            <a:prstGeom prst="rect">
              <a:avLst/>
            </a:prstGeom>
            <a:gradFill>
              <a:gsLst>
                <a:gs pos="1000">
                  <a:srgbClr val="CECFD3"/>
                </a:gs>
                <a:gs pos="100000">
                  <a:srgbClr val="C8C9CD"/>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grpSp>
      <p:grpSp>
        <p:nvGrpSpPr>
          <p:cNvPr id="43" name="Group 42">
            <a:extLst>
              <a:ext uri="{FF2B5EF4-FFF2-40B4-BE49-F238E27FC236}">
                <a16:creationId xmlns:a16="http://schemas.microsoft.com/office/drawing/2014/main" id="{6238A44D-E9FA-179F-769E-77E6E13856DC}"/>
              </a:ext>
            </a:extLst>
          </p:cNvPr>
          <p:cNvGrpSpPr/>
          <p:nvPr/>
        </p:nvGrpSpPr>
        <p:grpSpPr>
          <a:xfrm>
            <a:off x="3213781" y="3264005"/>
            <a:ext cx="5142819" cy="2739158"/>
            <a:chOff x="3289981" y="3264005"/>
            <a:chExt cx="5142819" cy="2739158"/>
          </a:xfrm>
        </p:grpSpPr>
        <p:pic>
          <p:nvPicPr>
            <p:cNvPr id="52" name="Picture 51" descr="Graphical user interface, text&#10;&#10;Description automatically generated">
              <a:extLst>
                <a:ext uri="{FF2B5EF4-FFF2-40B4-BE49-F238E27FC236}">
                  <a16:creationId xmlns:a16="http://schemas.microsoft.com/office/drawing/2014/main" id="{266E01DC-8963-11F2-9658-44F13A483E19}"/>
                </a:ext>
              </a:extLst>
            </p:cNvPr>
            <p:cNvPicPr>
              <a:picLocks noChangeAspect="1"/>
            </p:cNvPicPr>
            <p:nvPr/>
          </p:nvPicPr>
          <p:blipFill>
            <a:blip r:embed="rId12"/>
            <a:stretch>
              <a:fillRect/>
            </a:stretch>
          </p:blipFill>
          <p:spPr>
            <a:xfrm>
              <a:off x="3289981" y="3264005"/>
              <a:ext cx="5142819" cy="2739158"/>
            </a:xfrm>
            <a:prstGeom prst="rect">
              <a:avLst/>
            </a:prstGeom>
          </p:spPr>
        </p:pic>
        <p:sp>
          <p:nvSpPr>
            <p:cNvPr id="55" name="Rectangle 54">
              <a:extLst>
                <a:ext uri="{FF2B5EF4-FFF2-40B4-BE49-F238E27FC236}">
                  <a16:creationId xmlns:a16="http://schemas.microsoft.com/office/drawing/2014/main" id="{E184820E-88F9-FDD7-3BA0-8DCA1608F326}"/>
                </a:ext>
              </a:extLst>
            </p:cNvPr>
            <p:cNvSpPr/>
            <p:nvPr/>
          </p:nvSpPr>
          <p:spPr>
            <a:xfrm>
              <a:off x="5661981" y="5606827"/>
              <a:ext cx="451519" cy="119412"/>
            </a:xfrm>
            <a:prstGeom prst="rect">
              <a:avLst/>
            </a:prstGeom>
            <a:solidFill>
              <a:srgbClr val="CAC8C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pic>
          <p:nvPicPr>
            <p:cNvPr id="57" name="Picture 56">
              <a:extLst>
                <a:ext uri="{FF2B5EF4-FFF2-40B4-BE49-F238E27FC236}">
                  <a16:creationId xmlns:a16="http://schemas.microsoft.com/office/drawing/2014/main" id="{E297E6CC-0F94-2940-D206-5EB2AB23025E}"/>
                </a:ext>
              </a:extLst>
            </p:cNvPr>
            <p:cNvPicPr>
              <a:picLocks noChangeAspect="1"/>
            </p:cNvPicPr>
            <p:nvPr/>
          </p:nvPicPr>
          <p:blipFill>
            <a:blip r:embed="rId13"/>
            <a:srcRect l="1192"/>
            <a:stretch/>
          </p:blipFill>
          <p:spPr>
            <a:xfrm>
              <a:off x="4169534" y="3452759"/>
              <a:ext cx="3396305" cy="2213774"/>
            </a:xfrm>
            <a:prstGeom prst="rect">
              <a:avLst/>
            </a:prstGeom>
            <a:ln>
              <a:noFill/>
            </a:ln>
          </p:spPr>
        </p:pic>
      </p:grpSp>
      <p:sp>
        <p:nvSpPr>
          <p:cNvPr id="3" name="object 34">
            <a:extLst>
              <a:ext uri="{FF2B5EF4-FFF2-40B4-BE49-F238E27FC236}">
                <a16:creationId xmlns:a16="http://schemas.microsoft.com/office/drawing/2014/main" id="{72E6F3A2-3961-710F-2868-D0B89B7F24D7}"/>
              </a:ext>
            </a:extLst>
          </p:cNvPr>
          <p:cNvSpPr txBox="1"/>
          <p:nvPr/>
        </p:nvSpPr>
        <p:spPr>
          <a:xfrm>
            <a:off x="495300" y="6374703"/>
            <a:ext cx="5359029" cy="123111"/>
          </a:xfrm>
          <a:prstGeom prst="rect">
            <a:avLst/>
          </a:prstGeom>
        </p:spPr>
        <p:txBody>
          <a:bodyPr vert="horz" wrap="square" lIns="0" tIns="0" rIns="0" bIns="0" rtlCol="0" anchor="t">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lang="en-US" sz="800" b="0" i="0" u="none" strike="noStrike" kern="1200" cap="none" spc="-15" normalizeH="0" baseline="0" noProof="0">
                <a:ln>
                  <a:noFill/>
                </a:ln>
                <a:solidFill>
                  <a:srgbClr val="738291">
                    <a:lumMod val="60000"/>
                    <a:lumOff val="40000"/>
                  </a:srgbClr>
                </a:solidFill>
                <a:effectLst/>
                <a:uLnTx/>
                <a:uFillTx/>
                <a:latin typeface="Arial"/>
                <a:ea typeface="+mn-ea"/>
                <a:cs typeface="Arial"/>
              </a:rPr>
              <a:t>Source: </a:t>
            </a:r>
            <a:r>
              <a:rPr kumimoji="0" lang="en-US" sz="800" b="0" i="0" u="none" strike="noStrike" kern="1200" cap="none" spc="-15" normalizeH="0" baseline="0" noProof="0" err="1">
                <a:ln>
                  <a:noFill/>
                </a:ln>
                <a:solidFill>
                  <a:srgbClr val="738291">
                    <a:lumMod val="60000"/>
                    <a:lumOff val="40000"/>
                  </a:srgbClr>
                </a:solidFill>
                <a:effectLst/>
                <a:uLnTx/>
                <a:uFillTx/>
                <a:latin typeface="Arial"/>
                <a:ea typeface="+mn-ea"/>
                <a:cs typeface="Arial"/>
              </a:rPr>
              <a:t>Nexxen</a:t>
            </a:r>
            <a:r>
              <a:rPr kumimoji="0" lang="en-US" sz="800" b="0" i="0" u="none" strike="noStrike" kern="1200" cap="none" spc="-15" normalizeH="0" baseline="0" noProof="0">
                <a:ln>
                  <a:noFill/>
                </a:ln>
                <a:solidFill>
                  <a:srgbClr val="738291">
                    <a:lumMod val="60000"/>
                    <a:lumOff val="40000"/>
                  </a:srgbClr>
                </a:solidFill>
                <a:effectLst/>
                <a:uLnTx/>
                <a:uFillTx/>
                <a:latin typeface="Arial"/>
                <a:ea typeface="+mn-ea"/>
                <a:cs typeface="Arial"/>
              </a:rPr>
              <a:t> internal data, as of December 31, 2024 and results for FY 2024 </a:t>
            </a:r>
          </a:p>
        </p:txBody>
      </p:sp>
      <p:grpSp>
        <p:nvGrpSpPr>
          <p:cNvPr id="5" name="Group 4">
            <a:extLst>
              <a:ext uri="{FF2B5EF4-FFF2-40B4-BE49-F238E27FC236}">
                <a16:creationId xmlns:a16="http://schemas.microsoft.com/office/drawing/2014/main" id="{564E49E9-62BB-D80A-3944-D22E8B15FA5C}"/>
              </a:ext>
            </a:extLst>
          </p:cNvPr>
          <p:cNvGrpSpPr/>
          <p:nvPr/>
        </p:nvGrpSpPr>
        <p:grpSpPr>
          <a:xfrm>
            <a:off x="8700351" y="2717866"/>
            <a:ext cx="3193560" cy="2581145"/>
            <a:chOff x="8700351" y="2717866"/>
            <a:chExt cx="3193560" cy="2581145"/>
          </a:xfrm>
        </p:grpSpPr>
        <p:sp>
          <p:nvSpPr>
            <p:cNvPr id="10" name="TextBox 9">
              <a:extLst>
                <a:ext uri="{FF2B5EF4-FFF2-40B4-BE49-F238E27FC236}">
                  <a16:creationId xmlns:a16="http://schemas.microsoft.com/office/drawing/2014/main" id="{745589A3-32C1-6823-2C87-CB4FAB3CD426}"/>
                </a:ext>
              </a:extLst>
            </p:cNvPr>
            <p:cNvSpPr txBox="1"/>
            <p:nvPr/>
          </p:nvSpPr>
          <p:spPr>
            <a:xfrm>
              <a:off x="9492173" y="2729408"/>
              <a:ext cx="2401738" cy="444714"/>
            </a:xfrm>
            <a:prstGeom prst="rect">
              <a:avLst/>
            </a:prstGeom>
            <a:noFill/>
          </p:spPr>
          <p:txBody>
            <a:bodyPr wrap="square" lIns="0" tIns="0" rIns="0" bIns="0" anchor="ctr" anchorCtr="0">
              <a:noAutofit/>
            </a:bodyPr>
            <a:lstStyle/>
            <a:p>
              <a:pPr marL="0" marR="0" lvl="0" indent="0" algn="l" defTabSz="914400" rtl="0" eaLnBrk="1" fontAlgn="auto" latinLnBrk="0" hangingPunct="1">
                <a:lnSpc>
                  <a:spcPct val="95000"/>
                </a:lnSpc>
                <a:spcBef>
                  <a:spcPts val="0"/>
                </a:spcBef>
                <a:spcAft>
                  <a:spcPts val="0"/>
                </a:spcAft>
                <a:buClrTx/>
                <a:buSzTx/>
                <a:buFontTx/>
                <a:buNone/>
                <a:tabLst/>
                <a:defRPr/>
              </a:pPr>
              <a:r>
                <a:rPr kumimoji="0" lang="en-US" sz="3200" b="0" i="0" u="none" strike="noStrike" kern="100" cap="none" spc="0" normalizeH="0" baseline="0" noProof="0">
                  <a:ln>
                    <a:noFill/>
                  </a:ln>
                  <a:solidFill>
                    <a:srgbClr val="8CF585"/>
                  </a:solidFill>
                  <a:effectLst/>
                  <a:uLnTx/>
                  <a:uFillTx/>
                  <a:latin typeface="Arial"/>
                  <a:ea typeface="+mn-ea"/>
                  <a:cs typeface="Arial" panose="020B0604020202020204" pitchFamily="34" charset="0"/>
                </a:rPr>
                <a:t>&gt;50</a:t>
              </a:r>
              <a:br>
                <a:rPr kumimoji="0" lang="en-US" sz="1200" b="0" i="0" u="none" strike="noStrike" kern="100" cap="none" spc="0" normalizeH="0" baseline="0" noProof="0">
                  <a:ln>
                    <a:noFill/>
                  </a:ln>
                  <a:solidFill>
                    <a:srgbClr val="FFFFFF"/>
                  </a:solidFill>
                  <a:effectLst/>
                  <a:uLnTx/>
                  <a:uFillTx/>
                  <a:latin typeface="Arial"/>
                  <a:ea typeface="Aptos" panose="020B0004020202020204" pitchFamily="34" charset="0"/>
                  <a:cs typeface="Arial" panose="020B0604020202020204" pitchFamily="34" charset="0"/>
                </a:rPr>
              </a:br>
              <a:r>
                <a:rPr kumimoji="0" lang="en-US" sz="1200" b="0" i="0" u="none" strike="noStrike" kern="100" cap="none" spc="0" normalizeH="0" baseline="0" noProof="0">
                  <a:ln>
                    <a:noFill/>
                  </a:ln>
                  <a:solidFill>
                    <a:srgbClr val="FFFFFF"/>
                  </a:solidFill>
                  <a:effectLst/>
                  <a:uLnTx/>
                  <a:uFillTx/>
                  <a:latin typeface="Arial"/>
                  <a:ea typeface="Aptos" panose="020B0004020202020204" pitchFamily="34" charset="0"/>
                  <a:cs typeface="Arial" panose="020B0604020202020204" pitchFamily="34" charset="0"/>
                </a:rPr>
                <a:t>DSP integrations</a:t>
              </a:r>
            </a:p>
          </p:txBody>
        </p:sp>
        <p:grpSp>
          <p:nvGrpSpPr>
            <p:cNvPr id="4" name="Group 3">
              <a:extLst>
                <a:ext uri="{FF2B5EF4-FFF2-40B4-BE49-F238E27FC236}">
                  <a16:creationId xmlns:a16="http://schemas.microsoft.com/office/drawing/2014/main" id="{3E722AC9-FD38-2057-BCCB-625B8FBB8BE9}"/>
                </a:ext>
              </a:extLst>
            </p:cNvPr>
            <p:cNvGrpSpPr/>
            <p:nvPr/>
          </p:nvGrpSpPr>
          <p:grpSpPr>
            <a:xfrm>
              <a:off x="8700351" y="2717866"/>
              <a:ext cx="535532" cy="535532"/>
              <a:chOff x="8700351" y="2717866"/>
              <a:chExt cx="535532" cy="535532"/>
            </a:xfrm>
          </p:grpSpPr>
          <p:sp>
            <p:nvSpPr>
              <p:cNvPr id="26" name="Oval 25">
                <a:extLst>
                  <a:ext uri="{FF2B5EF4-FFF2-40B4-BE49-F238E27FC236}">
                    <a16:creationId xmlns:a16="http://schemas.microsoft.com/office/drawing/2014/main" id="{92A8B494-4F64-6AB5-CFA7-F9E57D7F68C1}"/>
                  </a:ext>
                </a:extLst>
              </p:cNvPr>
              <p:cNvSpPr/>
              <p:nvPr/>
            </p:nvSpPr>
            <p:spPr>
              <a:xfrm>
                <a:off x="8700351" y="2717866"/>
                <a:ext cx="535532" cy="535532"/>
              </a:xfrm>
              <a:prstGeom prst="ellipse">
                <a:avLst/>
              </a:prstGeom>
              <a:solidFill>
                <a:schemeClr val="bg2"/>
              </a:solidFill>
              <a:ln w="3492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pic>
            <p:nvPicPr>
              <p:cNvPr id="27" name="Graphic 26">
                <a:extLst>
                  <a:ext uri="{FF2B5EF4-FFF2-40B4-BE49-F238E27FC236}">
                    <a16:creationId xmlns:a16="http://schemas.microsoft.com/office/drawing/2014/main" id="{8A86029C-5265-4E5E-A7B1-6A6159E4E55D}"/>
                  </a:ext>
                </a:extLst>
              </p:cNvPr>
              <p:cNvPicPr>
                <a:picLocks noChangeAspect="1"/>
              </p:cNvPicPr>
              <p:nvPr/>
            </p:nvPicPr>
            <p:blipFill>
              <a:blip r:embed="rId14" cstate="screen">
                <a:extLst>
                  <a:ext uri="{28A0092B-C50C-407E-A947-70E740481C1C}">
                    <a14:useLocalDpi xmlns:a14="http://schemas.microsoft.com/office/drawing/2010/main"/>
                  </a:ext>
                  <a:ext uri="{96DAC541-7B7A-43D3-8B79-37D633B846F1}">
                    <asvg:svgBlip xmlns:asvg="http://schemas.microsoft.com/office/drawing/2016/SVG/main" r:embed="rId15"/>
                  </a:ext>
                </a:extLst>
              </a:blip>
              <a:stretch>
                <a:fillRect/>
              </a:stretch>
            </p:blipFill>
            <p:spPr>
              <a:xfrm>
                <a:off x="8792196" y="2803289"/>
                <a:ext cx="361950" cy="349884"/>
              </a:xfrm>
              <a:prstGeom prst="rect">
                <a:avLst/>
              </a:prstGeom>
            </p:spPr>
          </p:pic>
        </p:grpSp>
        <p:sp>
          <p:nvSpPr>
            <p:cNvPr id="30" name="TextBox 29">
              <a:extLst>
                <a:ext uri="{FF2B5EF4-FFF2-40B4-BE49-F238E27FC236}">
                  <a16:creationId xmlns:a16="http://schemas.microsoft.com/office/drawing/2014/main" id="{C34A5996-37A9-59D5-31F6-306514DD04F2}"/>
                </a:ext>
              </a:extLst>
            </p:cNvPr>
            <p:cNvSpPr txBox="1"/>
            <p:nvPr/>
          </p:nvSpPr>
          <p:spPr>
            <a:xfrm>
              <a:off x="9492173" y="3749616"/>
              <a:ext cx="2401738" cy="444714"/>
            </a:xfrm>
            <a:prstGeom prst="rect">
              <a:avLst/>
            </a:prstGeom>
            <a:noFill/>
          </p:spPr>
          <p:txBody>
            <a:bodyPr wrap="square" lIns="0" tIns="0" rIns="0" bIns="0" anchor="ctr" anchorCtr="0">
              <a:noAutofit/>
            </a:bodyPr>
            <a:lstStyle/>
            <a:p>
              <a:pPr marL="0" marR="0" lvl="0" indent="0" algn="l" defTabSz="914400" rtl="0" eaLnBrk="1" fontAlgn="auto" latinLnBrk="0" hangingPunct="1">
                <a:lnSpc>
                  <a:spcPct val="95000"/>
                </a:lnSpc>
                <a:spcBef>
                  <a:spcPts val="0"/>
                </a:spcBef>
                <a:spcAft>
                  <a:spcPts val="0"/>
                </a:spcAft>
                <a:buClrTx/>
                <a:buSzTx/>
                <a:buFontTx/>
                <a:buNone/>
                <a:tabLst/>
                <a:defRPr/>
              </a:pPr>
              <a:r>
                <a:rPr kumimoji="0" lang="en-US" sz="3200" b="0" i="0" u="none" strike="noStrike" kern="100" cap="none" spc="0" normalizeH="0" baseline="0" noProof="0">
                  <a:ln>
                    <a:noFill/>
                  </a:ln>
                  <a:solidFill>
                    <a:srgbClr val="8CF585"/>
                  </a:solidFill>
                  <a:effectLst/>
                  <a:uLnTx/>
                  <a:uFillTx/>
                  <a:latin typeface="Arial"/>
                  <a:ea typeface="+mn-ea"/>
                  <a:cs typeface="Arial"/>
                </a:rPr>
                <a:t>&gt;1,500</a:t>
              </a:r>
              <a:br>
                <a:rPr kumimoji="0" lang="en-US" sz="1200" b="0" i="0" u="none" strike="noStrike" kern="100" cap="none" spc="0" normalizeH="0" baseline="0" noProof="0">
                  <a:ln>
                    <a:noFill/>
                  </a:ln>
                  <a:solidFill>
                    <a:srgbClr val="000000"/>
                  </a:solidFill>
                  <a:effectLst/>
                  <a:uLnTx/>
                  <a:uFillTx/>
                  <a:latin typeface="Arial"/>
                  <a:ea typeface="Aptos" panose="020B0004020202020204" pitchFamily="34" charset="0"/>
                  <a:cs typeface="Arial" panose="020B0604020202020204" pitchFamily="34" charset="0"/>
                </a:rPr>
              </a:br>
              <a:r>
                <a:rPr kumimoji="0" lang="en-US" sz="1200" b="0" i="0" u="none" strike="noStrike" kern="100" cap="none" spc="0" normalizeH="0" baseline="0" noProof="0">
                  <a:ln>
                    <a:noFill/>
                  </a:ln>
                  <a:solidFill>
                    <a:srgbClr val="FFFFFF"/>
                  </a:solidFill>
                  <a:effectLst/>
                  <a:uLnTx/>
                  <a:uFillTx/>
                  <a:latin typeface="Arial"/>
                  <a:ea typeface="Aptos" panose="020B0004020202020204" pitchFamily="34" charset="0"/>
                  <a:cs typeface="Arial"/>
                </a:rPr>
                <a:t>active </a:t>
              </a:r>
              <a:r>
                <a:rPr kumimoji="0" lang="en-US" sz="1200" b="0" i="0" u="none" strike="noStrike" kern="100" cap="none" spc="0" normalizeH="0" baseline="0" noProof="0" err="1">
                  <a:ln>
                    <a:noFill/>
                  </a:ln>
                  <a:solidFill>
                    <a:srgbClr val="FFFFFF"/>
                  </a:solidFill>
                  <a:effectLst/>
                  <a:uLnTx/>
                  <a:uFillTx/>
                  <a:latin typeface="Arial"/>
                  <a:ea typeface="Aptos" panose="020B0004020202020204" pitchFamily="34" charset="0"/>
                  <a:cs typeface="Arial"/>
                </a:rPr>
                <a:t>publishers</a:t>
              </a:r>
              <a:endParaRPr kumimoji="0" lang="en-US" sz="1200" b="0" i="0" u="none" strike="noStrike" kern="100" cap="none" spc="0" normalizeH="0" baseline="0" noProof="0">
                <a:ln>
                  <a:noFill/>
                </a:ln>
                <a:solidFill>
                  <a:srgbClr val="FFFFFF"/>
                </a:solidFill>
                <a:effectLst/>
                <a:uLnTx/>
                <a:uFillTx/>
                <a:latin typeface="Arial"/>
                <a:ea typeface="Aptos" panose="020B0004020202020204" pitchFamily="34" charset="0"/>
                <a:cs typeface="Arial"/>
              </a:endParaRPr>
            </a:p>
          </p:txBody>
        </p:sp>
        <p:grpSp>
          <p:nvGrpSpPr>
            <p:cNvPr id="31" name="Group 30">
              <a:extLst>
                <a:ext uri="{FF2B5EF4-FFF2-40B4-BE49-F238E27FC236}">
                  <a16:creationId xmlns:a16="http://schemas.microsoft.com/office/drawing/2014/main" id="{2B1F01D7-98C4-4B2A-59C8-A01564B9BC28}"/>
                </a:ext>
              </a:extLst>
            </p:cNvPr>
            <p:cNvGrpSpPr/>
            <p:nvPr/>
          </p:nvGrpSpPr>
          <p:grpSpPr>
            <a:xfrm>
              <a:off x="8700351" y="3738074"/>
              <a:ext cx="535532" cy="535532"/>
              <a:chOff x="8646265" y="4798468"/>
              <a:chExt cx="487680" cy="487680"/>
            </a:xfrm>
          </p:grpSpPr>
          <p:sp>
            <p:nvSpPr>
              <p:cNvPr id="36" name="Oval 35">
                <a:extLst>
                  <a:ext uri="{FF2B5EF4-FFF2-40B4-BE49-F238E27FC236}">
                    <a16:creationId xmlns:a16="http://schemas.microsoft.com/office/drawing/2014/main" id="{6DDF5906-2691-8668-25F3-46AAD164D9BF}"/>
                  </a:ext>
                </a:extLst>
              </p:cNvPr>
              <p:cNvSpPr/>
              <p:nvPr/>
            </p:nvSpPr>
            <p:spPr>
              <a:xfrm>
                <a:off x="8646265" y="4798468"/>
                <a:ext cx="487680" cy="487680"/>
              </a:xfrm>
              <a:prstGeom prst="ellipse">
                <a:avLst/>
              </a:prstGeom>
              <a:solidFill>
                <a:schemeClr val="bg2"/>
              </a:solidFill>
              <a:ln w="3492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pic>
            <p:nvPicPr>
              <p:cNvPr id="37" name="Graphic 36">
                <a:extLst>
                  <a:ext uri="{FF2B5EF4-FFF2-40B4-BE49-F238E27FC236}">
                    <a16:creationId xmlns:a16="http://schemas.microsoft.com/office/drawing/2014/main" id="{694D8A03-104B-214D-DAC7-4B3568837798}"/>
                  </a:ext>
                </a:extLst>
              </p:cNvPr>
              <p:cNvPicPr>
                <a:picLocks noChangeAspect="1"/>
              </p:cNvPicPr>
              <p:nvPr/>
            </p:nvPicPr>
            <p:blipFill>
              <a:blip r:embed="rId16" cstate="screen">
                <a:extLst>
                  <a:ext uri="{28A0092B-C50C-407E-A947-70E740481C1C}">
                    <a14:useLocalDpi xmlns:a14="http://schemas.microsoft.com/office/drawing/2010/main"/>
                  </a:ext>
                  <a:ext uri="{96DAC541-7B7A-43D3-8B79-37D633B846F1}">
                    <asvg:svgBlip xmlns:asvg="http://schemas.microsoft.com/office/drawing/2016/SVG/main" r:embed="rId17"/>
                  </a:ext>
                </a:extLst>
              </a:blip>
              <a:stretch>
                <a:fillRect/>
              </a:stretch>
            </p:blipFill>
            <p:spPr>
              <a:xfrm>
                <a:off x="8742898" y="4901623"/>
                <a:ext cx="291407" cy="291407"/>
              </a:xfrm>
              <a:prstGeom prst="rect">
                <a:avLst/>
              </a:prstGeom>
            </p:spPr>
          </p:pic>
        </p:grpSp>
        <p:sp>
          <p:nvSpPr>
            <p:cNvPr id="39" name="TextBox 38">
              <a:extLst>
                <a:ext uri="{FF2B5EF4-FFF2-40B4-BE49-F238E27FC236}">
                  <a16:creationId xmlns:a16="http://schemas.microsoft.com/office/drawing/2014/main" id="{BE17F0D9-26FF-23F9-6A30-9BB81643A163}"/>
                </a:ext>
              </a:extLst>
            </p:cNvPr>
            <p:cNvSpPr txBox="1"/>
            <p:nvPr/>
          </p:nvSpPr>
          <p:spPr>
            <a:xfrm>
              <a:off x="9492173" y="4775021"/>
              <a:ext cx="2401738" cy="444714"/>
            </a:xfrm>
            <a:prstGeom prst="rect">
              <a:avLst/>
            </a:prstGeom>
            <a:noFill/>
          </p:spPr>
          <p:txBody>
            <a:bodyPr wrap="square" lIns="0" tIns="0" rIns="0" bIns="0" anchor="ctr" anchorCtr="0">
              <a:noAutofit/>
            </a:bodyPr>
            <a:lstStyle/>
            <a:p>
              <a:pPr marL="0" marR="0" lvl="0" indent="0" algn="l" defTabSz="914400" rtl="0" eaLnBrk="1" fontAlgn="auto" latinLnBrk="0" hangingPunct="1">
                <a:lnSpc>
                  <a:spcPct val="95000"/>
                </a:lnSpc>
                <a:spcBef>
                  <a:spcPts val="0"/>
                </a:spcBef>
                <a:spcAft>
                  <a:spcPts val="0"/>
                </a:spcAft>
                <a:buClrTx/>
                <a:buSzTx/>
                <a:buFontTx/>
                <a:buNone/>
                <a:tabLst/>
                <a:defRPr/>
              </a:pPr>
              <a:r>
                <a:rPr kumimoji="0" lang="en-US" sz="3200" b="0" i="0" u="none" strike="noStrike" kern="100" cap="none" spc="0" normalizeH="0" baseline="0" noProof="0">
                  <a:ln>
                    <a:noFill/>
                  </a:ln>
                  <a:solidFill>
                    <a:srgbClr val="8CF585"/>
                  </a:solidFill>
                  <a:effectLst/>
                  <a:uLnTx/>
                  <a:uFillTx/>
                  <a:latin typeface="Arial"/>
                  <a:ea typeface="+mn-ea"/>
                  <a:cs typeface="Arial" panose="020B0604020202020204" pitchFamily="34" charset="0"/>
                </a:rPr>
                <a:t>&gt;19</a:t>
              </a:r>
              <a:br>
                <a:rPr kumimoji="0" lang="en-US" sz="1200" b="0" i="0" u="none" strike="noStrike" kern="100" cap="none" spc="0" normalizeH="0" baseline="0" noProof="0">
                  <a:ln>
                    <a:noFill/>
                  </a:ln>
                  <a:solidFill>
                    <a:srgbClr val="FFFFFF"/>
                  </a:solidFill>
                  <a:effectLst/>
                  <a:uLnTx/>
                  <a:uFillTx/>
                  <a:latin typeface="Arial"/>
                  <a:ea typeface="Aptos" panose="020B0004020202020204" pitchFamily="34" charset="0"/>
                  <a:cs typeface="Arial" panose="020B0604020202020204" pitchFamily="34" charset="0"/>
                </a:rPr>
              </a:br>
              <a:r>
                <a:rPr kumimoji="0" lang="en-US" sz="1200" b="0" i="0" u="none" strike="noStrike" kern="100" cap="none" spc="0" normalizeH="0" baseline="0" noProof="0">
                  <a:ln>
                    <a:noFill/>
                  </a:ln>
                  <a:solidFill>
                    <a:srgbClr val="FFFFFF"/>
                  </a:solidFill>
                  <a:effectLst/>
                  <a:uLnTx/>
                  <a:uFillTx/>
                  <a:latin typeface="Arial"/>
                  <a:ea typeface="Aptos" panose="020B0004020202020204" pitchFamily="34" charset="0"/>
                  <a:cs typeface="Arial" panose="020B0604020202020204" pitchFamily="34" charset="0"/>
                </a:rPr>
                <a:t>years of SSP tech innovation</a:t>
              </a:r>
            </a:p>
          </p:txBody>
        </p:sp>
        <p:grpSp>
          <p:nvGrpSpPr>
            <p:cNvPr id="41" name="Group 40">
              <a:extLst>
                <a:ext uri="{FF2B5EF4-FFF2-40B4-BE49-F238E27FC236}">
                  <a16:creationId xmlns:a16="http://schemas.microsoft.com/office/drawing/2014/main" id="{9BC692F8-164A-CBFA-B119-42A679B1CA68}"/>
                </a:ext>
              </a:extLst>
            </p:cNvPr>
            <p:cNvGrpSpPr/>
            <p:nvPr/>
          </p:nvGrpSpPr>
          <p:grpSpPr>
            <a:xfrm>
              <a:off x="8700351" y="4763479"/>
              <a:ext cx="535532" cy="535532"/>
              <a:chOff x="8599189" y="4218180"/>
              <a:chExt cx="535532" cy="535532"/>
            </a:xfrm>
          </p:grpSpPr>
          <p:sp>
            <p:nvSpPr>
              <p:cNvPr id="42" name="Oval 41">
                <a:extLst>
                  <a:ext uri="{FF2B5EF4-FFF2-40B4-BE49-F238E27FC236}">
                    <a16:creationId xmlns:a16="http://schemas.microsoft.com/office/drawing/2014/main" id="{4D9B17DE-DB9E-8F23-A25C-8BE8F71FD376}"/>
                  </a:ext>
                </a:extLst>
              </p:cNvPr>
              <p:cNvSpPr/>
              <p:nvPr/>
            </p:nvSpPr>
            <p:spPr>
              <a:xfrm>
                <a:off x="8599189" y="4218180"/>
                <a:ext cx="535532" cy="535532"/>
              </a:xfrm>
              <a:prstGeom prst="ellipse">
                <a:avLst/>
              </a:prstGeom>
              <a:solidFill>
                <a:schemeClr val="bg2"/>
              </a:solidFill>
              <a:ln w="3492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pic>
            <p:nvPicPr>
              <p:cNvPr id="45" name="Graphic 44">
                <a:extLst>
                  <a:ext uri="{FF2B5EF4-FFF2-40B4-BE49-F238E27FC236}">
                    <a16:creationId xmlns:a16="http://schemas.microsoft.com/office/drawing/2014/main" id="{3AF3ADDF-20C1-BAE6-E8B7-E302ADE1A9CB}"/>
                  </a:ext>
                </a:extLst>
              </p:cNvPr>
              <p:cNvPicPr>
                <a:picLocks noChangeAspect="1"/>
              </p:cNvPicPr>
              <p:nvPr/>
            </p:nvPicPr>
            <p:blipFill>
              <a:blip r:embed="rId18" cstate="screen">
                <a:extLst>
                  <a:ext uri="{28A0092B-C50C-407E-A947-70E740481C1C}">
                    <a14:useLocalDpi xmlns:a14="http://schemas.microsoft.com/office/drawing/2010/main"/>
                  </a:ext>
                  <a:ext uri="{96DAC541-7B7A-43D3-8B79-37D633B846F1}">
                    <asvg:svgBlip xmlns:asvg="http://schemas.microsoft.com/office/drawing/2016/SVG/main" r:embed="rId19"/>
                  </a:ext>
                </a:extLst>
              </a:blip>
              <a:stretch>
                <a:fillRect/>
              </a:stretch>
            </p:blipFill>
            <p:spPr>
              <a:xfrm>
                <a:off x="8711142" y="4369055"/>
                <a:ext cx="317500" cy="222250"/>
              </a:xfrm>
              <a:prstGeom prst="rect">
                <a:avLst/>
              </a:prstGeom>
            </p:spPr>
          </p:pic>
        </p:grpSp>
      </p:grpSp>
    </p:spTree>
    <p:extLst>
      <p:ext uri="{BB962C8B-B14F-4D97-AF65-F5344CB8AC3E}">
        <p14:creationId xmlns:p14="http://schemas.microsoft.com/office/powerpoint/2010/main" val="277154984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gradFill>
          <a:gsLst>
            <a:gs pos="1000">
              <a:schemeClr val="tx2"/>
            </a:gs>
            <a:gs pos="100000">
              <a:schemeClr val="accent2"/>
            </a:gs>
          </a:gsLst>
          <a:lin ang="2700000" scaled="1"/>
        </a:gradFill>
        <a:effectLst/>
      </p:bgPr>
    </p:bg>
    <p:spTree>
      <p:nvGrpSpPr>
        <p:cNvPr id="1" name="">
          <a:extLst>
            <a:ext uri="{FF2B5EF4-FFF2-40B4-BE49-F238E27FC236}">
              <a16:creationId xmlns:a16="http://schemas.microsoft.com/office/drawing/2014/main" id="{777E3242-5598-1EA1-1ED6-711FBA04B7B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5D13545-8803-C50F-829B-D24590449F9C}"/>
              </a:ext>
            </a:extLst>
          </p:cNvPr>
          <p:cNvPicPr>
            <a:picLocks noChangeAspect="1"/>
          </p:cNvPicPr>
          <p:nvPr/>
        </p:nvPicPr>
        <p:blipFill>
          <a:blip r:embed="rId3">
            <a:alphaModFix amt="5000"/>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4F7FD5D-2A08-3B67-0215-FD36FD984A0C}"/>
              </a:ext>
            </a:extLst>
          </p:cNvPr>
          <p:cNvSpPr>
            <a:spLocks noGrp="1"/>
          </p:cNvSpPr>
          <p:nvPr>
            <p:ph type="title"/>
          </p:nvPr>
        </p:nvSpPr>
        <p:spPr>
          <a:xfrm>
            <a:off x="495300" y="379413"/>
            <a:ext cx="11201400" cy="861774"/>
          </a:xfrm>
        </p:spPr>
        <p:txBody>
          <a:bodyPr/>
          <a:lstStyle/>
          <a:p>
            <a:r>
              <a:rPr lang="en-US"/>
              <a:t>Flexible, End-to-End Platform Drives Customer Value and Strongly Positions Nexxen for Growth</a:t>
            </a:r>
          </a:p>
        </p:txBody>
      </p:sp>
      <p:sp>
        <p:nvSpPr>
          <p:cNvPr id="31" name="Text Placeholder 7">
            <a:extLst>
              <a:ext uri="{FF2B5EF4-FFF2-40B4-BE49-F238E27FC236}">
                <a16:creationId xmlns:a16="http://schemas.microsoft.com/office/drawing/2014/main" id="{96D8884E-F706-DEA2-E1CC-973FD9738989}"/>
              </a:ext>
            </a:extLst>
          </p:cNvPr>
          <p:cNvSpPr txBox="1">
            <a:spLocks/>
          </p:cNvSpPr>
          <p:nvPr/>
        </p:nvSpPr>
        <p:spPr>
          <a:xfrm>
            <a:off x="1300757" y="4484989"/>
            <a:ext cx="3963695" cy="1134734"/>
          </a:xfrm>
          <a:prstGeom prst="rect">
            <a:avLst/>
          </a:prstGeom>
        </p:spPr>
        <p:txBody>
          <a:bodyPr vert="horz" wrap="square" lIns="0" tIns="0" rIns="0" bIns="0" rtlCol="0" anchor="t">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1600"/>
              </a:spcBef>
              <a:spcAft>
                <a:spcPts val="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FFFFFF"/>
                </a:solidFill>
                <a:effectLst/>
                <a:uLnTx/>
                <a:uFillTx/>
                <a:latin typeface="Arial"/>
                <a:ea typeface="+mn-ea"/>
                <a:cs typeface="+mn-cs"/>
              </a:rPr>
              <a:t>Interconnectivity of data and technology solutions drives simplicity, efficiency and better results </a:t>
            </a:r>
            <a:endParaRPr kumimoji="0" lang="en-US" sz="1400" b="0" i="0" u="none" strike="noStrike" kern="1200" cap="none" spc="0" normalizeH="0" baseline="0" noProof="0">
              <a:ln>
                <a:noFill/>
              </a:ln>
              <a:solidFill>
                <a:srgbClr val="FFFFFF"/>
              </a:solidFill>
              <a:effectLst/>
              <a:uLnTx/>
              <a:uFillTx/>
              <a:latin typeface="Arial"/>
              <a:ea typeface="+mn-ea"/>
              <a:cs typeface="Arial"/>
            </a:endParaRPr>
          </a:p>
          <a:p>
            <a:pPr marL="0" marR="0" lvl="0" indent="0" algn="ctr" defTabSz="914400" rtl="0" eaLnBrk="1" fontAlgn="auto" latinLnBrk="0" hangingPunct="1">
              <a:lnSpc>
                <a:spcPct val="110000"/>
              </a:lnSpc>
              <a:spcBef>
                <a:spcPts val="1600"/>
              </a:spcBef>
              <a:spcAft>
                <a:spcPts val="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FFFFFF"/>
                </a:solidFill>
                <a:effectLst/>
                <a:uLnTx/>
                <a:uFillTx/>
                <a:latin typeface="Arial"/>
                <a:ea typeface="+mn-ea"/>
                <a:cs typeface="+mn-cs"/>
              </a:rPr>
              <a:t>All-in-one AI-driven platform maximizes ROAS, cuts costs and optimizes supply path </a:t>
            </a:r>
            <a:endParaRPr kumimoji="0" lang="en-US" sz="1400" b="0" i="0" u="none" strike="noStrike" kern="1200" cap="none" spc="0" normalizeH="0" baseline="0" noProof="0">
              <a:ln>
                <a:noFill/>
              </a:ln>
              <a:solidFill>
                <a:srgbClr val="FFFFFF"/>
              </a:solidFill>
              <a:effectLst/>
              <a:uLnTx/>
              <a:uFillTx/>
              <a:latin typeface="Arial"/>
              <a:ea typeface="+mn-ea"/>
              <a:cs typeface="Arial"/>
            </a:endParaRPr>
          </a:p>
        </p:txBody>
      </p:sp>
      <p:sp>
        <p:nvSpPr>
          <p:cNvPr id="32" name="Text Placeholder 7">
            <a:extLst>
              <a:ext uri="{FF2B5EF4-FFF2-40B4-BE49-F238E27FC236}">
                <a16:creationId xmlns:a16="http://schemas.microsoft.com/office/drawing/2014/main" id="{72484289-969D-26A8-08C4-BCD945CD24ED}"/>
              </a:ext>
            </a:extLst>
          </p:cNvPr>
          <p:cNvSpPr txBox="1">
            <a:spLocks/>
          </p:cNvSpPr>
          <p:nvPr/>
        </p:nvSpPr>
        <p:spPr>
          <a:xfrm>
            <a:off x="6953842" y="4484989"/>
            <a:ext cx="4356128" cy="1576907"/>
          </a:xfrm>
          <a:prstGeom prst="rect">
            <a:avLst/>
          </a:prstGeom>
        </p:spPr>
        <p:txBody>
          <a:bodyPr vert="horz" wrap="square" lIns="0" tIns="0" rIns="0" bIns="0" rtlCol="0" anchor="t">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1600"/>
              </a:spcBef>
              <a:spcAft>
                <a:spcPts val="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FFFFFF"/>
                </a:solidFill>
                <a:effectLst/>
                <a:uLnTx/>
                <a:uFillTx/>
                <a:latin typeface="Arial"/>
                <a:ea typeface="+mn-ea"/>
                <a:cs typeface="+mn-cs"/>
              </a:rPr>
              <a:t>Flexibility to land and expand with customers </a:t>
            </a:r>
            <a:br>
              <a:rPr kumimoji="0" lang="en-US" sz="1400" b="0" i="0" u="none" strike="noStrike" kern="1200" cap="none" spc="0" normalizeH="0" baseline="0" noProof="0">
                <a:ln>
                  <a:noFill/>
                </a:ln>
                <a:solidFill>
                  <a:srgbClr val="FFFFFF"/>
                </a:solidFill>
                <a:effectLst/>
                <a:uLnTx/>
                <a:uFillTx/>
                <a:latin typeface="Arial"/>
                <a:ea typeface="+mn-ea"/>
                <a:cs typeface="+mn-cs"/>
              </a:rPr>
            </a:br>
            <a:r>
              <a:rPr kumimoji="0" lang="en-US" sz="1400" b="0" i="0" u="none" strike="noStrike" kern="1200" cap="none" spc="0" normalizeH="0" baseline="0" noProof="0">
                <a:ln>
                  <a:noFill/>
                </a:ln>
                <a:solidFill>
                  <a:srgbClr val="FFFFFF"/>
                </a:solidFill>
                <a:effectLst/>
                <a:uLnTx/>
                <a:uFillTx/>
                <a:latin typeface="Arial"/>
                <a:ea typeface="+mn-ea"/>
                <a:cs typeface="+mn-cs"/>
              </a:rPr>
              <a:t>for sustainable and profitable growth</a:t>
            </a:r>
            <a:endParaRPr kumimoji="0" lang="en-US" sz="1400" b="0" i="0" u="none" strike="noStrike" kern="1200" cap="none" spc="0" normalizeH="0" baseline="0" noProof="0">
              <a:ln>
                <a:noFill/>
              </a:ln>
              <a:solidFill>
                <a:srgbClr val="FFFFFF"/>
              </a:solidFill>
              <a:effectLst/>
              <a:uLnTx/>
              <a:uFillTx/>
              <a:latin typeface="Arial"/>
              <a:ea typeface="+mn-ea"/>
              <a:cs typeface="Arial"/>
            </a:endParaRPr>
          </a:p>
          <a:p>
            <a:pPr marL="0" marR="0" lvl="0" indent="0" algn="ctr" defTabSz="914400" rtl="0" eaLnBrk="1" fontAlgn="auto" latinLnBrk="0" hangingPunct="1">
              <a:lnSpc>
                <a:spcPct val="110000"/>
              </a:lnSpc>
              <a:spcBef>
                <a:spcPts val="1600"/>
              </a:spcBef>
              <a:spcAft>
                <a:spcPts val="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FFFFFF"/>
                </a:solidFill>
                <a:effectLst/>
                <a:uLnTx/>
                <a:uFillTx/>
                <a:latin typeface="Arial"/>
                <a:ea typeface="+mn-ea"/>
                <a:cs typeface="+mn-cs"/>
              </a:rPr>
              <a:t>End-to-End supply chain control unlocks </a:t>
            </a:r>
            <a:br>
              <a:rPr kumimoji="0" lang="en-US" sz="1400" b="0" i="0" u="none" strike="noStrike" kern="1200" cap="none" spc="0" normalizeH="0" baseline="0" noProof="0">
                <a:ln>
                  <a:noFill/>
                </a:ln>
                <a:solidFill>
                  <a:srgbClr val="FFFFFF"/>
                </a:solidFill>
                <a:effectLst/>
                <a:uLnTx/>
                <a:uFillTx/>
                <a:latin typeface="Arial"/>
                <a:ea typeface="+mn-ea"/>
                <a:cs typeface="+mn-cs"/>
              </a:rPr>
            </a:br>
            <a:r>
              <a:rPr kumimoji="0" lang="en-US" sz="1400" b="0" i="0" u="none" strike="noStrike" kern="1200" cap="none" spc="0" normalizeH="0" baseline="0" noProof="0">
                <a:ln>
                  <a:noFill/>
                </a:ln>
                <a:solidFill>
                  <a:srgbClr val="FFFFFF"/>
                </a:solidFill>
                <a:effectLst/>
                <a:uLnTx/>
                <a:uFillTx/>
                <a:latin typeface="Arial"/>
                <a:ea typeface="+mn-ea"/>
                <a:cs typeface="+mn-cs"/>
              </a:rPr>
              <a:t>larger TAM and profit potential</a:t>
            </a:r>
            <a:endParaRPr kumimoji="0" lang="en-US" sz="1400" b="0" i="0" u="none" strike="noStrike" kern="1200" cap="none" spc="0" normalizeH="0" baseline="0" noProof="0">
              <a:ln>
                <a:noFill/>
              </a:ln>
              <a:solidFill>
                <a:srgbClr val="FFFFFF"/>
              </a:solidFill>
              <a:effectLst/>
              <a:uLnTx/>
              <a:uFillTx/>
              <a:latin typeface="Arial"/>
              <a:ea typeface="+mn-ea"/>
              <a:cs typeface="Arial"/>
            </a:endParaRPr>
          </a:p>
          <a:p>
            <a:pPr marL="0" marR="0" lvl="0" indent="0" algn="ctr" defTabSz="914400" rtl="0" eaLnBrk="1" fontAlgn="auto" latinLnBrk="0" hangingPunct="1">
              <a:lnSpc>
                <a:spcPct val="110000"/>
              </a:lnSpc>
              <a:spcBef>
                <a:spcPts val="1600"/>
              </a:spcBef>
              <a:spcAft>
                <a:spcPts val="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FFFFFF"/>
                </a:solidFill>
                <a:effectLst/>
                <a:uLnTx/>
                <a:uFillTx/>
                <a:latin typeface="Arial"/>
                <a:ea typeface="+mn-ea"/>
                <a:cs typeface="+mn-cs"/>
              </a:rPr>
              <a:t>Offering is sticky, fueling customer spend consolidation </a:t>
            </a:r>
            <a:endParaRPr kumimoji="0" lang="en-US" sz="1400" b="0" i="0" u="none" strike="noStrike" kern="1200" cap="none" spc="0" normalizeH="0" baseline="0" noProof="0">
              <a:ln>
                <a:noFill/>
              </a:ln>
              <a:solidFill>
                <a:srgbClr val="FFFFFF"/>
              </a:solidFill>
              <a:effectLst/>
              <a:uLnTx/>
              <a:uFillTx/>
              <a:latin typeface="Arial"/>
              <a:ea typeface="+mn-ea"/>
              <a:cs typeface="Arial"/>
            </a:endParaRPr>
          </a:p>
        </p:txBody>
      </p:sp>
      <p:grpSp>
        <p:nvGrpSpPr>
          <p:cNvPr id="12" name="Group 11">
            <a:extLst>
              <a:ext uri="{FF2B5EF4-FFF2-40B4-BE49-F238E27FC236}">
                <a16:creationId xmlns:a16="http://schemas.microsoft.com/office/drawing/2014/main" id="{2D51F1B3-1AC2-96B8-F96A-5711F97055F9}"/>
              </a:ext>
            </a:extLst>
          </p:cNvPr>
          <p:cNvGrpSpPr/>
          <p:nvPr/>
        </p:nvGrpSpPr>
        <p:grpSpPr>
          <a:xfrm>
            <a:off x="428171" y="1581707"/>
            <a:ext cx="11335658" cy="1676750"/>
            <a:chOff x="428171" y="1581707"/>
            <a:chExt cx="11335658" cy="1676750"/>
          </a:xfrm>
        </p:grpSpPr>
        <p:sp>
          <p:nvSpPr>
            <p:cNvPr id="40" name="Rectangle: Rounded Corners 39">
              <a:extLst>
                <a:ext uri="{FF2B5EF4-FFF2-40B4-BE49-F238E27FC236}">
                  <a16:creationId xmlns:a16="http://schemas.microsoft.com/office/drawing/2014/main" id="{732E76B2-305A-B141-CCBA-D9E72691BC11}"/>
                </a:ext>
              </a:extLst>
            </p:cNvPr>
            <p:cNvSpPr/>
            <p:nvPr/>
          </p:nvSpPr>
          <p:spPr>
            <a:xfrm>
              <a:off x="428171" y="1581707"/>
              <a:ext cx="11335658" cy="1676750"/>
            </a:xfrm>
            <a:prstGeom prst="roundRect">
              <a:avLst>
                <a:gd name="adj" fmla="val 50000"/>
              </a:avLst>
            </a:prstGeom>
            <a:solidFill>
              <a:srgbClr val="272052"/>
            </a:solidFill>
            <a:ln w="22225">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a:ln>
                  <a:noFill/>
                </a:ln>
                <a:solidFill>
                  <a:srgbClr val="FFFFFF"/>
                </a:solidFill>
                <a:effectLst/>
                <a:uLnTx/>
                <a:uFillTx/>
                <a:latin typeface="Arial"/>
                <a:ea typeface="+mn-ea"/>
                <a:cs typeface="+mn-cs"/>
              </a:endParaRPr>
            </a:p>
          </p:txBody>
        </p:sp>
        <p:grpSp>
          <p:nvGrpSpPr>
            <p:cNvPr id="9" name="Group 8">
              <a:extLst>
                <a:ext uri="{FF2B5EF4-FFF2-40B4-BE49-F238E27FC236}">
                  <a16:creationId xmlns:a16="http://schemas.microsoft.com/office/drawing/2014/main" id="{76BB1C16-5016-E3FD-5047-600CB405F62B}"/>
                </a:ext>
              </a:extLst>
            </p:cNvPr>
            <p:cNvGrpSpPr/>
            <p:nvPr/>
          </p:nvGrpSpPr>
          <p:grpSpPr>
            <a:xfrm>
              <a:off x="3143440" y="2230419"/>
              <a:ext cx="382568" cy="379326"/>
              <a:chOff x="2961005" y="-1575725"/>
              <a:chExt cx="494030" cy="494030"/>
            </a:xfrm>
            <a:noFill/>
          </p:grpSpPr>
          <p:cxnSp>
            <p:nvCxnSpPr>
              <p:cNvPr id="17" name="Straight Arrow Connector 16">
                <a:extLst>
                  <a:ext uri="{FF2B5EF4-FFF2-40B4-BE49-F238E27FC236}">
                    <a16:creationId xmlns:a16="http://schemas.microsoft.com/office/drawing/2014/main" id="{21C81E6A-1D90-2ED2-E188-B2C54B2DB748}"/>
                  </a:ext>
                </a:extLst>
              </p:cNvPr>
              <p:cNvCxnSpPr>
                <a:cxnSpLocks/>
              </p:cNvCxnSpPr>
              <p:nvPr/>
            </p:nvCxnSpPr>
            <p:spPr>
              <a:xfrm>
                <a:off x="2961005" y="-1328710"/>
                <a:ext cx="494030" cy="0"/>
              </a:xfrm>
              <a:prstGeom prst="straightConnector1">
                <a:avLst/>
              </a:prstGeom>
              <a:grpFill/>
              <a:ln w="66675">
                <a:solidFill>
                  <a:srgbClr val="6C7592"/>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3F7D6062-7859-EB31-AEAC-E95EE1BC7A71}"/>
                  </a:ext>
                </a:extLst>
              </p:cNvPr>
              <p:cNvCxnSpPr>
                <a:cxnSpLocks/>
              </p:cNvCxnSpPr>
              <p:nvPr/>
            </p:nvCxnSpPr>
            <p:spPr>
              <a:xfrm rot="16200000">
                <a:off x="2961005" y="-1328710"/>
                <a:ext cx="494030" cy="0"/>
              </a:xfrm>
              <a:prstGeom prst="straightConnector1">
                <a:avLst/>
              </a:prstGeom>
              <a:grpFill/>
              <a:ln w="66675">
                <a:solidFill>
                  <a:srgbClr val="6C7592"/>
                </a:solidFill>
                <a:prstDash val="solid"/>
                <a:tailEnd type="none"/>
              </a:ln>
            </p:spPr>
            <p:style>
              <a:lnRef idx="1">
                <a:schemeClr val="accent1"/>
              </a:lnRef>
              <a:fillRef idx="0">
                <a:schemeClr val="accent1"/>
              </a:fillRef>
              <a:effectRef idx="0">
                <a:schemeClr val="accent1"/>
              </a:effectRef>
              <a:fontRef idx="minor">
                <a:schemeClr val="tx1"/>
              </a:fontRef>
            </p:style>
          </p:cxnSp>
        </p:grpSp>
        <p:grpSp>
          <p:nvGrpSpPr>
            <p:cNvPr id="10" name="Group 9">
              <a:extLst>
                <a:ext uri="{FF2B5EF4-FFF2-40B4-BE49-F238E27FC236}">
                  <a16:creationId xmlns:a16="http://schemas.microsoft.com/office/drawing/2014/main" id="{D7D0645A-54D6-AB1F-8054-90D8D609D632}"/>
                </a:ext>
              </a:extLst>
            </p:cNvPr>
            <p:cNvGrpSpPr/>
            <p:nvPr/>
          </p:nvGrpSpPr>
          <p:grpSpPr>
            <a:xfrm>
              <a:off x="5876548" y="2230419"/>
              <a:ext cx="382568" cy="379326"/>
              <a:chOff x="2961005" y="-1575725"/>
              <a:chExt cx="494030" cy="494030"/>
            </a:xfrm>
            <a:noFill/>
          </p:grpSpPr>
          <p:cxnSp>
            <p:nvCxnSpPr>
              <p:cNvPr id="11" name="Straight Arrow Connector 10">
                <a:extLst>
                  <a:ext uri="{FF2B5EF4-FFF2-40B4-BE49-F238E27FC236}">
                    <a16:creationId xmlns:a16="http://schemas.microsoft.com/office/drawing/2014/main" id="{5E26F095-612E-FDE3-7DB9-E3593DAAE225}"/>
                  </a:ext>
                </a:extLst>
              </p:cNvPr>
              <p:cNvCxnSpPr>
                <a:cxnSpLocks/>
              </p:cNvCxnSpPr>
              <p:nvPr/>
            </p:nvCxnSpPr>
            <p:spPr>
              <a:xfrm>
                <a:off x="2961005" y="-1328710"/>
                <a:ext cx="494030" cy="0"/>
              </a:xfrm>
              <a:prstGeom prst="straightConnector1">
                <a:avLst/>
              </a:prstGeom>
              <a:grpFill/>
              <a:ln w="66675">
                <a:solidFill>
                  <a:srgbClr val="6C7592"/>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D0E54627-2396-86B6-4353-D4380B9C797A}"/>
                  </a:ext>
                </a:extLst>
              </p:cNvPr>
              <p:cNvCxnSpPr>
                <a:cxnSpLocks/>
              </p:cNvCxnSpPr>
              <p:nvPr/>
            </p:nvCxnSpPr>
            <p:spPr>
              <a:xfrm rot="16200000">
                <a:off x="2961005" y="-1328710"/>
                <a:ext cx="494030" cy="0"/>
              </a:xfrm>
              <a:prstGeom prst="straightConnector1">
                <a:avLst/>
              </a:prstGeom>
              <a:grpFill/>
              <a:ln w="66675">
                <a:solidFill>
                  <a:srgbClr val="6C7592"/>
                </a:solidFill>
                <a:prstDash val="solid"/>
                <a:tailEnd type="none"/>
              </a:ln>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FD63CD16-C3EF-B390-1668-000B1065C9C9}"/>
                </a:ext>
              </a:extLst>
            </p:cNvPr>
            <p:cNvGrpSpPr/>
            <p:nvPr/>
          </p:nvGrpSpPr>
          <p:grpSpPr>
            <a:xfrm>
              <a:off x="8609654" y="2343862"/>
              <a:ext cx="382570" cy="152440"/>
              <a:chOff x="8902183" y="-1200122"/>
              <a:chExt cx="266644" cy="107155"/>
            </a:xfrm>
            <a:noFill/>
          </p:grpSpPr>
          <p:cxnSp>
            <p:nvCxnSpPr>
              <p:cNvPr id="25" name="Straight Arrow Connector 24">
                <a:extLst>
                  <a:ext uri="{FF2B5EF4-FFF2-40B4-BE49-F238E27FC236}">
                    <a16:creationId xmlns:a16="http://schemas.microsoft.com/office/drawing/2014/main" id="{B7808F26-CB71-4811-AA88-3B1DE04A66F8}"/>
                  </a:ext>
                </a:extLst>
              </p:cNvPr>
              <p:cNvCxnSpPr>
                <a:cxnSpLocks/>
              </p:cNvCxnSpPr>
              <p:nvPr/>
            </p:nvCxnSpPr>
            <p:spPr>
              <a:xfrm>
                <a:off x="8902183" y="-1200122"/>
                <a:ext cx="266644" cy="0"/>
              </a:xfrm>
              <a:prstGeom prst="straightConnector1">
                <a:avLst/>
              </a:prstGeom>
              <a:grpFill/>
              <a:ln w="66675">
                <a:solidFill>
                  <a:srgbClr val="6C7592"/>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FDE03746-B112-AC51-C405-C35B3264FDD7}"/>
                  </a:ext>
                </a:extLst>
              </p:cNvPr>
              <p:cNvCxnSpPr>
                <a:cxnSpLocks/>
              </p:cNvCxnSpPr>
              <p:nvPr/>
            </p:nvCxnSpPr>
            <p:spPr>
              <a:xfrm rot="10800000">
                <a:off x="8902183" y="-1092967"/>
                <a:ext cx="266644" cy="0"/>
              </a:xfrm>
              <a:prstGeom prst="straightConnector1">
                <a:avLst/>
              </a:prstGeom>
              <a:grpFill/>
              <a:ln w="66675">
                <a:solidFill>
                  <a:srgbClr val="6C7592"/>
                </a:solidFill>
                <a:prstDash val="solid"/>
                <a:tailEnd type="none"/>
              </a:ln>
            </p:spPr>
            <p:style>
              <a:lnRef idx="1">
                <a:schemeClr val="accent1"/>
              </a:lnRef>
              <a:fillRef idx="0">
                <a:schemeClr val="accent1"/>
              </a:fillRef>
              <a:effectRef idx="0">
                <a:schemeClr val="accent1"/>
              </a:effectRef>
              <a:fontRef idx="minor">
                <a:schemeClr val="tx1"/>
              </a:fontRef>
            </p:style>
          </p:cxnSp>
        </p:grpSp>
        <p:grpSp>
          <p:nvGrpSpPr>
            <p:cNvPr id="44" name="Group 43">
              <a:extLst>
                <a:ext uri="{FF2B5EF4-FFF2-40B4-BE49-F238E27FC236}">
                  <a16:creationId xmlns:a16="http://schemas.microsoft.com/office/drawing/2014/main" id="{55F3999E-DADC-EE68-BA0A-15B87727C955}"/>
                </a:ext>
              </a:extLst>
            </p:cNvPr>
            <p:cNvGrpSpPr/>
            <p:nvPr/>
          </p:nvGrpSpPr>
          <p:grpSpPr>
            <a:xfrm>
              <a:off x="3886330" y="1787051"/>
              <a:ext cx="1637912" cy="1178399"/>
              <a:chOff x="3886330" y="1748951"/>
              <a:chExt cx="1637912" cy="1178399"/>
            </a:xfrm>
          </p:grpSpPr>
          <p:sp>
            <p:nvSpPr>
              <p:cNvPr id="21" name="Rectangle 20">
                <a:extLst>
                  <a:ext uri="{FF2B5EF4-FFF2-40B4-BE49-F238E27FC236}">
                    <a16:creationId xmlns:a16="http://schemas.microsoft.com/office/drawing/2014/main" id="{7459FC92-1785-040E-E100-4399D2F9A723}"/>
                  </a:ext>
                </a:extLst>
              </p:cNvPr>
              <p:cNvSpPr/>
              <p:nvPr/>
            </p:nvSpPr>
            <p:spPr>
              <a:xfrm>
                <a:off x="3886330" y="2565948"/>
                <a:ext cx="1637912" cy="361402"/>
              </a:xfrm>
              <a:prstGeom prst="rect">
                <a:avLst/>
              </a:prstGeom>
              <a:no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100" b="1" i="0" u="none" strike="noStrike" kern="1200" cap="none" spc="0" normalizeH="0" baseline="0" noProof="0">
                    <a:ln>
                      <a:noFill/>
                    </a:ln>
                    <a:solidFill>
                      <a:srgbClr val="FFFFFF"/>
                    </a:solidFill>
                    <a:effectLst/>
                    <a:uLnTx/>
                    <a:uFillTx/>
                    <a:latin typeface="Arial"/>
                    <a:ea typeface="+mn-ea"/>
                    <a:cs typeface="+mn-cs"/>
                  </a:rPr>
                  <a:t>End-to-End Tech Stack</a:t>
                </a:r>
                <a:endParaRPr kumimoji="0" lang="en-US" sz="1200" b="1" i="0" u="none" strike="noStrike" kern="1200" cap="none" spc="0" normalizeH="0" baseline="0" noProof="0">
                  <a:ln>
                    <a:noFill/>
                  </a:ln>
                  <a:solidFill>
                    <a:srgbClr val="FFFFFF"/>
                  </a:solidFill>
                  <a:effectLst/>
                  <a:uLnTx/>
                  <a:uFillTx/>
                  <a:latin typeface="Arial"/>
                  <a:ea typeface="+mn-ea"/>
                  <a:cs typeface="+mn-cs"/>
                </a:endParaRPr>
              </a:p>
            </p:txBody>
          </p:sp>
          <p:pic>
            <p:nvPicPr>
              <p:cNvPr id="33" name="Graphic 32">
                <a:extLst>
                  <a:ext uri="{FF2B5EF4-FFF2-40B4-BE49-F238E27FC236}">
                    <a16:creationId xmlns:a16="http://schemas.microsoft.com/office/drawing/2014/main" id="{630FDB61-DAC9-49D1-B472-3068521259AC}"/>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4320278" y="1748951"/>
                <a:ext cx="762000" cy="762000"/>
              </a:xfrm>
              <a:prstGeom prst="rect">
                <a:avLst/>
              </a:prstGeom>
            </p:spPr>
          </p:pic>
        </p:grpSp>
        <p:grpSp>
          <p:nvGrpSpPr>
            <p:cNvPr id="45" name="Group 44">
              <a:extLst>
                <a:ext uri="{FF2B5EF4-FFF2-40B4-BE49-F238E27FC236}">
                  <a16:creationId xmlns:a16="http://schemas.microsoft.com/office/drawing/2014/main" id="{23E9430F-7FE6-13B8-7060-7C16B6785DA7}"/>
                </a:ext>
              </a:extLst>
            </p:cNvPr>
            <p:cNvGrpSpPr/>
            <p:nvPr/>
          </p:nvGrpSpPr>
          <p:grpSpPr>
            <a:xfrm>
              <a:off x="1479162" y="1787051"/>
              <a:ext cx="978288" cy="1178399"/>
              <a:chOff x="1479162" y="1748951"/>
              <a:chExt cx="978288" cy="1178399"/>
            </a:xfrm>
          </p:grpSpPr>
          <p:sp>
            <p:nvSpPr>
              <p:cNvPr id="20" name="Rectangle 19">
                <a:extLst>
                  <a:ext uri="{FF2B5EF4-FFF2-40B4-BE49-F238E27FC236}">
                    <a16:creationId xmlns:a16="http://schemas.microsoft.com/office/drawing/2014/main" id="{B7FBE00C-8069-58C9-9D75-9005C2F5382A}"/>
                  </a:ext>
                </a:extLst>
              </p:cNvPr>
              <p:cNvSpPr/>
              <p:nvPr/>
            </p:nvSpPr>
            <p:spPr>
              <a:xfrm>
                <a:off x="1479162" y="2565948"/>
                <a:ext cx="978288" cy="361402"/>
              </a:xfrm>
              <a:prstGeom prst="rect">
                <a:avLst/>
              </a:prstGeom>
              <a:no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FFFFFF"/>
                    </a:solidFill>
                    <a:effectLst/>
                    <a:uLnTx/>
                    <a:uFillTx/>
                    <a:latin typeface="Arial"/>
                    <a:ea typeface="+mn-ea"/>
                    <a:cs typeface="+mn-cs"/>
                  </a:rPr>
                  <a:t>Data Platform</a:t>
                </a:r>
                <a:endParaRPr kumimoji="0" lang="en-US" sz="1200" b="1" i="0" u="none" strike="noStrike" kern="1200" cap="none" spc="0" normalizeH="0" baseline="0" noProof="0">
                  <a:ln>
                    <a:noFill/>
                  </a:ln>
                  <a:solidFill>
                    <a:srgbClr val="FFFFFF"/>
                  </a:solidFill>
                  <a:effectLst/>
                  <a:uLnTx/>
                  <a:uFillTx/>
                  <a:latin typeface="Arial"/>
                  <a:ea typeface="+mn-ea"/>
                  <a:cs typeface="+mn-cs"/>
                </a:endParaRPr>
              </a:p>
            </p:txBody>
          </p:sp>
          <p:pic>
            <p:nvPicPr>
              <p:cNvPr id="34" name="Graphic 33">
                <a:extLst>
                  <a:ext uri="{FF2B5EF4-FFF2-40B4-BE49-F238E27FC236}">
                    <a16:creationId xmlns:a16="http://schemas.microsoft.com/office/drawing/2014/main" id="{F49B07D0-22E7-8718-7227-6FF20B60581B}"/>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1587306" y="1748951"/>
                <a:ext cx="762000" cy="762000"/>
              </a:xfrm>
              <a:prstGeom prst="rect">
                <a:avLst/>
              </a:prstGeom>
            </p:spPr>
          </p:pic>
        </p:grpSp>
        <p:grpSp>
          <p:nvGrpSpPr>
            <p:cNvPr id="42" name="Group 41">
              <a:extLst>
                <a:ext uri="{FF2B5EF4-FFF2-40B4-BE49-F238E27FC236}">
                  <a16:creationId xmlns:a16="http://schemas.microsoft.com/office/drawing/2014/main" id="{78253DDF-7C2B-CE38-487B-C93302001B46}"/>
                </a:ext>
              </a:extLst>
            </p:cNvPr>
            <p:cNvGrpSpPr/>
            <p:nvPr/>
          </p:nvGrpSpPr>
          <p:grpSpPr>
            <a:xfrm>
              <a:off x="9347589" y="1752837"/>
              <a:ext cx="1637912" cy="1212613"/>
              <a:chOff x="9347589" y="1714737"/>
              <a:chExt cx="1637912" cy="1212613"/>
            </a:xfrm>
          </p:grpSpPr>
          <p:sp>
            <p:nvSpPr>
              <p:cNvPr id="23" name="Rectangle 22">
                <a:extLst>
                  <a:ext uri="{FF2B5EF4-FFF2-40B4-BE49-F238E27FC236}">
                    <a16:creationId xmlns:a16="http://schemas.microsoft.com/office/drawing/2014/main" id="{49C012E2-2620-917C-0358-AA84E6EA5006}"/>
                  </a:ext>
                </a:extLst>
              </p:cNvPr>
              <p:cNvSpPr/>
              <p:nvPr/>
            </p:nvSpPr>
            <p:spPr>
              <a:xfrm>
                <a:off x="9347589" y="2565948"/>
                <a:ext cx="1637912" cy="361402"/>
              </a:xfrm>
              <a:prstGeom prst="rect">
                <a:avLst/>
              </a:prstGeom>
              <a:no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FFFFFF"/>
                    </a:solidFill>
                    <a:effectLst/>
                    <a:uLnTx/>
                    <a:uFillTx/>
                    <a:latin typeface="Arial"/>
                    <a:ea typeface="+mn-ea"/>
                    <a:cs typeface="+mn-cs"/>
                  </a:rPr>
                  <a:t>Profitable Growth Opportunity</a:t>
                </a:r>
                <a:endParaRPr kumimoji="0" lang="en-US" sz="1200" b="1" i="0" u="none" strike="noStrike" kern="1200" cap="none" spc="0" normalizeH="0" baseline="0" noProof="0">
                  <a:ln>
                    <a:noFill/>
                  </a:ln>
                  <a:solidFill>
                    <a:srgbClr val="FFFFFF"/>
                  </a:solidFill>
                  <a:effectLst/>
                  <a:uLnTx/>
                  <a:uFillTx/>
                  <a:latin typeface="Arial"/>
                  <a:ea typeface="+mn-ea"/>
                  <a:cs typeface="+mn-cs"/>
                </a:endParaRPr>
              </a:p>
            </p:txBody>
          </p:sp>
          <p:pic>
            <p:nvPicPr>
              <p:cNvPr id="35" name="Graphic 34">
                <a:extLst>
                  <a:ext uri="{FF2B5EF4-FFF2-40B4-BE49-F238E27FC236}">
                    <a16:creationId xmlns:a16="http://schemas.microsoft.com/office/drawing/2014/main" id="{6F2F10FA-FD24-DD1C-DB97-74BE91C87B12}"/>
                  </a:ext>
                </a:extLst>
              </p:cNvPr>
              <p:cNvPicPr>
                <a:picLocks noChangeAspect="1"/>
              </p:cNvPicPr>
              <p:nvPr/>
            </p:nvPicPr>
            <p:blipFill>
              <a:blip r:embed="rId8">
                <a:extLst>
                  <a:ext uri="{96DAC541-7B7A-43D3-8B79-37D633B846F1}">
                    <asvg:svgBlip xmlns:asvg="http://schemas.microsoft.com/office/drawing/2016/SVG/main" r:embed="rId9"/>
                  </a:ext>
                </a:extLst>
              </a:blip>
              <a:srcRect/>
              <a:stretch/>
            </p:blipFill>
            <p:spPr>
              <a:xfrm>
                <a:off x="9785545" y="1714737"/>
                <a:ext cx="762000" cy="762000"/>
              </a:xfrm>
              <a:prstGeom prst="rect">
                <a:avLst/>
              </a:prstGeom>
            </p:spPr>
          </p:pic>
        </p:grpSp>
        <p:grpSp>
          <p:nvGrpSpPr>
            <p:cNvPr id="43" name="Group 42">
              <a:extLst>
                <a:ext uri="{FF2B5EF4-FFF2-40B4-BE49-F238E27FC236}">
                  <a16:creationId xmlns:a16="http://schemas.microsoft.com/office/drawing/2014/main" id="{658EA53F-E541-4032-AB48-402CAE8CC1AC}"/>
                </a:ext>
              </a:extLst>
            </p:cNvPr>
            <p:cNvGrpSpPr/>
            <p:nvPr/>
          </p:nvGrpSpPr>
          <p:grpSpPr>
            <a:xfrm>
              <a:off x="6585210" y="1787051"/>
              <a:ext cx="1637912" cy="1178399"/>
              <a:chOff x="6585210" y="1748951"/>
              <a:chExt cx="1637912" cy="1178399"/>
            </a:xfrm>
          </p:grpSpPr>
          <p:sp>
            <p:nvSpPr>
              <p:cNvPr id="22" name="Rectangle 21">
                <a:extLst>
                  <a:ext uri="{FF2B5EF4-FFF2-40B4-BE49-F238E27FC236}">
                    <a16:creationId xmlns:a16="http://schemas.microsoft.com/office/drawing/2014/main" id="{17898F4E-DF9C-C43E-FAD6-3979CF040B0A}"/>
                  </a:ext>
                </a:extLst>
              </p:cNvPr>
              <p:cNvSpPr/>
              <p:nvPr/>
            </p:nvSpPr>
            <p:spPr>
              <a:xfrm>
                <a:off x="6585210" y="2565948"/>
                <a:ext cx="1637912" cy="361402"/>
              </a:xfrm>
              <a:prstGeom prst="rect">
                <a:avLst/>
              </a:prstGeom>
              <a:no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FFFFFF"/>
                    </a:solidFill>
                    <a:effectLst/>
                    <a:uLnTx/>
                    <a:uFillTx/>
                    <a:latin typeface="Arial"/>
                    <a:ea typeface="+mn-ea"/>
                    <a:cs typeface="+mn-cs"/>
                  </a:rPr>
                  <a:t>Solutions for Full Workflows</a:t>
                </a:r>
                <a:endParaRPr kumimoji="0" lang="en-US" sz="1200" b="1" i="0" u="none" strike="noStrike" kern="1200" cap="none" spc="0" normalizeH="0" baseline="0" noProof="0">
                  <a:ln>
                    <a:noFill/>
                  </a:ln>
                  <a:solidFill>
                    <a:srgbClr val="FFFFFF"/>
                  </a:solidFill>
                  <a:effectLst/>
                  <a:uLnTx/>
                  <a:uFillTx/>
                  <a:latin typeface="Arial"/>
                  <a:ea typeface="+mn-ea"/>
                  <a:cs typeface="+mn-cs"/>
                </a:endParaRPr>
              </a:p>
            </p:txBody>
          </p:sp>
          <p:pic>
            <p:nvPicPr>
              <p:cNvPr id="36" name="Graphic 35">
                <a:extLst>
                  <a:ext uri="{FF2B5EF4-FFF2-40B4-BE49-F238E27FC236}">
                    <a16:creationId xmlns:a16="http://schemas.microsoft.com/office/drawing/2014/main" id="{228821DC-2BCF-9C69-4C33-F2281DECB67E}"/>
                  </a:ext>
                </a:extLst>
              </p:cNvPr>
              <p:cNvPicPr>
                <a:picLocks noChangeAspect="1"/>
              </p:cNvPicPr>
              <p:nvPr/>
            </p:nvPicPr>
            <p:blipFill>
              <a:blip r:embed="rId10">
                <a:extLst>
                  <a:ext uri="{96DAC541-7B7A-43D3-8B79-37D633B846F1}">
                    <asvg:svgBlip xmlns:asvg="http://schemas.microsoft.com/office/drawing/2016/SVG/main" r:embed="rId11"/>
                  </a:ext>
                </a:extLst>
              </a:blip>
              <a:srcRect/>
              <a:stretch/>
            </p:blipFill>
            <p:spPr>
              <a:xfrm>
                <a:off x="7053385" y="1748951"/>
                <a:ext cx="762000" cy="762000"/>
              </a:xfrm>
              <a:prstGeom prst="rect">
                <a:avLst/>
              </a:prstGeom>
            </p:spPr>
          </p:pic>
        </p:grpSp>
      </p:grpSp>
      <p:grpSp>
        <p:nvGrpSpPr>
          <p:cNvPr id="8" name="Group 7">
            <a:extLst>
              <a:ext uri="{FF2B5EF4-FFF2-40B4-BE49-F238E27FC236}">
                <a16:creationId xmlns:a16="http://schemas.microsoft.com/office/drawing/2014/main" id="{E4CA5FE7-24E6-CE7E-8E6F-1E3093D34F13}"/>
              </a:ext>
            </a:extLst>
          </p:cNvPr>
          <p:cNvGrpSpPr/>
          <p:nvPr/>
        </p:nvGrpSpPr>
        <p:grpSpPr>
          <a:xfrm>
            <a:off x="1756869" y="3561379"/>
            <a:ext cx="2579758" cy="762000"/>
            <a:chOff x="1874768" y="3569846"/>
            <a:chExt cx="2579758" cy="762000"/>
          </a:xfrm>
        </p:grpSpPr>
        <p:sp>
          <p:nvSpPr>
            <p:cNvPr id="29" name="Text Placeholder 7">
              <a:extLst>
                <a:ext uri="{FF2B5EF4-FFF2-40B4-BE49-F238E27FC236}">
                  <a16:creationId xmlns:a16="http://schemas.microsoft.com/office/drawing/2014/main" id="{1E9B9091-3693-CAC7-8070-B2C6FCE4BC40}"/>
                </a:ext>
              </a:extLst>
            </p:cNvPr>
            <p:cNvSpPr txBox="1">
              <a:spLocks/>
            </p:cNvSpPr>
            <p:nvPr/>
          </p:nvSpPr>
          <p:spPr>
            <a:xfrm>
              <a:off x="2781300" y="3833731"/>
              <a:ext cx="1673226" cy="234231"/>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500" b="1" i="0" u="none" strike="noStrike" kern="1200" cap="none" spc="0" normalizeH="0" baseline="0" noProof="0">
                  <a:ln>
                    <a:noFill/>
                  </a:ln>
                  <a:solidFill>
                    <a:srgbClr val="FFFFFF"/>
                  </a:solidFill>
                  <a:effectLst/>
                  <a:uLnTx/>
                  <a:uFillTx/>
                  <a:latin typeface="Arial"/>
                  <a:ea typeface="+mn-ea"/>
                  <a:cs typeface="+mn-cs"/>
                </a:rPr>
                <a:t>FOR CUSTOMERS</a:t>
              </a:r>
            </a:p>
          </p:txBody>
        </p:sp>
        <p:pic>
          <p:nvPicPr>
            <p:cNvPr id="48" name="Graphic 47">
              <a:extLst>
                <a:ext uri="{FF2B5EF4-FFF2-40B4-BE49-F238E27FC236}">
                  <a16:creationId xmlns:a16="http://schemas.microsoft.com/office/drawing/2014/main" id="{728965D9-65F7-2EE3-930A-101A2C5F3A0B}"/>
                </a:ext>
              </a:extLst>
            </p:cNvPr>
            <p:cNvPicPr>
              <a:picLocks noChangeAspect="1"/>
            </p:cNvPicPr>
            <p:nvPr/>
          </p:nvPicPr>
          <p:blipFill>
            <a:blip r:embed="rId12">
              <a:extLst>
                <a:ext uri="{96DAC541-7B7A-43D3-8B79-37D633B846F1}">
                  <asvg:svgBlip xmlns:asvg="http://schemas.microsoft.com/office/drawing/2016/SVG/main" r:embed="rId13"/>
                </a:ext>
              </a:extLst>
            </a:blip>
            <a:srcRect/>
            <a:stretch/>
          </p:blipFill>
          <p:spPr>
            <a:xfrm>
              <a:off x="1874768" y="3569846"/>
              <a:ext cx="762000" cy="762000"/>
            </a:xfrm>
            <a:prstGeom prst="rect">
              <a:avLst/>
            </a:prstGeom>
          </p:spPr>
        </p:pic>
      </p:grpSp>
      <p:grpSp>
        <p:nvGrpSpPr>
          <p:cNvPr id="5" name="Group 4">
            <a:extLst>
              <a:ext uri="{FF2B5EF4-FFF2-40B4-BE49-F238E27FC236}">
                <a16:creationId xmlns:a16="http://schemas.microsoft.com/office/drawing/2014/main" id="{BE57E40C-A071-2703-7CD1-71EC730A8D06}"/>
              </a:ext>
            </a:extLst>
          </p:cNvPr>
          <p:cNvGrpSpPr/>
          <p:nvPr/>
        </p:nvGrpSpPr>
        <p:grpSpPr>
          <a:xfrm>
            <a:off x="8083869" y="3653794"/>
            <a:ext cx="2086995" cy="586241"/>
            <a:chOff x="7623969" y="3653190"/>
            <a:chExt cx="1996282" cy="595312"/>
          </a:xfrm>
        </p:grpSpPr>
        <p:sp>
          <p:nvSpPr>
            <p:cNvPr id="30" name="Text Placeholder 7">
              <a:extLst>
                <a:ext uri="{FF2B5EF4-FFF2-40B4-BE49-F238E27FC236}">
                  <a16:creationId xmlns:a16="http://schemas.microsoft.com/office/drawing/2014/main" id="{2EF5D7DC-25C7-44EB-CA66-BB83635C1C48}"/>
                </a:ext>
              </a:extLst>
            </p:cNvPr>
            <p:cNvSpPr txBox="1">
              <a:spLocks/>
            </p:cNvSpPr>
            <p:nvPr/>
          </p:nvSpPr>
          <p:spPr>
            <a:xfrm>
              <a:off x="8379417" y="3833731"/>
              <a:ext cx="1240834" cy="234231"/>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500" b="1" i="0" u="none" strike="noStrike" kern="1200" cap="none" spc="0" normalizeH="0" baseline="0" noProof="0">
                  <a:ln>
                    <a:noFill/>
                  </a:ln>
                  <a:solidFill>
                    <a:srgbClr val="FFFFFF"/>
                  </a:solidFill>
                  <a:effectLst/>
                  <a:uLnTx/>
                  <a:uFillTx/>
                  <a:latin typeface="Arial"/>
                  <a:ea typeface="+mn-ea"/>
                  <a:cs typeface="+mn-cs"/>
                </a:rPr>
                <a:t>FOR NEXXEN</a:t>
              </a:r>
            </a:p>
          </p:txBody>
        </p:sp>
        <p:pic>
          <p:nvPicPr>
            <p:cNvPr id="52" name="Graphic 51">
              <a:extLst>
                <a:ext uri="{FF2B5EF4-FFF2-40B4-BE49-F238E27FC236}">
                  <a16:creationId xmlns:a16="http://schemas.microsoft.com/office/drawing/2014/main" id="{7B683AFE-3ED6-40A0-99CF-F4FF643C8412}"/>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7623969" y="3653190"/>
              <a:ext cx="595312" cy="595312"/>
            </a:xfrm>
            <a:prstGeom prst="rect">
              <a:avLst/>
            </a:prstGeom>
          </p:spPr>
        </p:pic>
      </p:grpSp>
      <p:cxnSp>
        <p:nvCxnSpPr>
          <p:cNvPr id="4" name="Straight Connector 3">
            <a:extLst>
              <a:ext uri="{FF2B5EF4-FFF2-40B4-BE49-F238E27FC236}">
                <a16:creationId xmlns:a16="http://schemas.microsoft.com/office/drawing/2014/main" id="{F79808E1-52CC-E334-1DDA-E3A55CE905F5}"/>
              </a:ext>
            </a:extLst>
          </p:cNvPr>
          <p:cNvCxnSpPr>
            <a:cxnSpLocks/>
          </p:cNvCxnSpPr>
          <p:nvPr/>
        </p:nvCxnSpPr>
        <p:spPr>
          <a:xfrm>
            <a:off x="6096000" y="3658658"/>
            <a:ext cx="0" cy="2609850"/>
          </a:xfrm>
          <a:prstGeom prst="line">
            <a:avLst/>
          </a:prstGeom>
          <a:ln w="12700">
            <a:solidFill>
              <a:schemeClr val="bg2">
                <a:alpha val="67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289449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A0A1C46D-92BA-B683-1D8E-C78ED55B9D18}"/>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82ABA30B-E5D3-CB88-0306-38F7330A1F1C}"/>
              </a:ext>
            </a:extLst>
          </p:cNvPr>
          <p:cNvGrpSpPr>
            <a:grpSpLocks/>
          </p:cNvGrpSpPr>
          <p:nvPr/>
        </p:nvGrpSpPr>
        <p:grpSpPr>
          <a:xfrm>
            <a:off x="0" y="400913"/>
            <a:ext cx="12192000" cy="6457086"/>
            <a:chOff x="0" y="400913"/>
            <a:chExt cx="12192000" cy="6457086"/>
          </a:xfrm>
        </p:grpSpPr>
        <p:pic>
          <p:nvPicPr>
            <p:cNvPr id="4" name="Picture 3">
              <a:extLst>
                <a:ext uri="{FF2B5EF4-FFF2-40B4-BE49-F238E27FC236}">
                  <a16:creationId xmlns:a16="http://schemas.microsoft.com/office/drawing/2014/main" id="{62711E35-F09F-C1A7-77CF-EE25CB4938E2}"/>
                </a:ext>
              </a:extLst>
            </p:cNvPr>
            <p:cNvPicPr>
              <a:picLocks noChangeAspect="1"/>
            </p:cNvPicPr>
            <p:nvPr/>
          </p:nvPicPr>
          <p:blipFill>
            <a:blip r:embed="rId3">
              <a:alphaModFix/>
            </a:blip>
            <a:srcRect t="361" b="1"/>
            <a:stretch/>
          </p:blipFill>
          <p:spPr>
            <a:xfrm>
              <a:off x="0" y="2150669"/>
              <a:ext cx="12192000" cy="4707330"/>
            </a:xfrm>
            <a:prstGeom prst="rect">
              <a:avLst/>
            </a:prstGeom>
            <a:solidFill>
              <a:schemeClr val="accent1"/>
            </a:solidFill>
          </p:spPr>
        </p:pic>
        <p:sp>
          <p:nvSpPr>
            <p:cNvPr id="10" name="Rectangle 9">
              <a:extLst>
                <a:ext uri="{FF2B5EF4-FFF2-40B4-BE49-F238E27FC236}">
                  <a16:creationId xmlns:a16="http://schemas.microsoft.com/office/drawing/2014/main" id="{2C46D26E-C26E-239E-EC99-A3CC89CA1858}"/>
                </a:ext>
              </a:extLst>
            </p:cNvPr>
            <p:cNvSpPr>
              <a:spLocks/>
            </p:cNvSpPr>
            <p:nvPr/>
          </p:nvSpPr>
          <p:spPr>
            <a:xfrm>
              <a:off x="6011406" y="3944821"/>
              <a:ext cx="6180594" cy="261612"/>
            </a:xfrm>
            <a:prstGeom prst="rect">
              <a:avLst/>
            </a:prstGeom>
            <a:gradFill>
              <a:gsLst>
                <a:gs pos="100000">
                  <a:srgbClr val="190740">
                    <a:alpha val="75000"/>
                  </a:srgbClr>
                </a:gs>
                <a:gs pos="0">
                  <a:schemeClr val="accent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sp>
          <p:nvSpPr>
            <p:cNvPr id="7" name="TextBox 6">
              <a:extLst>
                <a:ext uri="{FF2B5EF4-FFF2-40B4-BE49-F238E27FC236}">
                  <a16:creationId xmlns:a16="http://schemas.microsoft.com/office/drawing/2014/main" id="{5E53553B-59BD-FDA5-9966-9E88BB7AAEEE}"/>
                </a:ext>
              </a:extLst>
            </p:cNvPr>
            <p:cNvSpPr txBox="1">
              <a:spLocks/>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a:ln>
                    <a:noFill/>
                  </a:ln>
                  <a:solidFill>
                    <a:srgbClr val="ABB4BD"/>
                  </a:solidFill>
                  <a:effectLst/>
                  <a:uLnTx/>
                  <a:uFillTx/>
                  <a:latin typeface="Arial"/>
                  <a:ea typeface="+mn-ea"/>
                  <a:cs typeface="+mn-cs"/>
                </a:rPr>
                <a:t> Nexxen International. All rights reserved. Confidential information of Nexxen.</a:t>
              </a:r>
            </a:p>
          </p:txBody>
        </p:sp>
        <p:pic>
          <p:nvPicPr>
            <p:cNvPr id="8" name="Graphic 7">
              <a:extLst>
                <a:ext uri="{FF2B5EF4-FFF2-40B4-BE49-F238E27FC236}">
                  <a16:creationId xmlns:a16="http://schemas.microsoft.com/office/drawing/2014/main" id="{FB858146-247A-7212-C10A-E3E78AC580F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79425" y="400913"/>
              <a:ext cx="1717675" cy="420656"/>
            </a:xfrm>
            <a:prstGeom prst="rect">
              <a:avLst/>
            </a:prstGeom>
          </p:spPr>
        </p:pic>
      </p:grpSp>
      <p:sp>
        <p:nvSpPr>
          <p:cNvPr id="3" name="TextBox 2">
            <a:extLst>
              <a:ext uri="{FF2B5EF4-FFF2-40B4-BE49-F238E27FC236}">
                <a16:creationId xmlns:a16="http://schemas.microsoft.com/office/drawing/2014/main" id="{6535E6EB-28AB-95EF-5871-152866725970}"/>
              </a:ext>
            </a:extLst>
          </p:cNvPr>
          <p:cNvSpPr txBox="1"/>
          <p:nvPr/>
        </p:nvSpPr>
        <p:spPr>
          <a:xfrm>
            <a:off x="7929253" y="2247347"/>
            <a:ext cx="2517256" cy="743217"/>
          </a:xfrm>
          <a:prstGeom prst="rect">
            <a:avLst/>
          </a:prstGeom>
          <a:noFill/>
          <a:effectLst/>
        </p:spPr>
        <p:txBody>
          <a:bodyPr wrap="square" lIns="91440" tIns="45720" rIns="91440" bIns="45720" rtlCol="0" anchor="ctr" anchorCtr="0">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2000" b="1" i="0" u="none" strike="noStrike" kern="1200" cap="none" spc="0" normalizeH="0" baseline="0" noProof="0">
                <a:ln>
                  <a:noFill/>
                </a:ln>
                <a:solidFill>
                  <a:srgbClr val="8CF585"/>
                </a:solidFill>
                <a:effectLst/>
                <a:uLnTx/>
                <a:uFillTx/>
                <a:latin typeface="Arial"/>
                <a:ea typeface="+mn-ea"/>
                <a:cs typeface="+mn-cs"/>
              </a:rPr>
              <a:t>KARIM RAYES</a:t>
            </a: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Arial"/>
                <a:ea typeface="+mn-ea"/>
                <a:cs typeface="+mn-cs"/>
              </a:rPr>
              <a:t>Chief</a:t>
            </a:r>
            <a:r>
              <a:rPr kumimoji="0" lang="en-US" sz="2000" b="1" i="0" u="none" strike="noStrike" kern="1200" cap="none" spc="0" normalizeH="0" baseline="0" noProof="0">
                <a:ln>
                  <a:noFill/>
                </a:ln>
                <a:solidFill>
                  <a:srgbClr val="8CF585"/>
                </a:solidFill>
                <a:effectLst/>
                <a:uLnTx/>
                <a:uFillTx/>
                <a:latin typeface="Arial"/>
                <a:ea typeface="+mn-ea"/>
                <a:cs typeface="+mn-cs"/>
              </a:rPr>
              <a:t> </a:t>
            </a:r>
            <a:r>
              <a:rPr kumimoji="0" lang="en-US" sz="1800" b="0" i="0" u="none" strike="noStrike" kern="1200" cap="none" spc="0" normalizeH="0" baseline="0" noProof="0">
                <a:ln>
                  <a:noFill/>
                </a:ln>
                <a:solidFill>
                  <a:srgbClr val="FFFFFF"/>
                </a:solidFill>
                <a:effectLst/>
                <a:uLnTx/>
                <a:uFillTx/>
                <a:latin typeface="Arial"/>
                <a:ea typeface="+mn-ea"/>
                <a:cs typeface="+mn-cs"/>
              </a:rPr>
              <a:t>Product Officer</a:t>
            </a:r>
          </a:p>
        </p:txBody>
      </p:sp>
      <p:sp>
        <p:nvSpPr>
          <p:cNvPr id="9" name="Title 4">
            <a:extLst>
              <a:ext uri="{FF2B5EF4-FFF2-40B4-BE49-F238E27FC236}">
                <a16:creationId xmlns:a16="http://schemas.microsoft.com/office/drawing/2014/main" id="{F6FFDDE2-FC78-D4B8-3A88-6C7262191857}"/>
              </a:ext>
            </a:extLst>
          </p:cNvPr>
          <p:cNvSpPr txBox="1">
            <a:spLocks/>
          </p:cNvSpPr>
          <p:nvPr/>
        </p:nvSpPr>
        <p:spPr>
          <a:xfrm>
            <a:off x="495301" y="2003402"/>
            <a:ext cx="5145104" cy="1231106"/>
          </a:xfrm>
          <a:prstGeom prst="rect">
            <a:avLst/>
          </a:prstGeom>
        </p:spPr>
        <p:txBody>
          <a:bodyPr vert="horz" wrap="square" lIns="0" tIns="0" rIns="0" bIns="0" rtlCol="0" anchor="ctr" anchorCtr="0">
            <a:spAutoFit/>
          </a:bodyPr>
          <a:lstStyle>
            <a:lvl1pPr algn="l" defTabSz="914400" rtl="0" eaLnBrk="1" latinLnBrk="0" hangingPunct="1">
              <a:lnSpc>
                <a:spcPct val="100000"/>
              </a:lnSpc>
              <a:spcBef>
                <a:spcPct val="0"/>
              </a:spcBef>
              <a:buNone/>
              <a:defRPr sz="3000" b="0" kern="1200" spc="30" baseline="0">
                <a:solidFill>
                  <a:srgbClr val="FFFFFF"/>
                </a:solidFill>
                <a:latin typeface="Poppins ExtraLight" panose="00000300000000000000" pitchFamily="2" charset="0"/>
                <a:ea typeface="+mj-ea"/>
                <a:cs typeface="Poppins ExtraLight" panose="00000300000000000000"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000" b="0" i="0" u="none" strike="noStrike" kern="1200" cap="none" spc="30" normalizeH="0" baseline="0" noProof="0">
                <a:ln>
                  <a:noFill/>
                </a:ln>
                <a:solidFill>
                  <a:srgbClr val="FFFFFF"/>
                </a:solidFill>
                <a:effectLst/>
                <a:uLnTx/>
                <a:uFillTx/>
                <a:latin typeface="Poppins ExtraLight" panose="00000300000000000000" pitchFamily="2" charset="0"/>
                <a:ea typeface="+mj-ea"/>
                <a:cs typeface="Poppins ExtraLight" panose="00000300000000000000" pitchFamily="2" charset="0"/>
              </a:rPr>
              <a:t>Upcoming Innovation</a:t>
            </a:r>
          </a:p>
        </p:txBody>
      </p:sp>
      <p:pic>
        <p:nvPicPr>
          <p:cNvPr id="6" name="Picture 5">
            <a:extLst>
              <a:ext uri="{FF2B5EF4-FFF2-40B4-BE49-F238E27FC236}">
                <a16:creationId xmlns:a16="http://schemas.microsoft.com/office/drawing/2014/main" id="{7F357994-FBDF-BF31-1931-5FF7B13B1D7D}"/>
              </a:ext>
            </a:extLst>
          </p:cNvPr>
          <p:cNvPicPr>
            <a:picLocks noChangeAspect="1"/>
          </p:cNvPicPr>
          <p:nvPr/>
        </p:nvPicPr>
        <p:blipFill rotWithShape="1">
          <a:blip r:embed="rId6"/>
          <a:srcRect l="9992" t="3557" r="2485" b="38094"/>
          <a:stretch/>
        </p:blipFill>
        <p:spPr>
          <a:xfrm>
            <a:off x="5207848" y="1375371"/>
            <a:ext cx="2487168" cy="2487168"/>
          </a:xfrm>
          <a:prstGeom prst="ellipse">
            <a:avLst/>
          </a:prstGeom>
          <a:ln w="41275">
            <a:solidFill>
              <a:schemeClr val="accent4"/>
            </a:solidFill>
          </a:ln>
        </p:spPr>
      </p:pic>
    </p:spTree>
    <p:extLst>
      <p:ext uri="{BB962C8B-B14F-4D97-AF65-F5344CB8AC3E}">
        <p14:creationId xmlns:p14="http://schemas.microsoft.com/office/powerpoint/2010/main" val="241248523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DDBF1C-D75B-21D6-DC78-18A324D6779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EE9401D0-DF63-E3D2-B6E7-1646AACEC14E}"/>
              </a:ext>
            </a:extLst>
          </p:cNvPr>
          <p:cNvPicPr>
            <a:picLocks noChangeAspect="1"/>
          </p:cNvPicPr>
          <p:nvPr/>
        </p:nvPicPr>
        <p:blipFill>
          <a:blip r:embed="rId3">
            <a:alphaModFix amt="5000"/>
          </a:blip>
          <a:stretch>
            <a:fillRect/>
          </a:stretch>
        </p:blipFill>
        <p:spPr>
          <a:xfrm>
            <a:off x="0" y="0"/>
            <a:ext cx="12192000" cy="6858000"/>
          </a:xfrm>
          <a:prstGeom prst="rect">
            <a:avLst/>
          </a:prstGeom>
        </p:spPr>
      </p:pic>
      <p:pic>
        <p:nvPicPr>
          <p:cNvPr id="16" name="Graphic 15">
            <a:extLst>
              <a:ext uri="{FF2B5EF4-FFF2-40B4-BE49-F238E27FC236}">
                <a16:creationId xmlns:a16="http://schemas.microsoft.com/office/drawing/2014/main" id="{B774DC61-CE78-1AED-CD27-0032F3835E76}"/>
              </a:ext>
            </a:extLst>
          </p:cNvPr>
          <p:cNvPicPr>
            <a:picLocks noChangeAspect="1"/>
          </p:cNvPicPr>
          <p:nvPr/>
        </p:nvPicPr>
        <p:blipFill>
          <a:blip r:embed="rId4">
            <a:alphaModFix/>
            <a:extLst>
              <a:ext uri="{96DAC541-7B7A-43D3-8B79-37D633B846F1}">
                <asvg:svgBlip xmlns:asvg="http://schemas.microsoft.com/office/drawing/2016/SVG/main" r:embed="rId5"/>
              </a:ext>
            </a:extLst>
          </a:blip>
          <a:srcRect/>
          <a:stretch/>
        </p:blipFill>
        <p:spPr>
          <a:xfrm>
            <a:off x="1779531" y="1651543"/>
            <a:ext cx="1042416" cy="1042416"/>
          </a:xfrm>
          <a:prstGeom prst="rect">
            <a:avLst/>
          </a:prstGeom>
        </p:spPr>
      </p:pic>
      <p:sp>
        <p:nvSpPr>
          <p:cNvPr id="25" name="TextBox 24">
            <a:extLst>
              <a:ext uri="{FF2B5EF4-FFF2-40B4-BE49-F238E27FC236}">
                <a16:creationId xmlns:a16="http://schemas.microsoft.com/office/drawing/2014/main" id="{60F3C4B1-D011-D164-6C9B-8221BEFA6E82}"/>
              </a:ext>
            </a:extLst>
          </p:cNvPr>
          <p:cNvSpPr txBox="1"/>
          <p:nvPr/>
        </p:nvSpPr>
        <p:spPr>
          <a:xfrm>
            <a:off x="1009194" y="2638266"/>
            <a:ext cx="2583092" cy="1025656"/>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10000"/>
              </a:lnSpc>
              <a:spcBef>
                <a:spcPts val="400"/>
              </a:spcBef>
              <a:spcAft>
                <a:spcPts val="0"/>
              </a:spcAft>
              <a:buClrTx/>
              <a:buSzTx/>
              <a:buFontTx/>
              <a:buNone/>
              <a:tabLst/>
              <a:defRPr/>
            </a:pPr>
            <a:r>
              <a:rPr kumimoji="0" lang="en-US" sz="1600" b="1" i="0" u="none" strike="noStrike" kern="1200" cap="none" spc="0" normalizeH="0" baseline="0" noProof="0">
                <a:ln>
                  <a:noFill/>
                </a:ln>
                <a:solidFill>
                  <a:srgbClr val="8CF585"/>
                </a:solidFill>
                <a:effectLst/>
                <a:uLnTx/>
                <a:uFillTx/>
                <a:latin typeface="Arial"/>
                <a:ea typeface="+mn-ea"/>
                <a:cs typeface="Arial"/>
              </a:rPr>
              <a:t>Unlock the full potential of first party data</a:t>
            </a:r>
          </a:p>
        </p:txBody>
      </p:sp>
      <p:sp>
        <p:nvSpPr>
          <p:cNvPr id="10" name="TextBox 9">
            <a:extLst>
              <a:ext uri="{FF2B5EF4-FFF2-40B4-BE49-F238E27FC236}">
                <a16:creationId xmlns:a16="http://schemas.microsoft.com/office/drawing/2014/main" id="{D3C4E122-B9C5-4F2D-08BB-A72CA5BD8BC1}"/>
              </a:ext>
            </a:extLst>
          </p:cNvPr>
          <p:cNvSpPr txBox="1"/>
          <p:nvPr/>
        </p:nvSpPr>
        <p:spPr>
          <a:xfrm>
            <a:off x="8418456" y="2898840"/>
            <a:ext cx="2384536" cy="504508"/>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10000"/>
              </a:lnSpc>
              <a:spcBef>
                <a:spcPts val="400"/>
              </a:spcBef>
              <a:spcAft>
                <a:spcPts val="0"/>
              </a:spcAft>
              <a:buClrTx/>
              <a:buSzTx/>
              <a:buFontTx/>
              <a:buNone/>
              <a:tabLst/>
              <a:defRPr/>
            </a:pPr>
            <a:r>
              <a:rPr kumimoji="0" lang="en-US" sz="1600" b="1" i="0" u="none" strike="noStrike" kern="1200" cap="none" spc="0" normalizeH="0" baseline="0" noProof="0">
                <a:ln>
                  <a:noFill/>
                </a:ln>
                <a:solidFill>
                  <a:srgbClr val="8CF585"/>
                </a:solidFill>
                <a:effectLst/>
                <a:uLnTx/>
                <a:uFillTx/>
                <a:latin typeface="Arial"/>
                <a:ea typeface="+mn-ea"/>
                <a:cs typeface="Arial"/>
              </a:rPr>
              <a:t>Optimize to outcomes </a:t>
            </a:r>
            <a:endParaRPr kumimoji="0" lang="en-US" sz="1800" b="0" i="0" u="none" strike="noStrike" kern="1200" cap="none" spc="0" normalizeH="0" baseline="0" noProof="0">
              <a:ln>
                <a:noFill/>
              </a:ln>
              <a:solidFill>
                <a:srgbClr val="000000"/>
              </a:solidFill>
              <a:effectLst/>
              <a:uLnTx/>
              <a:uFillTx/>
              <a:latin typeface="Arial"/>
              <a:ea typeface="+mn-ea"/>
              <a:cs typeface="Arial"/>
            </a:endParaRPr>
          </a:p>
        </p:txBody>
      </p:sp>
      <p:sp>
        <p:nvSpPr>
          <p:cNvPr id="13" name="TextBox 12">
            <a:extLst>
              <a:ext uri="{FF2B5EF4-FFF2-40B4-BE49-F238E27FC236}">
                <a16:creationId xmlns:a16="http://schemas.microsoft.com/office/drawing/2014/main" id="{8863D7F8-4BD2-915D-2BBF-83F388F9D339}"/>
              </a:ext>
            </a:extLst>
          </p:cNvPr>
          <p:cNvSpPr txBox="1"/>
          <p:nvPr/>
        </p:nvSpPr>
        <p:spPr>
          <a:xfrm>
            <a:off x="1115330" y="5365614"/>
            <a:ext cx="2370820" cy="504508"/>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10000"/>
              </a:lnSpc>
              <a:spcBef>
                <a:spcPts val="1200"/>
              </a:spcBef>
              <a:spcAft>
                <a:spcPts val="0"/>
              </a:spcAft>
              <a:buClrTx/>
              <a:buSzTx/>
              <a:buFontTx/>
              <a:buNone/>
              <a:tabLst/>
              <a:defRPr/>
            </a:pPr>
            <a:r>
              <a:rPr kumimoji="0" lang="en-US" sz="1600" b="1" i="0" u="none" strike="noStrike" kern="1200" cap="none" spc="0" normalizeH="0" baseline="0" noProof="0">
                <a:ln>
                  <a:noFill/>
                </a:ln>
                <a:solidFill>
                  <a:srgbClr val="8CF585"/>
                </a:solidFill>
                <a:effectLst/>
                <a:uLnTx/>
                <a:uFillTx/>
                <a:latin typeface="Arial"/>
                <a:ea typeface="+mn-ea"/>
                <a:cs typeface="Arial"/>
              </a:rPr>
              <a:t>Amplify productivity with AI</a:t>
            </a: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15" name="TextBox 14">
            <a:extLst>
              <a:ext uri="{FF2B5EF4-FFF2-40B4-BE49-F238E27FC236}">
                <a16:creationId xmlns:a16="http://schemas.microsoft.com/office/drawing/2014/main" id="{FF60E6AF-FBC3-FF40-9958-D0B903BC8869}"/>
              </a:ext>
            </a:extLst>
          </p:cNvPr>
          <p:cNvSpPr txBox="1"/>
          <p:nvPr/>
        </p:nvSpPr>
        <p:spPr>
          <a:xfrm>
            <a:off x="8302429" y="5365614"/>
            <a:ext cx="2616588" cy="504508"/>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10000"/>
              </a:lnSpc>
              <a:spcBef>
                <a:spcPts val="1200"/>
              </a:spcBef>
              <a:spcAft>
                <a:spcPts val="0"/>
              </a:spcAft>
              <a:buClrTx/>
              <a:buSzTx/>
              <a:buFontTx/>
              <a:buNone/>
              <a:tabLst/>
              <a:defRPr/>
            </a:pPr>
            <a:r>
              <a:rPr kumimoji="0" lang="en-US" sz="1600" b="1" i="0" u="none" strike="noStrike" kern="1200" cap="none" spc="0" normalizeH="0" baseline="0" noProof="0">
                <a:ln>
                  <a:noFill/>
                </a:ln>
                <a:solidFill>
                  <a:srgbClr val="8CF585"/>
                </a:solidFill>
                <a:effectLst/>
                <a:uLnTx/>
                <a:uFillTx/>
                <a:latin typeface="Arial"/>
                <a:ea typeface="+mn-ea"/>
                <a:cs typeface="Arial"/>
              </a:rPr>
              <a:t>Streamline daily workflows </a:t>
            </a:r>
            <a:endParaRPr kumimoji="0" lang="en-US" sz="1800" b="0" i="0" u="none" strike="noStrike" kern="1200" cap="none" spc="0" normalizeH="0" baseline="0" noProof="0">
              <a:ln>
                <a:noFill/>
              </a:ln>
              <a:solidFill>
                <a:srgbClr val="000000"/>
              </a:solidFill>
              <a:effectLst/>
              <a:uLnTx/>
              <a:uFillTx/>
              <a:latin typeface="Arial"/>
              <a:ea typeface="+mn-ea"/>
              <a:cs typeface="Arial"/>
            </a:endParaRPr>
          </a:p>
        </p:txBody>
      </p:sp>
      <p:pic>
        <p:nvPicPr>
          <p:cNvPr id="26" name="Graphic 25">
            <a:extLst>
              <a:ext uri="{FF2B5EF4-FFF2-40B4-BE49-F238E27FC236}">
                <a16:creationId xmlns:a16="http://schemas.microsoft.com/office/drawing/2014/main" id="{FDE7ACB0-4A66-7130-E3E8-9F583C93E521}"/>
              </a:ext>
            </a:extLst>
          </p:cNvPr>
          <p:cNvPicPr>
            <a:picLocks noChangeAspect="1"/>
          </p:cNvPicPr>
          <p:nvPr/>
        </p:nvPicPr>
        <p:blipFill>
          <a:blip r:embed="rId6">
            <a:alphaModFix/>
            <a:extLst>
              <a:ext uri="{96DAC541-7B7A-43D3-8B79-37D633B846F1}">
                <asvg:svgBlip xmlns:asvg="http://schemas.microsoft.com/office/drawing/2016/SVG/main" r:embed="rId7"/>
              </a:ext>
            </a:extLst>
          </a:blip>
          <a:srcRect/>
          <a:stretch/>
        </p:blipFill>
        <p:spPr>
          <a:xfrm>
            <a:off x="9089515" y="1717939"/>
            <a:ext cx="1042416" cy="1042416"/>
          </a:xfrm>
          <a:prstGeom prst="rect">
            <a:avLst/>
          </a:prstGeom>
        </p:spPr>
      </p:pic>
      <p:pic>
        <p:nvPicPr>
          <p:cNvPr id="27" name="Graphic 26">
            <a:extLst>
              <a:ext uri="{FF2B5EF4-FFF2-40B4-BE49-F238E27FC236}">
                <a16:creationId xmlns:a16="http://schemas.microsoft.com/office/drawing/2014/main" id="{982BDA82-9C86-6E9F-7AF8-1048AC391717}"/>
              </a:ext>
            </a:extLst>
          </p:cNvPr>
          <p:cNvPicPr>
            <a:picLocks noChangeAspect="1"/>
          </p:cNvPicPr>
          <p:nvPr/>
        </p:nvPicPr>
        <p:blipFill>
          <a:blip r:embed="rId8">
            <a:alphaModFix/>
            <a:extLst>
              <a:ext uri="{96DAC541-7B7A-43D3-8B79-37D633B846F1}">
                <asvg:svgBlip xmlns:asvg="http://schemas.microsoft.com/office/drawing/2016/SVG/main" r:embed="rId9"/>
              </a:ext>
            </a:extLst>
          </a:blip>
          <a:srcRect/>
          <a:stretch/>
        </p:blipFill>
        <p:spPr>
          <a:xfrm>
            <a:off x="1779531" y="4161643"/>
            <a:ext cx="1042416" cy="1042416"/>
          </a:xfrm>
          <a:prstGeom prst="rect">
            <a:avLst/>
          </a:prstGeom>
        </p:spPr>
      </p:pic>
      <p:sp>
        <p:nvSpPr>
          <p:cNvPr id="8" name="Title 3">
            <a:extLst>
              <a:ext uri="{FF2B5EF4-FFF2-40B4-BE49-F238E27FC236}">
                <a16:creationId xmlns:a16="http://schemas.microsoft.com/office/drawing/2014/main" id="{313056A1-913B-7CF0-C15F-115ED97BA909}"/>
              </a:ext>
            </a:extLst>
          </p:cNvPr>
          <p:cNvSpPr>
            <a:spLocks noGrp="1"/>
          </p:cNvSpPr>
          <p:nvPr>
            <p:ph type="title"/>
          </p:nvPr>
        </p:nvSpPr>
        <p:spPr>
          <a:xfrm>
            <a:off x="495300" y="379786"/>
            <a:ext cx="11201400" cy="861774"/>
          </a:xfrm>
        </p:spPr>
        <p:txBody>
          <a:bodyPr/>
          <a:lstStyle/>
          <a:p>
            <a:r>
              <a:rPr lang="en-US" sz="2800">
                <a:latin typeface="Poppins ExtraLight"/>
                <a:cs typeface="Poppins ExtraLight"/>
              </a:rPr>
              <a:t>Nexxen’s 2025 Product Investments to Enhance Platform Usability, Performance and Interconnectivity Through AI </a:t>
            </a:r>
          </a:p>
        </p:txBody>
      </p:sp>
      <p:pic>
        <p:nvPicPr>
          <p:cNvPr id="2" name="Graphic 11">
            <a:extLst>
              <a:ext uri="{FF2B5EF4-FFF2-40B4-BE49-F238E27FC236}">
                <a16:creationId xmlns:a16="http://schemas.microsoft.com/office/drawing/2014/main" id="{797CADDC-D843-1E04-BF1D-8CE3352C4BB2}"/>
              </a:ext>
            </a:extLst>
          </p:cNvPr>
          <p:cNvPicPr>
            <a:picLocks noChangeAspect="1"/>
          </p:cNvPicPr>
          <p:nvPr/>
        </p:nvPicPr>
        <p:blipFill>
          <a:blip r:embed="rId10">
            <a:extLst>
              <a:ext uri="{96DAC541-7B7A-43D3-8B79-37D633B846F1}">
                <asvg:svgBlip xmlns:asvg="http://schemas.microsoft.com/office/drawing/2016/SVG/main" r:embed="rId11"/>
              </a:ext>
            </a:extLst>
          </a:blip>
          <a:srcRect/>
          <a:stretch/>
        </p:blipFill>
        <p:spPr>
          <a:xfrm>
            <a:off x="9088385" y="4160513"/>
            <a:ext cx="1044676" cy="1044676"/>
          </a:xfrm>
          <a:prstGeom prst="rect">
            <a:avLst/>
          </a:prstGeom>
        </p:spPr>
      </p:pic>
      <p:pic>
        <p:nvPicPr>
          <p:cNvPr id="4" name="Picture 3" descr="A logo with green dots and lines&#10;&#10;Description automatically generated">
            <a:extLst>
              <a:ext uri="{FF2B5EF4-FFF2-40B4-BE49-F238E27FC236}">
                <a16:creationId xmlns:a16="http://schemas.microsoft.com/office/drawing/2014/main" id="{D53D68EF-AC0A-B212-2380-0B5EF6C1896F}"/>
              </a:ext>
            </a:extLst>
          </p:cNvPr>
          <p:cNvPicPr>
            <a:picLocks noChangeAspect="1"/>
          </p:cNvPicPr>
          <p:nvPr/>
        </p:nvPicPr>
        <p:blipFill>
          <a:blip r:embed="rId12"/>
          <a:srcRect l="3659"/>
          <a:stretch/>
        </p:blipFill>
        <p:spPr>
          <a:xfrm>
            <a:off x="2292071" y="1146778"/>
            <a:ext cx="7710706" cy="5050822"/>
          </a:xfrm>
          <a:prstGeom prst="rect">
            <a:avLst/>
          </a:prstGeom>
        </p:spPr>
      </p:pic>
    </p:spTree>
    <p:extLst>
      <p:ext uri="{BB962C8B-B14F-4D97-AF65-F5344CB8AC3E}">
        <p14:creationId xmlns:p14="http://schemas.microsoft.com/office/powerpoint/2010/main" val="214898848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a:extLst>
            <a:ext uri="{FF2B5EF4-FFF2-40B4-BE49-F238E27FC236}">
              <a16:creationId xmlns:a16="http://schemas.microsoft.com/office/drawing/2014/main" id="{E1D926F6-17E9-3E01-3523-2BCA53627086}"/>
            </a:ext>
          </a:extLst>
        </p:cNvPr>
        <p:cNvGrpSpPr/>
        <p:nvPr/>
      </p:nvGrpSpPr>
      <p:grpSpPr>
        <a:xfrm>
          <a:off x="0" y="0"/>
          <a:ext cx="0" cy="0"/>
          <a:chOff x="0" y="0"/>
          <a:chExt cx="0" cy="0"/>
        </a:xfrm>
      </p:grpSpPr>
      <p:grpSp>
        <p:nvGrpSpPr>
          <p:cNvPr id="6" name="Group 5">
            <a:extLst>
              <a:ext uri="{FF2B5EF4-FFF2-40B4-BE49-F238E27FC236}">
                <a16:creationId xmlns:a16="http://schemas.microsoft.com/office/drawing/2014/main" id="{277F6274-6506-62A8-AACC-720DFC8F1FC4}"/>
              </a:ext>
            </a:extLst>
          </p:cNvPr>
          <p:cNvGrpSpPr/>
          <p:nvPr/>
        </p:nvGrpSpPr>
        <p:grpSpPr>
          <a:xfrm>
            <a:off x="0" y="0"/>
            <a:ext cx="12192000" cy="5679823"/>
            <a:chOff x="0" y="0"/>
            <a:chExt cx="12192000" cy="5679823"/>
          </a:xfrm>
        </p:grpSpPr>
        <p:grpSp>
          <p:nvGrpSpPr>
            <p:cNvPr id="3" name="Group 2">
              <a:extLst>
                <a:ext uri="{FF2B5EF4-FFF2-40B4-BE49-F238E27FC236}">
                  <a16:creationId xmlns:a16="http://schemas.microsoft.com/office/drawing/2014/main" id="{06254AEB-8B98-1DF8-8E16-08840E7CDC8D}"/>
                </a:ext>
              </a:extLst>
            </p:cNvPr>
            <p:cNvGrpSpPr/>
            <p:nvPr/>
          </p:nvGrpSpPr>
          <p:grpSpPr>
            <a:xfrm>
              <a:off x="0" y="0"/>
              <a:ext cx="12192000" cy="5679823"/>
              <a:chOff x="0" y="0"/>
              <a:chExt cx="12192000" cy="5679823"/>
            </a:xfrm>
          </p:grpSpPr>
          <p:pic>
            <p:nvPicPr>
              <p:cNvPr id="7" name="Picture 6">
                <a:extLst>
                  <a:ext uri="{FF2B5EF4-FFF2-40B4-BE49-F238E27FC236}">
                    <a16:creationId xmlns:a16="http://schemas.microsoft.com/office/drawing/2014/main" id="{24F2CB3A-B879-A7C8-AE48-4C673FAF7423}"/>
                  </a:ext>
                </a:extLst>
              </p:cNvPr>
              <p:cNvPicPr>
                <a:picLocks noChangeAspect="1"/>
              </p:cNvPicPr>
              <p:nvPr/>
            </p:nvPicPr>
            <p:blipFill>
              <a:blip r:embed="rId3">
                <a:alphaModFix amt="23000"/>
              </a:blip>
              <a:srcRect l="7535" t="1862" r="7535" b="4697"/>
              <a:stretch/>
            </p:blipFill>
            <p:spPr>
              <a:xfrm>
                <a:off x="0" y="0"/>
                <a:ext cx="12192000" cy="5679823"/>
              </a:xfrm>
              <a:prstGeom prst="rect">
                <a:avLst/>
              </a:prstGeom>
            </p:spPr>
          </p:pic>
          <p:pic>
            <p:nvPicPr>
              <p:cNvPr id="10" name="Picture 9">
                <a:extLst>
                  <a:ext uri="{FF2B5EF4-FFF2-40B4-BE49-F238E27FC236}">
                    <a16:creationId xmlns:a16="http://schemas.microsoft.com/office/drawing/2014/main" id="{E7F85A4A-2273-8DA6-6FB6-FEDD7FAB1483}"/>
                  </a:ext>
                </a:extLst>
              </p:cNvPr>
              <p:cNvPicPr>
                <a:picLocks noChangeAspect="1"/>
              </p:cNvPicPr>
              <p:nvPr/>
            </p:nvPicPr>
            <p:blipFill>
              <a:blip r:embed="rId3">
                <a:alphaModFix amt="23000"/>
              </a:blip>
              <a:srcRect l="166" t="59447" r="44008" b="4698"/>
              <a:stretch/>
            </p:blipFill>
            <p:spPr>
              <a:xfrm>
                <a:off x="8436013" y="0"/>
                <a:ext cx="3755987" cy="1247774"/>
              </a:xfrm>
              <a:prstGeom prst="rect">
                <a:avLst/>
              </a:prstGeom>
            </p:spPr>
          </p:pic>
        </p:grpSp>
        <p:grpSp>
          <p:nvGrpSpPr>
            <p:cNvPr id="8" name="Group 7">
              <a:extLst>
                <a:ext uri="{FF2B5EF4-FFF2-40B4-BE49-F238E27FC236}">
                  <a16:creationId xmlns:a16="http://schemas.microsoft.com/office/drawing/2014/main" id="{09052058-D08E-6B54-4607-97F58C3F2063}"/>
                </a:ext>
              </a:extLst>
            </p:cNvPr>
            <p:cNvGrpSpPr/>
            <p:nvPr/>
          </p:nvGrpSpPr>
          <p:grpSpPr>
            <a:xfrm>
              <a:off x="5001288" y="2083654"/>
              <a:ext cx="2189424" cy="1699074"/>
              <a:chOff x="5001288" y="1958525"/>
              <a:chExt cx="2189424" cy="1699074"/>
            </a:xfrm>
          </p:grpSpPr>
          <p:sp>
            <p:nvSpPr>
              <p:cNvPr id="4" name="Oval 3">
                <a:extLst>
                  <a:ext uri="{FF2B5EF4-FFF2-40B4-BE49-F238E27FC236}">
                    <a16:creationId xmlns:a16="http://schemas.microsoft.com/office/drawing/2014/main" id="{D85899B6-D320-2E58-D74C-770BFD1A3F4E}"/>
                  </a:ext>
                </a:extLst>
              </p:cNvPr>
              <p:cNvSpPr/>
              <p:nvPr/>
            </p:nvSpPr>
            <p:spPr>
              <a:xfrm>
                <a:off x="5001288" y="1958525"/>
                <a:ext cx="2189424" cy="1699074"/>
              </a:xfrm>
              <a:prstGeom prst="ellipse">
                <a:avLst/>
              </a:prstGeom>
              <a:solidFill>
                <a:schemeClr val="accent1"/>
              </a:solidFill>
              <a:ln w="22225">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sp>
            <p:nvSpPr>
              <p:cNvPr id="13" name="TextBox 12">
                <a:extLst>
                  <a:ext uri="{FF2B5EF4-FFF2-40B4-BE49-F238E27FC236}">
                    <a16:creationId xmlns:a16="http://schemas.microsoft.com/office/drawing/2014/main" id="{3AE1B3B3-A729-DB7C-1762-B661CEF4D340}"/>
                  </a:ext>
                </a:extLst>
              </p:cNvPr>
              <p:cNvSpPr txBox="1"/>
              <p:nvPr/>
            </p:nvSpPr>
            <p:spPr>
              <a:xfrm>
                <a:off x="5353050" y="2850764"/>
                <a:ext cx="1485900" cy="492443"/>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50" b="0" i="0" u="none" strike="noStrike" kern="1200" cap="none" spc="0" normalizeH="0" baseline="0" noProof="0">
                    <a:ln>
                      <a:noFill/>
                    </a:ln>
                    <a:solidFill>
                      <a:srgbClr val="FFFFFF"/>
                    </a:solidFill>
                    <a:effectLst/>
                    <a:uLnTx/>
                    <a:uFillTx/>
                    <a:latin typeface="Poppins Medium" panose="00000600000000000000" pitchFamily="2" charset="0"/>
                    <a:ea typeface="+mn-ea"/>
                    <a:cs typeface="Poppins Medium" panose="00000600000000000000" pitchFamily="2" charset="0"/>
                  </a:rPr>
                  <a:t>DATA</a:t>
                </a:r>
                <a:br>
                  <a:rPr kumimoji="0" lang="en-US" sz="1550" b="0" i="0" u="none" strike="noStrike" kern="1200" cap="none" spc="0" normalizeH="0" baseline="0" noProof="0">
                    <a:ln>
                      <a:noFill/>
                    </a:ln>
                    <a:solidFill>
                      <a:srgbClr val="FFFFFF"/>
                    </a:solidFill>
                    <a:effectLst/>
                    <a:uLnTx/>
                    <a:uFillTx/>
                    <a:latin typeface="Poppins Medium" panose="00000600000000000000" pitchFamily="2" charset="0"/>
                    <a:ea typeface="+mn-ea"/>
                    <a:cs typeface="Poppins Medium" panose="00000600000000000000" pitchFamily="2" charset="0"/>
                  </a:rPr>
                </a:br>
                <a:r>
                  <a:rPr kumimoji="0" lang="en-US" sz="1550" b="0" i="0" u="none" strike="noStrike" kern="1200" cap="none" spc="0" normalizeH="0" baseline="0" noProof="0">
                    <a:ln>
                      <a:noFill/>
                    </a:ln>
                    <a:solidFill>
                      <a:srgbClr val="FFFFFF"/>
                    </a:solidFill>
                    <a:effectLst/>
                    <a:uLnTx/>
                    <a:uFillTx/>
                    <a:latin typeface="Poppins Medium" panose="00000600000000000000" pitchFamily="2" charset="0"/>
                    <a:ea typeface="+mn-ea"/>
                    <a:cs typeface="Poppins Medium" panose="00000600000000000000" pitchFamily="2" charset="0"/>
                  </a:rPr>
                  <a:t>PLATFORM </a:t>
                </a:r>
              </a:p>
            </p:txBody>
          </p:sp>
          <p:pic>
            <p:nvPicPr>
              <p:cNvPr id="15" name="Graphic 14">
                <a:extLst>
                  <a:ext uri="{FF2B5EF4-FFF2-40B4-BE49-F238E27FC236}">
                    <a16:creationId xmlns:a16="http://schemas.microsoft.com/office/drawing/2014/main" id="{C4867198-BD57-ED16-AF64-3A85E9DE52D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892802" y="2240428"/>
                <a:ext cx="406398" cy="534732"/>
              </a:xfrm>
              <a:prstGeom prst="rect">
                <a:avLst/>
              </a:prstGeom>
            </p:spPr>
          </p:pic>
        </p:grpSp>
      </p:grpSp>
      <p:pic>
        <p:nvPicPr>
          <p:cNvPr id="9" name="Picture 8">
            <a:extLst>
              <a:ext uri="{FF2B5EF4-FFF2-40B4-BE49-F238E27FC236}">
                <a16:creationId xmlns:a16="http://schemas.microsoft.com/office/drawing/2014/main" id="{29BC7538-36C5-EFD6-9232-8848099F9730}"/>
              </a:ext>
            </a:extLst>
          </p:cNvPr>
          <p:cNvPicPr>
            <a:picLocks noChangeAspect="1"/>
          </p:cNvPicPr>
          <p:nvPr/>
        </p:nvPicPr>
        <p:blipFill>
          <a:blip r:embed="rId3">
            <a:alphaModFix amt="23000"/>
          </a:blip>
          <a:srcRect l="166" t="908" r="339" b="73500"/>
          <a:stretch/>
        </p:blipFill>
        <p:spPr>
          <a:xfrm rot="5400000">
            <a:off x="-2925147" y="3160129"/>
            <a:ext cx="6748147" cy="897858"/>
          </a:xfrm>
          <a:prstGeom prst="rect">
            <a:avLst/>
          </a:prstGeom>
        </p:spPr>
      </p:pic>
      <p:sp>
        <p:nvSpPr>
          <p:cNvPr id="2" name="Title 1">
            <a:extLst>
              <a:ext uri="{FF2B5EF4-FFF2-40B4-BE49-F238E27FC236}">
                <a16:creationId xmlns:a16="http://schemas.microsoft.com/office/drawing/2014/main" id="{7804C305-3CAB-FCFE-D614-DE0DE031B663}"/>
              </a:ext>
            </a:extLst>
          </p:cNvPr>
          <p:cNvSpPr>
            <a:spLocks noGrp="1"/>
          </p:cNvSpPr>
          <p:nvPr>
            <p:ph type="title"/>
          </p:nvPr>
        </p:nvSpPr>
        <p:spPr>
          <a:xfrm>
            <a:off x="495300" y="379786"/>
            <a:ext cx="9182100" cy="391739"/>
          </a:xfrm>
        </p:spPr>
        <p:txBody>
          <a:bodyPr/>
          <a:lstStyle/>
          <a:p>
            <a:r>
              <a:rPr lang="en-US">
                <a:latin typeface="Poppins ExtraLight"/>
                <a:cs typeface="Poppins ExtraLight"/>
              </a:rPr>
              <a:t>Continued Data Investment and Innovation to Increase Nexxen’s Advantages </a:t>
            </a:r>
            <a:endParaRPr lang="en-US"/>
          </a:p>
        </p:txBody>
      </p:sp>
      <p:grpSp>
        <p:nvGrpSpPr>
          <p:cNvPr id="5" name="Group 4">
            <a:extLst>
              <a:ext uri="{FF2B5EF4-FFF2-40B4-BE49-F238E27FC236}">
                <a16:creationId xmlns:a16="http://schemas.microsoft.com/office/drawing/2014/main" id="{6DE8FD89-56EB-2278-2D76-7EF89341A005}"/>
              </a:ext>
            </a:extLst>
          </p:cNvPr>
          <p:cNvGrpSpPr/>
          <p:nvPr/>
        </p:nvGrpSpPr>
        <p:grpSpPr>
          <a:xfrm>
            <a:off x="587829" y="4250413"/>
            <a:ext cx="11016342" cy="1679932"/>
            <a:chOff x="587829" y="4061784"/>
            <a:chExt cx="11016342" cy="1679932"/>
          </a:xfrm>
        </p:grpSpPr>
        <p:sp>
          <p:nvSpPr>
            <p:cNvPr id="14" name="Text Placeholder 2">
              <a:extLst>
                <a:ext uri="{FF2B5EF4-FFF2-40B4-BE49-F238E27FC236}">
                  <a16:creationId xmlns:a16="http://schemas.microsoft.com/office/drawing/2014/main" id="{01B008B8-6D58-FE67-A5FD-332905592DDE}"/>
                </a:ext>
              </a:extLst>
            </p:cNvPr>
            <p:cNvSpPr txBox="1">
              <a:spLocks/>
            </p:cNvSpPr>
            <p:nvPr/>
          </p:nvSpPr>
          <p:spPr>
            <a:xfrm>
              <a:off x="2866911" y="5049154"/>
              <a:ext cx="1900014" cy="455574"/>
            </a:xfrm>
            <a:prstGeom prst="rect">
              <a:avLst/>
            </a:prstGeom>
          </p:spPr>
          <p:txBody>
            <a:bodyPr vert="horz" wrap="square" lIns="0" tIns="0" rIns="0" bIns="0" rtlCol="0" anchor="t">
              <a:spAutoFit/>
            </a:bodyPr>
            <a:lstStyle>
              <a:lvl1pPr marL="0" indent="0" algn="l" defTabSz="914400" rtl="0" eaLnBrk="1" latinLnBrk="0" hangingPunct="1">
                <a:lnSpc>
                  <a:spcPct val="110000"/>
                </a:lnSpc>
                <a:spcBef>
                  <a:spcPts val="900"/>
                </a:spcBef>
                <a:buFont typeface="Arial" panose="020B0604020202020204" pitchFamily="34" charset="0"/>
                <a:buNone/>
                <a:defRPr sz="1500" b="1" kern="1200" cap="none" spc="30" baseline="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400" b="1" i="0" u="none" strike="noStrike" kern="1200" cap="none" spc="30" normalizeH="0" baseline="0" noProof="0">
                  <a:ln>
                    <a:noFill/>
                  </a:ln>
                  <a:solidFill>
                    <a:srgbClr val="8CF585"/>
                  </a:solidFill>
                  <a:effectLst/>
                  <a:uLnTx/>
                  <a:uFillTx/>
                  <a:latin typeface="Arial"/>
                  <a:ea typeface="+mn-ea"/>
                  <a:cs typeface="Arial"/>
                </a:rPr>
                <a:t>NEW NEXXEN </a:t>
              </a:r>
              <a:br>
                <a:rPr kumimoji="0" lang="en-US" sz="1400" b="1" i="0" u="none" strike="noStrike" kern="1200" cap="none" spc="30" normalizeH="0" baseline="0" noProof="0">
                  <a:ln>
                    <a:noFill/>
                  </a:ln>
                  <a:solidFill>
                    <a:srgbClr val="8CF585"/>
                  </a:solidFill>
                  <a:effectLst/>
                  <a:uLnTx/>
                  <a:uFillTx/>
                  <a:latin typeface="Arial"/>
                  <a:ea typeface="+mn-ea"/>
                  <a:cs typeface="Arial"/>
                </a:rPr>
              </a:br>
              <a:r>
                <a:rPr kumimoji="0" lang="en-US" sz="1400" b="1" i="0" u="none" strike="noStrike" kern="1200" cap="none" spc="30" normalizeH="0" baseline="0" noProof="0">
                  <a:ln>
                    <a:noFill/>
                  </a:ln>
                  <a:solidFill>
                    <a:srgbClr val="8CF585"/>
                  </a:solidFill>
                  <a:effectLst/>
                  <a:uLnTx/>
                  <a:uFillTx/>
                  <a:latin typeface="Arial"/>
                  <a:ea typeface="+mn-ea"/>
                  <a:cs typeface="Arial"/>
                </a:rPr>
                <a:t>CLEAN ROOM</a:t>
              </a:r>
            </a:p>
          </p:txBody>
        </p:sp>
        <p:sp>
          <p:nvSpPr>
            <p:cNvPr id="17" name="Text Placeholder 2">
              <a:extLst>
                <a:ext uri="{FF2B5EF4-FFF2-40B4-BE49-F238E27FC236}">
                  <a16:creationId xmlns:a16="http://schemas.microsoft.com/office/drawing/2014/main" id="{28310510-C62B-856A-85EB-0DA4EC9A2237}"/>
                </a:ext>
              </a:extLst>
            </p:cNvPr>
            <p:cNvSpPr txBox="1">
              <a:spLocks/>
            </p:cNvSpPr>
            <p:nvPr/>
          </p:nvSpPr>
          <p:spPr>
            <a:xfrm>
              <a:off x="5145993" y="5049154"/>
              <a:ext cx="1900014" cy="455574"/>
            </a:xfrm>
            <a:prstGeom prst="rect">
              <a:avLst/>
            </a:prstGeom>
          </p:spPr>
          <p:txBody>
            <a:bodyPr vert="horz" wrap="square" lIns="0" tIns="0" rIns="0" bIns="0" rtlCol="0" anchor="t">
              <a:spAutoFit/>
            </a:bodyPr>
            <a:lstStyle>
              <a:lvl1pPr marL="0" indent="0" algn="l" defTabSz="914400" rtl="0" eaLnBrk="1" latinLnBrk="0" hangingPunct="1">
                <a:lnSpc>
                  <a:spcPct val="110000"/>
                </a:lnSpc>
                <a:spcBef>
                  <a:spcPts val="900"/>
                </a:spcBef>
                <a:buFont typeface="Arial" panose="020B0604020202020204" pitchFamily="34" charset="0"/>
                <a:buNone/>
                <a:defRPr sz="1500" b="1" kern="1200" cap="none" spc="30" baseline="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400" b="1" i="0" u="none" strike="noStrike" kern="1200" cap="none" spc="30" normalizeH="0" baseline="0" noProof="0">
                  <a:ln>
                    <a:noFill/>
                  </a:ln>
                  <a:solidFill>
                    <a:srgbClr val="8CF585"/>
                  </a:solidFill>
                  <a:effectLst/>
                  <a:uLnTx/>
                  <a:uFillTx/>
                  <a:latin typeface="Arial"/>
                  <a:ea typeface="+mn-ea"/>
                  <a:cs typeface="Arial"/>
                </a:rPr>
                <a:t>NEXXEN </a:t>
              </a:r>
              <a:br>
                <a:rPr kumimoji="0" lang="en-US" sz="1400" b="1" i="0" u="none" strike="noStrike" kern="1200" cap="none" spc="30" normalizeH="0" baseline="0" noProof="0">
                  <a:ln>
                    <a:noFill/>
                  </a:ln>
                  <a:solidFill>
                    <a:srgbClr val="8CF585"/>
                  </a:solidFill>
                  <a:effectLst/>
                  <a:uLnTx/>
                  <a:uFillTx/>
                  <a:latin typeface="Arial"/>
                  <a:ea typeface="+mn-ea"/>
                  <a:cs typeface="Arial"/>
                </a:rPr>
              </a:br>
              <a:r>
                <a:rPr kumimoji="0" lang="en-US" sz="1400" b="1" i="0" u="none" strike="noStrike" kern="1200" cap="none" spc="30" normalizeH="0" baseline="0" noProof="0">
                  <a:ln>
                    <a:noFill/>
                  </a:ln>
                  <a:solidFill>
                    <a:srgbClr val="8CF585"/>
                  </a:solidFill>
                  <a:effectLst/>
                  <a:uLnTx/>
                  <a:uFillTx/>
                  <a:latin typeface="Arial"/>
                  <a:ea typeface="+mn-ea"/>
                  <a:cs typeface="Arial"/>
                </a:rPr>
                <a:t>HEALTH</a:t>
              </a:r>
            </a:p>
          </p:txBody>
        </p:sp>
        <p:sp>
          <p:nvSpPr>
            <p:cNvPr id="18" name="Text Placeholder 2">
              <a:extLst>
                <a:ext uri="{FF2B5EF4-FFF2-40B4-BE49-F238E27FC236}">
                  <a16:creationId xmlns:a16="http://schemas.microsoft.com/office/drawing/2014/main" id="{89A04D73-99B6-1FD5-71A3-59D80A157981}"/>
                </a:ext>
              </a:extLst>
            </p:cNvPr>
            <p:cNvSpPr txBox="1">
              <a:spLocks/>
            </p:cNvSpPr>
            <p:nvPr/>
          </p:nvSpPr>
          <p:spPr>
            <a:xfrm>
              <a:off x="7425075" y="5049154"/>
              <a:ext cx="1900014" cy="692562"/>
            </a:xfrm>
            <a:prstGeom prst="rect">
              <a:avLst/>
            </a:prstGeom>
          </p:spPr>
          <p:txBody>
            <a:bodyPr vert="horz" wrap="square" lIns="0" tIns="0" rIns="0" bIns="0" rtlCol="0" anchor="t">
              <a:spAutoFit/>
            </a:bodyPr>
            <a:lstStyle>
              <a:lvl1pPr marL="0" indent="0" algn="l" defTabSz="914400" rtl="0" eaLnBrk="1" latinLnBrk="0" hangingPunct="1">
                <a:lnSpc>
                  <a:spcPct val="110000"/>
                </a:lnSpc>
                <a:spcBef>
                  <a:spcPts val="900"/>
                </a:spcBef>
                <a:buFont typeface="Arial" panose="020B0604020202020204" pitchFamily="34" charset="0"/>
                <a:buNone/>
                <a:defRPr sz="1500" b="1" kern="1200" cap="none" spc="30" baseline="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400" b="1" i="0" u="none" strike="noStrike" kern="1200" cap="none" spc="30" normalizeH="0" baseline="0" noProof="0">
                  <a:ln>
                    <a:noFill/>
                  </a:ln>
                  <a:solidFill>
                    <a:srgbClr val="8CF585"/>
                  </a:solidFill>
                  <a:effectLst/>
                  <a:uLnTx/>
                  <a:uFillTx/>
                  <a:latin typeface="Arial"/>
                  <a:ea typeface="+mn-ea"/>
                  <a:cs typeface="Arial"/>
                </a:rPr>
                <a:t>REAL-TIME CAMPAIGN OPTIMIZATION</a:t>
              </a:r>
            </a:p>
          </p:txBody>
        </p:sp>
        <p:sp>
          <p:nvSpPr>
            <p:cNvPr id="19" name="Text Placeholder 2">
              <a:extLst>
                <a:ext uri="{FF2B5EF4-FFF2-40B4-BE49-F238E27FC236}">
                  <a16:creationId xmlns:a16="http://schemas.microsoft.com/office/drawing/2014/main" id="{426111FA-1136-9B35-3228-482FA648FC38}"/>
                </a:ext>
              </a:extLst>
            </p:cNvPr>
            <p:cNvSpPr txBox="1">
              <a:spLocks/>
            </p:cNvSpPr>
            <p:nvPr/>
          </p:nvSpPr>
          <p:spPr>
            <a:xfrm>
              <a:off x="9704157" y="5049154"/>
              <a:ext cx="1900014" cy="692562"/>
            </a:xfrm>
            <a:prstGeom prst="rect">
              <a:avLst/>
            </a:prstGeom>
          </p:spPr>
          <p:txBody>
            <a:bodyPr vert="horz" wrap="square" lIns="0" tIns="0" rIns="0" bIns="0" rtlCol="0" anchor="t">
              <a:spAutoFit/>
            </a:bodyPr>
            <a:lstStyle>
              <a:lvl1pPr marL="0" indent="0" algn="l" defTabSz="914400" rtl="0" eaLnBrk="1" latinLnBrk="0" hangingPunct="1">
                <a:lnSpc>
                  <a:spcPct val="110000"/>
                </a:lnSpc>
                <a:spcBef>
                  <a:spcPts val="900"/>
                </a:spcBef>
                <a:buFont typeface="Arial" panose="020B0604020202020204" pitchFamily="34" charset="0"/>
                <a:buNone/>
                <a:defRPr sz="1500" b="1" kern="1200" cap="none" spc="30" baseline="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400" b="1" i="0" u="none" strike="noStrike" kern="1200" cap="none" spc="30" normalizeH="0" baseline="0" noProof="0">
                  <a:ln>
                    <a:noFill/>
                  </a:ln>
                  <a:solidFill>
                    <a:srgbClr val="8CF585"/>
                  </a:solidFill>
                  <a:effectLst/>
                  <a:uLnTx/>
                  <a:uFillTx/>
                  <a:latin typeface="Arial"/>
                  <a:ea typeface="+mn-ea"/>
                  <a:cs typeface="Arial"/>
                </a:rPr>
                <a:t>NEW DATA PLATFORM ARCHITECTURE</a:t>
              </a:r>
            </a:p>
          </p:txBody>
        </p:sp>
        <p:sp>
          <p:nvSpPr>
            <p:cNvPr id="20" name="Text Placeholder 2">
              <a:extLst>
                <a:ext uri="{FF2B5EF4-FFF2-40B4-BE49-F238E27FC236}">
                  <a16:creationId xmlns:a16="http://schemas.microsoft.com/office/drawing/2014/main" id="{AAEAC320-A29F-F9D4-A4CE-7E5AB31D9BA7}"/>
                </a:ext>
              </a:extLst>
            </p:cNvPr>
            <p:cNvSpPr txBox="1">
              <a:spLocks/>
            </p:cNvSpPr>
            <p:nvPr/>
          </p:nvSpPr>
          <p:spPr>
            <a:xfrm>
              <a:off x="587829" y="5049154"/>
              <a:ext cx="1900014" cy="455574"/>
            </a:xfrm>
            <a:prstGeom prst="rect">
              <a:avLst/>
            </a:prstGeom>
          </p:spPr>
          <p:txBody>
            <a:bodyPr vert="horz" wrap="square" lIns="0" tIns="0" rIns="0" bIns="0" rtlCol="0" anchor="t">
              <a:spAutoFit/>
            </a:bodyPr>
            <a:lstStyle>
              <a:lvl1pPr marL="0" indent="0" algn="l" defTabSz="914400" rtl="0" eaLnBrk="1" latinLnBrk="0" hangingPunct="1">
                <a:lnSpc>
                  <a:spcPct val="110000"/>
                </a:lnSpc>
                <a:spcBef>
                  <a:spcPts val="900"/>
                </a:spcBef>
                <a:buFont typeface="Arial" panose="020B0604020202020204" pitchFamily="34" charset="0"/>
                <a:buNone/>
                <a:defRPr sz="1500" b="1" kern="1200" cap="none" spc="30" baseline="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400" b="1" i="0" u="none" strike="noStrike" kern="1200" cap="none" spc="30" normalizeH="0" baseline="0" noProof="0">
                  <a:ln>
                    <a:noFill/>
                  </a:ln>
                  <a:solidFill>
                    <a:srgbClr val="8CF585"/>
                  </a:solidFill>
                  <a:effectLst/>
                  <a:uLnTx/>
                  <a:uFillTx/>
                  <a:latin typeface="Arial"/>
                  <a:ea typeface="+mn-ea"/>
                  <a:cs typeface="Arial"/>
                </a:rPr>
                <a:t>EXPANDED ID </a:t>
              </a:r>
              <a:br>
                <a:rPr kumimoji="0" lang="en-US" sz="1400" b="1" i="0" u="none" strike="noStrike" kern="1200" cap="none" spc="30" normalizeH="0" baseline="0" noProof="0">
                  <a:ln>
                    <a:noFill/>
                  </a:ln>
                  <a:solidFill>
                    <a:srgbClr val="8CF585"/>
                  </a:solidFill>
                  <a:effectLst/>
                  <a:uLnTx/>
                  <a:uFillTx/>
                  <a:latin typeface="Arial"/>
                  <a:ea typeface="+mn-ea"/>
                  <a:cs typeface="Arial"/>
                </a:rPr>
              </a:br>
              <a:r>
                <a:rPr kumimoji="0" lang="en-US" sz="1400" b="1" i="0" u="none" strike="noStrike" kern="1200" cap="none" spc="30" normalizeH="0" baseline="0" noProof="0">
                  <a:ln>
                    <a:noFill/>
                  </a:ln>
                  <a:solidFill>
                    <a:srgbClr val="8CF585"/>
                  </a:solidFill>
                  <a:effectLst/>
                  <a:uLnTx/>
                  <a:uFillTx/>
                  <a:latin typeface="Arial"/>
                  <a:ea typeface="+mn-ea"/>
                  <a:cs typeface="Arial"/>
                </a:rPr>
                <a:t>GRAPH</a:t>
              </a:r>
            </a:p>
          </p:txBody>
        </p:sp>
        <p:pic>
          <p:nvPicPr>
            <p:cNvPr id="62" name="Graphic 61">
              <a:extLst>
                <a:ext uri="{FF2B5EF4-FFF2-40B4-BE49-F238E27FC236}">
                  <a16:creationId xmlns:a16="http://schemas.microsoft.com/office/drawing/2014/main" id="{02301CE6-8A99-A120-5967-DFACD6175837}"/>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1097472" y="4061784"/>
              <a:ext cx="893724" cy="893724"/>
            </a:xfrm>
            <a:prstGeom prst="rect">
              <a:avLst/>
            </a:prstGeom>
          </p:spPr>
        </p:pic>
        <p:pic>
          <p:nvPicPr>
            <p:cNvPr id="63" name="Graphic 62">
              <a:extLst>
                <a:ext uri="{FF2B5EF4-FFF2-40B4-BE49-F238E27FC236}">
                  <a16:creationId xmlns:a16="http://schemas.microsoft.com/office/drawing/2014/main" id="{AC1AE36A-8E9F-D27E-1475-75AA8C875F9D}"/>
                </a:ext>
              </a:extLst>
            </p:cNvPr>
            <p:cNvPicPr>
              <a:picLocks noChangeAspect="1"/>
            </p:cNvPicPr>
            <p:nvPr/>
          </p:nvPicPr>
          <p:blipFill>
            <a:blip r:embed="rId8">
              <a:extLst>
                <a:ext uri="{96DAC541-7B7A-43D3-8B79-37D633B846F1}">
                  <asvg:svgBlip xmlns:asvg="http://schemas.microsoft.com/office/drawing/2016/SVG/main" r:embed="rId9"/>
                </a:ext>
              </a:extLst>
            </a:blip>
            <a:srcRect/>
            <a:stretch/>
          </p:blipFill>
          <p:spPr>
            <a:xfrm>
              <a:off x="3384824" y="4061784"/>
              <a:ext cx="893724" cy="893724"/>
            </a:xfrm>
            <a:prstGeom prst="rect">
              <a:avLst/>
            </a:prstGeom>
          </p:spPr>
        </p:pic>
        <p:pic>
          <p:nvPicPr>
            <p:cNvPr id="64" name="Graphic 63">
              <a:extLst>
                <a:ext uri="{FF2B5EF4-FFF2-40B4-BE49-F238E27FC236}">
                  <a16:creationId xmlns:a16="http://schemas.microsoft.com/office/drawing/2014/main" id="{10ECF8A6-0483-D7EB-2EF4-8EABEB12D683}"/>
                </a:ext>
              </a:extLst>
            </p:cNvPr>
            <p:cNvPicPr>
              <a:picLocks noChangeAspect="1"/>
            </p:cNvPicPr>
            <p:nvPr/>
          </p:nvPicPr>
          <p:blipFill>
            <a:blip r:embed="rId10">
              <a:extLst>
                <a:ext uri="{96DAC541-7B7A-43D3-8B79-37D633B846F1}">
                  <asvg:svgBlip xmlns:asvg="http://schemas.microsoft.com/office/drawing/2016/SVG/main" r:embed="rId11"/>
                </a:ext>
              </a:extLst>
            </a:blip>
            <a:srcRect/>
            <a:stretch/>
          </p:blipFill>
          <p:spPr>
            <a:xfrm>
              <a:off x="7959528" y="4061784"/>
              <a:ext cx="893724" cy="893724"/>
            </a:xfrm>
            <a:prstGeom prst="rect">
              <a:avLst/>
            </a:prstGeom>
          </p:spPr>
        </p:pic>
        <p:pic>
          <p:nvPicPr>
            <p:cNvPr id="65" name="Graphic 64">
              <a:extLst>
                <a:ext uri="{FF2B5EF4-FFF2-40B4-BE49-F238E27FC236}">
                  <a16:creationId xmlns:a16="http://schemas.microsoft.com/office/drawing/2014/main" id="{D1E2FB6E-79CA-EFE4-9097-B600EE145530}"/>
                </a:ext>
              </a:extLst>
            </p:cNvPr>
            <p:cNvPicPr>
              <a:picLocks noChangeAspect="1"/>
            </p:cNvPicPr>
            <p:nvPr/>
          </p:nvPicPr>
          <p:blipFill>
            <a:blip r:embed="rId12">
              <a:extLst>
                <a:ext uri="{96DAC541-7B7A-43D3-8B79-37D633B846F1}">
                  <asvg:svgBlip xmlns:asvg="http://schemas.microsoft.com/office/drawing/2016/SVG/main" r:embed="rId13"/>
                </a:ext>
              </a:extLst>
            </a:blip>
            <a:srcRect/>
            <a:stretch/>
          </p:blipFill>
          <p:spPr>
            <a:xfrm>
              <a:off x="10246880" y="4061784"/>
              <a:ext cx="893724" cy="893724"/>
            </a:xfrm>
            <a:prstGeom prst="rect">
              <a:avLst/>
            </a:prstGeom>
          </p:spPr>
        </p:pic>
        <p:pic>
          <p:nvPicPr>
            <p:cNvPr id="66" name="Graphic 65">
              <a:extLst>
                <a:ext uri="{FF2B5EF4-FFF2-40B4-BE49-F238E27FC236}">
                  <a16:creationId xmlns:a16="http://schemas.microsoft.com/office/drawing/2014/main" id="{E451F296-4E68-D406-7193-15FA73D68DE6}"/>
                </a:ext>
              </a:extLst>
            </p:cNvPr>
            <p:cNvPicPr>
              <a:picLocks noChangeAspect="1"/>
            </p:cNvPicPr>
            <p:nvPr/>
          </p:nvPicPr>
          <p:blipFill>
            <a:blip r:embed="rId14">
              <a:extLst>
                <a:ext uri="{96DAC541-7B7A-43D3-8B79-37D633B846F1}">
                  <asvg:svgBlip xmlns:asvg="http://schemas.microsoft.com/office/drawing/2016/SVG/main" r:embed="rId15"/>
                </a:ext>
              </a:extLst>
            </a:blip>
            <a:srcRect/>
            <a:stretch/>
          </p:blipFill>
          <p:spPr>
            <a:xfrm>
              <a:off x="5672176" y="4061784"/>
              <a:ext cx="893724" cy="893724"/>
            </a:xfrm>
            <a:prstGeom prst="rect">
              <a:avLst/>
            </a:prstGeom>
          </p:spPr>
        </p:pic>
      </p:grpSp>
    </p:spTree>
    <p:extLst>
      <p:ext uri="{BB962C8B-B14F-4D97-AF65-F5344CB8AC3E}">
        <p14:creationId xmlns:p14="http://schemas.microsoft.com/office/powerpoint/2010/main" val="176744569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220461"/>
        </a:solidFill>
        <a:effectLst/>
      </p:bgPr>
    </p:bg>
    <p:spTree>
      <p:nvGrpSpPr>
        <p:cNvPr id="1" name="">
          <a:extLst>
            <a:ext uri="{FF2B5EF4-FFF2-40B4-BE49-F238E27FC236}">
              <a16:creationId xmlns:a16="http://schemas.microsoft.com/office/drawing/2014/main" id="{A15B9090-8509-594E-521A-753059785A08}"/>
            </a:ext>
          </a:extLst>
        </p:cNvPr>
        <p:cNvGrpSpPr/>
        <p:nvPr/>
      </p:nvGrpSpPr>
      <p:grpSpPr>
        <a:xfrm>
          <a:off x="0" y="0"/>
          <a:ext cx="0" cy="0"/>
          <a:chOff x="0" y="0"/>
          <a:chExt cx="0" cy="0"/>
        </a:xfrm>
      </p:grpSpPr>
      <p:grpSp>
        <p:nvGrpSpPr>
          <p:cNvPr id="7" name="Group 6">
            <a:extLst>
              <a:ext uri="{FF2B5EF4-FFF2-40B4-BE49-F238E27FC236}">
                <a16:creationId xmlns:a16="http://schemas.microsoft.com/office/drawing/2014/main" id="{B69040AE-7123-87B4-53EE-3384345D23AE}"/>
              </a:ext>
            </a:extLst>
          </p:cNvPr>
          <p:cNvGrpSpPr/>
          <p:nvPr/>
        </p:nvGrpSpPr>
        <p:grpSpPr>
          <a:xfrm>
            <a:off x="0" y="0"/>
            <a:ext cx="12192000" cy="6858000"/>
            <a:chOff x="0" y="0"/>
            <a:chExt cx="12192000" cy="6858000"/>
          </a:xfrm>
        </p:grpSpPr>
        <p:sp>
          <p:nvSpPr>
            <p:cNvPr id="5" name="Rectangle 4">
              <a:extLst>
                <a:ext uri="{FF2B5EF4-FFF2-40B4-BE49-F238E27FC236}">
                  <a16:creationId xmlns:a16="http://schemas.microsoft.com/office/drawing/2014/main" id="{AF40F4CD-46E6-6B27-0F9B-52ADA784C3FF}"/>
                </a:ext>
              </a:extLst>
            </p:cNvPr>
            <p:cNvSpPr/>
            <p:nvPr/>
          </p:nvSpPr>
          <p:spPr>
            <a:xfrm>
              <a:off x="5669280" y="0"/>
              <a:ext cx="6522720" cy="6858000"/>
            </a:xfrm>
            <a:prstGeom prst="rect">
              <a:avLst/>
            </a:prstGeom>
            <a:gradFill flip="none" rotWithShape="1">
              <a:gsLst>
                <a:gs pos="12000">
                  <a:srgbClr val="240262"/>
                </a:gs>
                <a:gs pos="57000">
                  <a:schemeClr val="tx2"/>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pic>
          <p:nvPicPr>
            <p:cNvPr id="28" name="Picture 27">
              <a:extLst>
                <a:ext uri="{FF2B5EF4-FFF2-40B4-BE49-F238E27FC236}">
                  <a16:creationId xmlns:a16="http://schemas.microsoft.com/office/drawing/2014/main" id="{AE94A070-2EB5-551B-AC29-9F68EBB3A460}"/>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7000"/>
                      </a14:imgEffect>
                    </a14:imgLayer>
                  </a14:imgProps>
                </a:ext>
              </a:extLst>
            </a:blip>
            <a:srcRect l="20099" t="15305" r="23210"/>
            <a:stretch/>
          </p:blipFill>
          <p:spPr>
            <a:xfrm>
              <a:off x="1360263" y="340743"/>
              <a:ext cx="4269012" cy="3587276"/>
            </a:xfrm>
            <a:prstGeom prst="rect">
              <a:avLst/>
            </a:prstGeom>
          </p:spPr>
        </p:pic>
        <p:sp>
          <p:nvSpPr>
            <p:cNvPr id="3" name="Freeform: Shape 2">
              <a:extLst>
                <a:ext uri="{FF2B5EF4-FFF2-40B4-BE49-F238E27FC236}">
                  <a16:creationId xmlns:a16="http://schemas.microsoft.com/office/drawing/2014/main" id="{FA53B030-E26C-6271-F4AE-D0AE6FF9B46D}"/>
                </a:ext>
              </a:extLst>
            </p:cNvPr>
            <p:cNvSpPr/>
            <p:nvPr/>
          </p:nvSpPr>
          <p:spPr>
            <a:xfrm>
              <a:off x="0" y="0"/>
              <a:ext cx="12192000" cy="6858000"/>
            </a:xfrm>
            <a:custGeom>
              <a:avLst/>
              <a:gdLst>
                <a:gd name="connsiteX0" fmla="*/ 2250381 w 12192000"/>
                <a:gd name="connsiteY0" fmla="*/ 972433 h 6858000"/>
                <a:gd name="connsiteX1" fmla="*/ 2305050 w 12192000"/>
                <a:gd name="connsiteY1" fmla="*/ 977900 h 6858000"/>
                <a:gd name="connsiteX2" fmla="*/ 2241550 w 12192000"/>
                <a:gd name="connsiteY2" fmla="*/ 977900 h 6858000"/>
                <a:gd name="connsiteX3" fmla="*/ 3905250 w 12192000"/>
                <a:gd name="connsiteY3" fmla="*/ 438150 h 6858000"/>
                <a:gd name="connsiteX4" fmla="*/ 3429000 w 12192000"/>
                <a:gd name="connsiteY4" fmla="*/ 444500 h 6858000"/>
                <a:gd name="connsiteX5" fmla="*/ 3073400 w 12192000"/>
                <a:gd name="connsiteY5" fmla="*/ 495300 h 6858000"/>
                <a:gd name="connsiteX6" fmla="*/ 2914650 w 12192000"/>
                <a:gd name="connsiteY6" fmla="*/ 539750 h 6858000"/>
                <a:gd name="connsiteX7" fmla="*/ 2825750 w 12192000"/>
                <a:gd name="connsiteY7" fmla="*/ 635000 h 6858000"/>
                <a:gd name="connsiteX8" fmla="*/ 2711450 w 12192000"/>
                <a:gd name="connsiteY8" fmla="*/ 755650 h 6858000"/>
                <a:gd name="connsiteX9" fmla="*/ 2508250 w 12192000"/>
                <a:gd name="connsiteY9" fmla="*/ 812800 h 6858000"/>
                <a:gd name="connsiteX10" fmla="*/ 2250381 w 12192000"/>
                <a:gd name="connsiteY10" fmla="*/ 972433 h 6858000"/>
                <a:gd name="connsiteX11" fmla="*/ 2241550 w 12192000"/>
                <a:gd name="connsiteY11" fmla="*/ 971550 h 6858000"/>
                <a:gd name="connsiteX12" fmla="*/ 2076450 w 12192000"/>
                <a:gd name="connsiteY12" fmla="*/ 1117600 h 6858000"/>
                <a:gd name="connsiteX13" fmla="*/ 1968500 w 12192000"/>
                <a:gd name="connsiteY13" fmla="*/ 1238250 h 6858000"/>
                <a:gd name="connsiteX14" fmla="*/ 1911350 w 12192000"/>
                <a:gd name="connsiteY14" fmla="*/ 1377950 h 6858000"/>
                <a:gd name="connsiteX15" fmla="*/ 1822450 w 12192000"/>
                <a:gd name="connsiteY15" fmla="*/ 1530350 h 6858000"/>
                <a:gd name="connsiteX16" fmla="*/ 1733550 w 12192000"/>
                <a:gd name="connsiteY16" fmla="*/ 1841500 h 6858000"/>
                <a:gd name="connsiteX17" fmla="*/ 1755775 w 12192000"/>
                <a:gd name="connsiteY17" fmla="*/ 2200275 h 6858000"/>
                <a:gd name="connsiteX18" fmla="*/ 1885950 w 12192000"/>
                <a:gd name="connsiteY18" fmla="*/ 2374900 h 6858000"/>
                <a:gd name="connsiteX19" fmla="*/ 2127250 w 12192000"/>
                <a:gd name="connsiteY19" fmla="*/ 2457450 h 6858000"/>
                <a:gd name="connsiteX20" fmla="*/ 2247900 w 12192000"/>
                <a:gd name="connsiteY20" fmla="*/ 2438400 h 6858000"/>
                <a:gd name="connsiteX21" fmla="*/ 2349500 w 12192000"/>
                <a:gd name="connsiteY21" fmla="*/ 2533650 h 6858000"/>
                <a:gd name="connsiteX22" fmla="*/ 2571750 w 12192000"/>
                <a:gd name="connsiteY22" fmla="*/ 2552700 h 6858000"/>
                <a:gd name="connsiteX23" fmla="*/ 2628900 w 12192000"/>
                <a:gd name="connsiteY23" fmla="*/ 2546350 h 6858000"/>
                <a:gd name="connsiteX24" fmla="*/ 2698750 w 12192000"/>
                <a:gd name="connsiteY24" fmla="*/ 2667000 h 6858000"/>
                <a:gd name="connsiteX25" fmla="*/ 2768600 w 12192000"/>
                <a:gd name="connsiteY25" fmla="*/ 2787650 h 6858000"/>
                <a:gd name="connsiteX26" fmla="*/ 2876550 w 12192000"/>
                <a:gd name="connsiteY26" fmla="*/ 2851150 h 6858000"/>
                <a:gd name="connsiteX27" fmla="*/ 3092450 w 12192000"/>
                <a:gd name="connsiteY27" fmla="*/ 2889250 h 6858000"/>
                <a:gd name="connsiteX28" fmla="*/ 3295650 w 12192000"/>
                <a:gd name="connsiteY28" fmla="*/ 2927350 h 6858000"/>
                <a:gd name="connsiteX29" fmla="*/ 3495675 w 12192000"/>
                <a:gd name="connsiteY29" fmla="*/ 2857500 h 6858000"/>
                <a:gd name="connsiteX30" fmla="*/ 3676650 w 12192000"/>
                <a:gd name="connsiteY30" fmla="*/ 2724150 h 6858000"/>
                <a:gd name="connsiteX31" fmla="*/ 3816350 w 12192000"/>
                <a:gd name="connsiteY31" fmla="*/ 2774950 h 6858000"/>
                <a:gd name="connsiteX32" fmla="*/ 3873500 w 12192000"/>
                <a:gd name="connsiteY32" fmla="*/ 2889250 h 6858000"/>
                <a:gd name="connsiteX33" fmla="*/ 3956050 w 12192000"/>
                <a:gd name="connsiteY33" fmla="*/ 3105150 h 6858000"/>
                <a:gd name="connsiteX34" fmla="*/ 4083050 w 12192000"/>
                <a:gd name="connsiteY34" fmla="*/ 3181350 h 6858000"/>
                <a:gd name="connsiteX35" fmla="*/ 4140200 w 12192000"/>
                <a:gd name="connsiteY35" fmla="*/ 3327400 h 6858000"/>
                <a:gd name="connsiteX36" fmla="*/ 4260850 w 12192000"/>
                <a:gd name="connsiteY36" fmla="*/ 3613150 h 6858000"/>
                <a:gd name="connsiteX37" fmla="*/ 4368800 w 12192000"/>
                <a:gd name="connsiteY37" fmla="*/ 3740150 h 6858000"/>
                <a:gd name="connsiteX38" fmla="*/ 4768851 w 12192000"/>
                <a:gd name="connsiteY38" fmla="*/ 4000500 h 6858000"/>
                <a:gd name="connsiteX39" fmla="*/ 4908550 w 12192000"/>
                <a:gd name="connsiteY39" fmla="*/ 3937000 h 6858000"/>
                <a:gd name="connsiteX40" fmla="*/ 4895850 w 12192000"/>
                <a:gd name="connsiteY40" fmla="*/ 3873500 h 6858000"/>
                <a:gd name="connsiteX41" fmla="*/ 4914900 w 12192000"/>
                <a:gd name="connsiteY41" fmla="*/ 3676650 h 6858000"/>
                <a:gd name="connsiteX42" fmla="*/ 4794250 w 12192000"/>
                <a:gd name="connsiteY42" fmla="*/ 3492500 h 6858000"/>
                <a:gd name="connsiteX43" fmla="*/ 4648200 w 12192000"/>
                <a:gd name="connsiteY43" fmla="*/ 3352800 h 6858000"/>
                <a:gd name="connsiteX44" fmla="*/ 4603750 w 12192000"/>
                <a:gd name="connsiteY44" fmla="*/ 3194050 h 6858000"/>
                <a:gd name="connsiteX45" fmla="*/ 4718050 w 12192000"/>
                <a:gd name="connsiteY45" fmla="*/ 3079750 h 6858000"/>
                <a:gd name="connsiteX46" fmla="*/ 4870450 w 12192000"/>
                <a:gd name="connsiteY46" fmla="*/ 2971800 h 6858000"/>
                <a:gd name="connsiteX47" fmla="*/ 5118100 w 12192000"/>
                <a:gd name="connsiteY47" fmla="*/ 2863850 h 6858000"/>
                <a:gd name="connsiteX48" fmla="*/ 5238750 w 12192000"/>
                <a:gd name="connsiteY48" fmla="*/ 2813050 h 6858000"/>
                <a:gd name="connsiteX49" fmla="*/ 5226050 w 12192000"/>
                <a:gd name="connsiteY49" fmla="*/ 2641600 h 6858000"/>
                <a:gd name="connsiteX50" fmla="*/ 5321300 w 12192000"/>
                <a:gd name="connsiteY50" fmla="*/ 2495550 h 6858000"/>
                <a:gd name="connsiteX51" fmla="*/ 5422900 w 12192000"/>
                <a:gd name="connsiteY51" fmla="*/ 2343150 h 6858000"/>
                <a:gd name="connsiteX52" fmla="*/ 5499100 w 12192000"/>
                <a:gd name="connsiteY52" fmla="*/ 2146300 h 6858000"/>
                <a:gd name="connsiteX53" fmla="*/ 5537200 w 12192000"/>
                <a:gd name="connsiteY53" fmla="*/ 1898650 h 6858000"/>
                <a:gd name="connsiteX54" fmla="*/ 5422900 w 12192000"/>
                <a:gd name="connsiteY54" fmla="*/ 1555750 h 6858000"/>
                <a:gd name="connsiteX55" fmla="*/ 5276850 w 12192000"/>
                <a:gd name="connsiteY55" fmla="*/ 1314450 h 6858000"/>
                <a:gd name="connsiteX56" fmla="*/ 5283200 w 12192000"/>
                <a:gd name="connsiteY56" fmla="*/ 1162050 h 6858000"/>
                <a:gd name="connsiteX57" fmla="*/ 5124450 w 12192000"/>
                <a:gd name="connsiteY57" fmla="*/ 984250 h 6858000"/>
                <a:gd name="connsiteX58" fmla="*/ 4933950 w 12192000"/>
                <a:gd name="connsiteY58" fmla="*/ 819150 h 6858000"/>
                <a:gd name="connsiteX59" fmla="*/ 4648200 w 12192000"/>
                <a:gd name="connsiteY59" fmla="*/ 698500 h 6858000"/>
                <a:gd name="connsiteX60" fmla="*/ 4483101 w 12192000"/>
                <a:gd name="connsiteY60" fmla="*/ 609600 h 6858000"/>
                <a:gd name="connsiteX61" fmla="*/ 4311650 w 12192000"/>
                <a:gd name="connsiteY61" fmla="*/ 628650 h 6858000"/>
                <a:gd name="connsiteX62" fmla="*/ 0 w 12192000"/>
                <a:gd name="connsiteY62" fmla="*/ 0 h 6858000"/>
                <a:gd name="connsiteX63" fmla="*/ 12192000 w 12192000"/>
                <a:gd name="connsiteY63" fmla="*/ 0 h 6858000"/>
                <a:gd name="connsiteX64" fmla="*/ 12192000 w 12192000"/>
                <a:gd name="connsiteY64" fmla="*/ 6858000 h 6858000"/>
                <a:gd name="connsiteX65" fmla="*/ 0 w 12192000"/>
                <a:gd name="connsiteY6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12192000" h="6858000">
                  <a:moveTo>
                    <a:pt x="2250381" y="972433"/>
                  </a:moveTo>
                  <a:lnTo>
                    <a:pt x="2305050" y="977900"/>
                  </a:lnTo>
                  <a:lnTo>
                    <a:pt x="2241550" y="977900"/>
                  </a:lnTo>
                  <a:close/>
                  <a:moveTo>
                    <a:pt x="3905250" y="438150"/>
                  </a:moveTo>
                  <a:lnTo>
                    <a:pt x="3429000" y="444500"/>
                  </a:lnTo>
                  <a:lnTo>
                    <a:pt x="3073400" y="495300"/>
                  </a:lnTo>
                  <a:lnTo>
                    <a:pt x="2914650" y="539750"/>
                  </a:lnTo>
                  <a:lnTo>
                    <a:pt x="2825750" y="635000"/>
                  </a:lnTo>
                  <a:lnTo>
                    <a:pt x="2711450" y="755650"/>
                  </a:lnTo>
                  <a:lnTo>
                    <a:pt x="2508250" y="812800"/>
                  </a:lnTo>
                  <a:lnTo>
                    <a:pt x="2250381" y="972433"/>
                  </a:lnTo>
                  <a:lnTo>
                    <a:pt x="2241550" y="971550"/>
                  </a:lnTo>
                  <a:lnTo>
                    <a:pt x="2076450" y="1117600"/>
                  </a:lnTo>
                  <a:lnTo>
                    <a:pt x="1968500" y="1238250"/>
                  </a:lnTo>
                  <a:lnTo>
                    <a:pt x="1911350" y="1377950"/>
                  </a:lnTo>
                  <a:lnTo>
                    <a:pt x="1822450" y="1530350"/>
                  </a:lnTo>
                  <a:lnTo>
                    <a:pt x="1733550" y="1841500"/>
                  </a:lnTo>
                  <a:cubicBezTo>
                    <a:pt x="1735667" y="1983317"/>
                    <a:pt x="1753658" y="2058458"/>
                    <a:pt x="1755775" y="2200275"/>
                  </a:cubicBezTo>
                  <a:cubicBezTo>
                    <a:pt x="1812925" y="2257425"/>
                    <a:pt x="1828800" y="2317750"/>
                    <a:pt x="1885950" y="2374900"/>
                  </a:cubicBezTo>
                  <a:lnTo>
                    <a:pt x="2127250" y="2457450"/>
                  </a:lnTo>
                  <a:lnTo>
                    <a:pt x="2247900" y="2438400"/>
                  </a:lnTo>
                  <a:lnTo>
                    <a:pt x="2349500" y="2533650"/>
                  </a:lnTo>
                  <a:lnTo>
                    <a:pt x="2571750" y="2552700"/>
                  </a:lnTo>
                  <a:lnTo>
                    <a:pt x="2628900" y="2546350"/>
                  </a:lnTo>
                  <a:lnTo>
                    <a:pt x="2698750" y="2667000"/>
                  </a:lnTo>
                  <a:lnTo>
                    <a:pt x="2768600" y="2787650"/>
                  </a:lnTo>
                  <a:lnTo>
                    <a:pt x="2876550" y="2851150"/>
                  </a:lnTo>
                  <a:lnTo>
                    <a:pt x="3092450" y="2889250"/>
                  </a:lnTo>
                  <a:lnTo>
                    <a:pt x="3295650" y="2927350"/>
                  </a:lnTo>
                  <a:lnTo>
                    <a:pt x="3495675" y="2857500"/>
                  </a:lnTo>
                  <a:lnTo>
                    <a:pt x="3676650" y="2724150"/>
                  </a:lnTo>
                  <a:lnTo>
                    <a:pt x="3816350" y="2774950"/>
                  </a:lnTo>
                  <a:lnTo>
                    <a:pt x="3873500" y="2889250"/>
                  </a:lnTo>
                  <a:lnTo>
                    <a:pt x="3956050" y="3105150"/>
                  </a:lnTo>
                  <a:lnTo>
                    <a:pt x="4083050" y="3181350"/>
                  </a:lnTo>
                  <a:lnTo>
                    <a:pt x="4140200" y="3327400"/>
                  </a:lnTo>
                  <a:lnTo>
                    <a:pt x="4260850" y="3613150"/>
                  </a:lnTo>
                  <a:lnTo>
                    <a:pt x="4368800" y="3740150"/>
                  </a:lnTo>
                  <a:lnTo>
                    <a:pt x="4768851" y="4000500"/>
                  </a:lnTo>
                  <a:lnTo>
                    <a:pt x="4908550" y="3937000"/>
                  </a:lnTo>
                  <a:lnTo>
                    <a:pt x="4895850" y="3873500"/>
                  </a:lnTo>
                  <a:lnTo>
                    <a:pt x="4914900" y="3676650"/>
                  </a:lnTo>
                  <a:lnTo>
                    <a:pt x="4794250" y="3492500"/>
                  </a:lnTo>
                  <a:lnTo>
                    <a:pt x="4648200" y="3352800"/>
                  </a:lnTo>
                  <a:lnTo>
                    <a:pt x="4603750" y="3194050"/>
                  </a:lnTo>
                  <a:lnTo>
                    <a:pt x="4718050" y="3079750"/>
                  </a:lnTo>
                  <a:lnTo>
                    <a:pt x="4870450" y="2971800"/>
                  </a:lnTo>
                  <a:lnTo>
                    <a:pt x="5118100" y="2863850"/>
                  </a:lnTo>
                  <a:lnTo>
                    <a:pt x="5238750" y="2813050"/>
                  </a:lnTo>
                  <a:lnTo>
                    <a:pt x="5226050" y="2641600"/>
                  </a:lnTo>
                  <a:lnTo>
                    <a:pt x="5321300" y="2495550"/>
                  </a:lnTo>
                  <a:lnTo>
                    <a:pt x="5422900" y="2343150"/>
                  </a:lnTo>
                  <a:lnTo>
                    <a:pt x="5499100" y="2146300"/>
                  </a:lnTo>
                  <a:lnTo>
                    <a:pt x="5537200" y="1898650"/>
                  </a:lnTo>
                  <a:lnTo>
                    <a:pt x="5422900" y="1555750"/>
                  </a:lnTo>
                  <a:lnTo>
                    <a:pt x="5276850" y="1314450"/>
                  </a:lnTo>
                  <a:lnTo>
                    <a:pt x="5283200" y="1162050"/>
                  </a:lnTo>
                  <a:lnTo>
                    <a:pt x="5124450" y="984250"/>
                  </a:lnTo>
                  <a:lnTo>
                    <a:pt x="4933950" y="819150"/>
                  </a:lnTo>
                  <a:lnTo>
                    <a:pt x="4648200" y="698500"/>
                  </a:lnTo>
                  <a:lnTo>
                    <a:pt x="4483101" y="609600"/>
                  </a:lnTo>
                  <a:lnTo>
                    <a:pt x="4311650" y="628650"/>
                  </a:lnTo>
                  <a:close/>
                  <a:moveTo>
                    <a:pt x="0" y="0"/>
                  </a:moveTo>
                  <a:lnTo>
                    <a:pt x="12192000" y="0"/>
                  </a:lnTo>
                  <a:lnTo>
                    <a:pt x="12192000" y="6858000"/>
                  </a:lnTo>
                  <a:lnTo>
                    <a:pt x="0" y="6858000"/>
                  </a:lnTo>
                  <a:close/>
                </a:path>
              </a:pathLst>
            </a:custGeom>
            <a:blipFill dpi="0" rotWithShape="1">
              <a:blip r:embed="rId5">
                <a:alphaModFix amt="11000"/>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sp>
          <p:nvSpPr>
            <p:cNvPr id="43" name="Freeform: Shape 42">
              <a:extLst>
                <a:ext uri="{FF2B5EF4-FFF2-40B4-BE49-F238E27FC236}">
                  <a16:creationId xmlns:a16="http://schemas.microsoft.com/office/drawing/2014/main" id="{4F817DED-3910-D1E9-9560-54774A5D8DBB}"/>
                </a:ext>
              </a:extLst>
            </p:cNvPr>
            <p:cNvSpPr/>
            <p:nvPr/>
          </p:nvSpPr>
          <p:spPr>
            <a:xfrm>
              <a:off x="922784" y="3867495"/>
              <a:ext cx="5573266" cy="2085630"/>
            </a:xfrm>
            <a:custGeom>
              <a:avLst/>
              <a:gdLst>
                <a:gd name="connsiteX0" fmla="*/ 2727504 w 5455004"/>
                <a:gd name="connsiteY0" fmla="*/ 0 h 1953874"/>
                <a:gd name="connsiteX1" fmla="*/ 2827390 w 5455004"/>
                <a:gd name="connsiteY1" fmla="*/ 5044 h 1953874"/>
                <a:gd name="connsiteX2" fmla="*/ 2852855 w 5455004"/>
                <a:gd name="connsiteY2" fmla="*/ 8930 h 1953874"/>
                <a:gd name="connsiteX3" fmla="*/ 2853883 w 5455004"/>
                <a:gd name="connsiteY3" fmla="*/ 8995 h 1953874"/>
                <a:gd name="connsiteX4" fmla="*/ 2856260 w 5455004"/>
                <a:gd name="connsiteY4" fmla="*/ 9450 h 1953874"/>
                <a:gd name="connsiteX5" fmla="*/ 2924392 w 5455004"/>
                <a:gd name="connsiteY5" fmla="*/ 19848 h 1953874"/>
                <a:gd name="connsiteX6" fmla="*/ 2964485 w 5455004"/>
                <a:gd name="connsiteY6" fmla="*/ 30157 h 1953874"/>
                <a:gd name="connsiteX7" fmla="*/ 2973532 w 5455004"/>
                <a:gd name="connsiteY7" fmla="*/ 31888 h 1953874"/>
                <a:gd name="connsiteX8" fmla="*/ 2982376 w 5455004"/>
                <a:gd name="connsiteY8" fmla="*/ 34757 h 1953874"/>
                <a:gd name="connsiteX9" fmla="*/ 3018016 w 5455004"/>
                <a:gd name="connsiteY9" fmla="*/ 43921 h 1953874"/>
                <a:gd name="connsiteX10" fmla="*/ 3075723 w 5455004"/>
                <a:gd name="connsiteY10" fmla="*/ 65042 h 1953874"/>
                <a:gd name="connsiteX11" fmla="*/ 3087526 w 5455004"/>
                <a:gd name="connsiteY11" fmla="*/ 68872 h 1953874"/>
                <a:gd name="connsiteX12" fmla="*/ 3092398 w 5455004"/>
                <a:gd name="connsiteY12" fmla="*/ 71146 h 1953874"/>
                <a:gd name="connsiteX13" fmla="*/ 3107773 w 5455004"/>
                <a:gd name="connsiteY13" fmla="*/ 76773 h 1953874"/>
                <a:gd name="connsiteX14" fmla="*/ 3193171 w 5455004"/>
                <a:gd name="connsiteY14" fmla="*/ 117911 h 1953874"/>
                <a:gd name="connsiteX15" fmla="*/ 3195384 w 5455004"/>
                <a:gd name="connsiteY15" fmla="*/ 119255 h 1953874"/>
                <a:gd name="connsiteX16" fmla="*/ 3743298 w 5455004"/>
                <a:gd name="connsiteY16" fmla="*/ 119255 h 1953874"/>
                <a:gd name="connsiteX17" fmla="*/ 3857505 w 5455004"/>
                <a:gd name="connsiteY17" fmla="*/ 119255 h 1953874"/>
                <a:gd name="connsiteX18" fmla="*/ 4580870 w 5455004"/>
                <a:gd name="connsiteY18" fmla="*/ 119255 h 1953874"/>
                <a:gd name="connsiteX19" fmla="*/ 5095668 w 5455004"/>
                <a:gd name="connsiteY19" fmla="*/ 246639 h 1953874"/>
                <a:gd name="connsiteX20" fmla="*/ 5365207 w 5455004"/>
                <a:gd name="connsiteY20" fmla="*/ 547767 h 1953874"/>
                <a:gd name="connsiteX21" fmla="*/ 5421513 w 5455004"/>
                <a:gd name="connsiteY21" fmla="*/ 710835 h 1953874"/>
                <a:gd name="connsiteX22" fmla="*/ 5426631 w 5455004"/>
                <a:gd name="connsiteY22" fmla="*/ 731164 h 1953874"/>
                <a:gd name="connsiteX23" fmla="*/ 5455004 w 5455004"/>
                <a:gd name="connsiteY23" fmla="*/ 973354 h 1953874"/>
                <a:gd name="connsiteX24" fmla="*/ 5455004 w 5455004"/>
                <a:gd name="connsiteY24" fmla="*/ 976718 h 1953874"/>
                <a:gd name="connsiteX25" fmla="*/ 5426631 w 5455004"/>
                <a:gd name="connsiteY25" fmla="*/ 1222271 h 1953874"/>
                <a:gd name="connsiteX26" fmla="*/ 5421513 w 5455004"/>
                <a:gd name="connsiteY26" fmla="*/ 1242600 h 1953874"/>
                <a:gd name="connsiteX27" fmla="*/ 5365207 w 5455004"/>
                <a:gd name="connsiteY27" fmla="*/ 1405669 h 1953874"/>
                <a:gd name="connsiteX28" fmla="*/ 5095668 w 5455004"/>
                <a:gd name="connsiteY28" fmla="*/ 1706797 h 1953874"/>
                <a:gd name="connsiteX29" fmla="*/ 4581016 w 5455004"/>
                <a:gd name="connsiteY29" fmla="*/ 1834619 h 1953874"/>
                <a:gd name="connsiteX30" fmla="*/ 3857505 w 5455004"/>
                <a:gd name="connsiteY30" fmla="*/ 1834619 h 1953874"/>
                <a:gd name="connsiteX31" fmla="*/ 3743444 w 5455004"/>
                <a:gd name="connsiteY31" fmla="*/ 1834619 h 1953874"/>
                <a:gd name="connsiteX32" fmla="*/ 3197089 w 5455004"/>
                <a:gd name="connsiteY32" fmla="*/ 1834619 h 1953874"/>
                <a:gd name="connsiteX33" fmla="*/ 3194906 w 5455004"/>
                <a:gd name="connsiteY33" fmla="*/ 1835945 h 1953874"/>
                <a:gd name="connsiteX34" fmla="*/ 3140435 w 5455004"/>
                <a:gd name="connsiteY34" fmla="*/ 1861367 h 1953874"/>
                <a:gd name="connsiteX35" fmla="*/ 3107773 w 5455004"/>
                <a:gd name="connsiteY35" fmla="*/ 1877101 h 1953874"/>
                <a:gd name="connsiteX36" fmla="*/ 3102905 w 5455004"/>
                <a:gd name="connsiteY36" fmla="*/ 1878883 h 1953874"/>
                <a:gd name="connsiteX37" fmla="*/ 3087526 w 5455004"/>
                <a:gd name="connsiteY37" fmla="*/ 1886061 h 1953874"/>
                <a:gd name="connsiteX38" fmla="*/ 3050270 w 5455004"/>
                <a:gd name="connsiteY38" fmla="*/ 1898148 h 1953874"/>
                <a:gd name="connsiteX39" fmla="*/ 3018016 w 5455004"/>
                <a:gd name="connsiteY39" fmla="*/ 1909953 h 1953874"/>
                <a:gd name="connsiteX40" fmla="*/ 2998096 w 5455004"/>
                <a:gd name="connsiteY40" fmla="*/ 1915075 h 1953874"/>
                <a:gd name="connsiteX41" fmla="*/ 2973532 w 5455004"/>
                <a:gd name="connsiteY41" fmla="*/ 1923044 h 1953874"/>
                <a:gd name="connsiteX42" fmla="*/ 2948403 w 5455004"/>
                <a:gd name="connsiteY42" fmla="*/ 1927852 h 1953874"/>
                <a:gd name="connsiteX43" fmla="*/ 2924392 w 5455004"/>
                <a:gd name="connsiteY43" fmla="*/ 1934026 h 1953874"/>
                <a:gd name="connsiteX44" fmla="*/ 2883588 w 5455004"/>
                <a:gd name="connsiteY44" fmla="*/ 1940253 h 1953874"/>
                <a:gd name="connsiteX45" fmla="*/ 2853883 w 5455004"/>
                <a:gd name="connsiteY45" fmla="*/ 1945937 h 1953874"/>
                <a:gd name="connsiteX46" fmla="*/ 2841038 w 5455004"/>
                <a:gd name="connsiteY46" fmla="*/ 1946747 h 1953874"/>
                <a:gd name="connsiteX47" fmla="*/ 2827390 w 5455004"/>
                <a:gd name="connsiteY47" fmla="*/ 1948830 h 1953874"/>
                <a:gd name="connsiteX48" fmla="*/ 2730300 w 5455004"/>
                <a:gd name="connsiteY48" fmla="*/ 1953733 h 1953874"/>
                <a:gd name="connsiteX49" fmla="*/ 2729536 w 5455004"/>
                <a:gd name="connsiteY49" fmla="*/ 1953781 h 1953874"/>
                <a:gd name="connsiteX50" fmla="*/ 2729451 w 5455004"/>
                <a:gd name="connsiteY50" fmla="*/ 1953776 h 1953874"/>
                <a:gd name="connsiteX51" fmla="*/ 2727504 w 5455004"/>
                <a:gd name="connsiteY51" fmla="*/ 1953874 h 1953874"/>
                <a:gd name="connsiteX52" fmla="*/ 2627618 w 5455004"/>
                <a:gd name="connsiteY52" fmla="*/ 1948830 h 1953874"/>
                <a:gd name="connsiteX53" fmla="*/ 2611107 w 5455004"/>
                <a:gd name="connsiteY53" fmla="*/ 1946310 h 1953874"/>
                <a:gd name="connsiteX54" fmla="*/ 2605189 w 5455004"/>
                <a:gd name="connsiteY54" fmla="*/ 1945937 h 1953874"/>
                <a:gd name="connsiteX55" fmla="*/ 2591505 w 5455004"/>
                <a:gd name="connsiteY55" fmla="*/ 1943319 h 1953874"/>
                <a:gd name="connsiteX56" fmla="*/ 2530617 w 5455004"/>
                <a:gd name="connsiteY56" fmla="*/ 1934026 h 1953874"/>
                <a:gd name="connsiteX57" fmla="*/ 2494787 w 5455004"/>
                <a:gd name="connsiteY57" fmla="*/ 1924813 h 1953874"/>
                <a:gd name="connsiteX58" fmla="*/ 2485540 w 5455004"/>
                <a:gd name="connsiteY58" fmla="*/ 1923044 h 1953874"/>
                <a:gd name="connsiteX59" fmla="*/ 2476501 w 5455004"/>
                <a:gd name="connsiteY59" fmla="*/ 1920112 h 1953874"/>
                <a:gd name="connsiteX60" fmla="*/ 2436992 w 5455004"/>
                <a:gd name="connsiteY60" fmla="*/ 1909953 h 1953874"/>
                <a:gd name="connsiteX61" fmla="*/ 2373022 w 5455004"/>
                <a:gd name="connsiteY61" fmla="*/ 1886539 h 1953874"/>
                <a:gd name="connsiteX62" fmla="*/ 2371546 w 5455004"/>
                <a:gd name="connsiteY62" fmla="*/ 1886061 h 1953874"/>
                <a:gd name="connsiteX63" fmla="*/ 2370937 w 5455004"/>
                <a:gd name="connsiteY63" fmla="*/ 1885776 h 1953874"/>
                <a:gd name="connsiteX64" fmla="*/ 2347235 w 5455004"/>
                <a:gd name="connsiteY64" fmla="*/ 1877101 h 1953874"/>
                <a:gd name="connsiteX65" fmla="*/ 2261837 w 5455004"/>
                <a:gd name="connsiteY65" fmla="*/ 1835963 h 1953874"/>
                <a:gd name="connsiteX66" fmla="*/ 2259625 w 5455004"/>
                <a:gd name="connsiteY66" fmla="*/ 1834619 h 1953874"/>
                <a:gd name="connsiteX67" fmla="*/ 1711560 w 5455004"/>
                <a:gd name="connsiteY67" fmla="*/ 1834619 h 1953874"/>
                <a:gd name="connsiteX68" fmla="*/ 1597499 w 5455004"/>
                <a:gd name="connsiteY68" fmla="*/ 1834619 h 1953874"/>
                <a:gd name="connsiteX69" fmla="*/ 873988 w 5455004"/>
                <a:gd name="connsiteY69" fmla="*/ 1834619 h 1953874"/>
                <a:gd name="connsiteX70" fmla="*/ 359335 w 5455004"/>
                <a:gd name="connsiteY70" fmla="*/ 1706797 h 1953874"/>
                <a:gd name="connsiteX71" fmla="*/ 89797 w 5455004"/>
                <a:gd name="connsiteY71" fmla="*/ 1405669 h 1953874"/>
                <a:gd name="connsiteX72" fmla="*/ 33491 w 5455004"/>
                <a:gd name="connsiteY72" fmla="*/ 1242600 h 1953874"/>
                <a:gd name="connsiteX73" fmla="*/ 28372 w 5455004"/>
                <a:gd name="connsiteY73" fmla="*/ 1222271 h 1953874"/>
                <a:gd name="connsiteX74" fmla="*/ 0 w 5455004"/>
                <a:gd name="connsiteY74" fmla="*/ 976718 h 1953874"/>
                <a:gd name="connsiteX75" fmla="*/ 0 w 5455004"/>
                <a:gd name="connsiteY75" fmla="*/ 973354 h 1953874"/>
                <a:gd name="connsiteX76" fmla="*/ 28372 w 5455004"/>
                <a:gd name="connsiteY76" fmla="*/ 731164 h 1953874"/>
                <a:gd name="connsiteX77" fmla="*/ 33491 w 5455004"/>
                <a:gd name="connsiteY77" fmla="*/ 710835 h 1953874"/>
                <a:gd name="connsiteX78" fmla="*/ 89797 w 5455004"/>
                <a:gd name="connsiteY78" fmla="*/ 547767 h 1953874"/>
                <a:gd name="connsiteX79" fmla="*/ 359335 w 5455004"/>
                <a:gd name="connsiteY79" fmla="*/ 246639 h 1953874"/>
                <a:gd name="connsiteX80" fmla="*/ 874134 w 5455004"/>
                <a:gd name="connsiteY80" fmla="*/ 119255 h 1953874"/>
                <a:gd name="connsiteX81" fmla="*/ 1597499 w 5455004"/>
                <a:gd name="connsiteY81" fmla="*/ 119255 h 1953874"/>
                <a:gd name="connsiteX82" fmla="*/ 1711706 w 5455004"/>
                <a:gd name="connsiteY82" fmla="*/ 119255 h 1953874"/>
                <a:gd name="connsiteX83" fmla="*/ 2259625 w 5455004"/>
                <a:gd name="connsiteY83" fmla="*/ 119255 h 1953874"/>
                <a:gd name="connsiteX84" fmla="*/ 2261837 w 5455004"/>
                <a:gd name="connsiteY84" fmla="*/ 117911 h 1953874"/>
                <a:gd name="connsiteX85" fmla="*/ 2727504 w 5455004"/>
                <a:gd name="connsiteY85" fmla="*/ 0 h 1953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5455004" h="1953874">
                  <a:moveTo>
                    <a:pt x="2727504" y="0"/>
                  </a:moveTo>
                  <a:cubicBezTo>
                    <a:pt x="2761226" y="0"/>
                    <a:pt x="2794549" y="1709"/>
                    <a:pt x="2827390" y="5044"/>
                  </a:cubicBezTo>
                  <a:lnTo>
                    <a:pt x="2852855" y="8930"/>
                  </a:lnTo>
                  <a:lnTo>
                    <a:pt x="2853883" y="8995"/>
                  </a:lnTo>
                  <a:lnTo>
                    <a:pt x="2856260" y="9450"/>
                  </a:lnTo>
                  <a:lnTo>
                    <a:pt x="2924392" y="19848"/>
                  </a:lnTo>
                  <a:lnTo>
                    <a:pt x="2964485" y="30157"/>
                  </a:lnTo>
                  <a:lnTo>
                    <a:pt x="2973532" y="31888"/>
                  </a:lnTo>
                  <a:lnTo>
                    <a:pt x="2982376" y="34757"/>
                  </a:lnTo>
                  <a:lnTo>
                    <a:pt x="3018016" y="43921"/>
                  </a:lnTo>
                  <a:lnTo>
                    <a:pt x="3075723" y="65042"/>
                  </a:lnTo>
                  <a:lnTo>
                    <a:pt x="3087526" y="68872"/>
                  </a:lnTo>
                  <a:lnTo>
                    <a:pt x="3092398" y="71146"/>
                  </a:lnTo>
                  <a:lnTo>
                    <a:pt x="3107773" y="76773"/>
                  </a:lnTo>
                  <a:cubicBezTo>
                    <a:pt x="3136993" y="89132"/>
                    <a:pt x="3165486" y="102872"/>
                    <a:pt x="3193171" y="117911"/>
                  </a:cubicBezTo>
                  <a:lnTo>
                    <a:pt x="3195384" y="119255"/>
                  </a:lnTo>
                  <a:lnTo>
                    <a:pt x="3743298" y="119255"/>
                  </a:lnTo>
                  <a:lnTo>
                    <a:pt x="3857505" y="119255"/>
                  </a:lnTo>
                  <a:lnTo>
                    <a:pt x="4580870" y="119255"/>
                  </a:lnTo>
                  <a:cubicBezTo>
                    <a:pt x="4795564" y="119255"/>
                    <a:pt x="4967115" y="161960"/>
                    <a:pt x="5095668" y="246639"/>
                  </a:cubicBezTo>
                  <a:cubicBezTo>
                    <a:pt x="5223929" y="331902"/>
                    <a:pt x="5313873" y="432230"/>
                    <a:pt x="5365207" y="547767"/>
                  </a:cubicBezTo>
                  <a:cubicBezTo>
                    <a:pt x="5389923" y="603342"/>
                    <a:pt x="5408643" y="657747"/>
                    <a:pt x="5421513" y="710835"/>
                  </a:cubicBezTo>
                  <a:lnTo>
                    <a:pt x="5426631" y="731164"/>
                  </a:lnTo>
                  <a:cubicBezTo>
                    <a:pt x="5444913" y="807946"/>
                    <a:pt x="5454712" y="889261"/>
                    <a:pt x="5455004" y="973354"/>
                  </a:cubicBezTo>
                  <a:lnTo>
                    <a:pt x="5455004" y="976718"/>
                  </a:lnTo>
                  <a:cubicBezTo>
                    <a:pt x="5455004" y="1062128"/>
                    <a:pt x="5445059" y="1144466"/>
                    <a:pt x="5426631" y="1222271"/>
                  </a:cubicBezTo>
                  <a:lnTo>
                    <a:pt x="5421513" y="1242600"/>
                  </a:lnTo>
                  <a:cubicBezTo>
                    <a:pt x="5408643" y="1295689"/>
                    <a:pt x="5389923" y="1350094"/>
                    <a:pt x="5365207" y="1405669"/>
                  </a:cubicBezTo>
                  <a:cubicBezTo>
                    <a:pt x="5313873" y="1521206"/>
                    <a:pt x="5223929" y="1621533"/>
                    <a:pt x="5095668" y="1706797"/>
                  </a:cubicBezTo>
                  <a:cubicBezTo>
                    <a:pt x="4967261" y="1791914"/>
                    <a:pt x="4795710" y="1834619"/>
                    <a:pt x="4581016" y="1834619"/>
                  </a:cubicBezTo>
                  <a:lnTo>
                    <a:pt x="3857505" y="1834619"/>
                  </a:lnTo>
                  <a:lnTo>
                    <a:pt x="3743444" y="1834619"/>
                  </a:lnTo>
                  <a:lnTo>
                    <a:pt x="3197089" y="1834619"/>
                  </a:lnTo>
                  <a:lnTo>
                    <a:pt x="3194906" y="1835945"/>
                  </a:lnTo>
                  <a:lnTo>
                    <a:pt x="3140435" y="1861367"/>
                  </a:lnTo>
                  <a:lnTo>
                    <a:pt x="3107773" y="1877101"/>
                  </a:lnTo>
                  <a:lnTo>
                    <a:pt x="3102905" y="1878883"/>
                  </a:lnTo>
                  <a:lnTo>
                    <a:pt x="3087526" y="1886061"/>
                  </a:lnTo>
                  <a:lnTo>
                    <a:pt x="3050270" y="1898148"/>
                  </a:lnTo>
                  <a:lnTo>
                    <a:pt x="3018016" y="1909953"/>
                  </a:lnTo>
                  <a:lnTo>
                    <a:pt x="2998096" y="1915075"/>
                  </a:lnTo>
                  <a:lnTo>
                    <a:pt x="2973532" y="1923044"/>
                  </a:lnTo>
                  <a:lnTo>
                    <a:pt x="2948403" y="1927852"/>
                  </a:lnTo>
                  <a:lnTo>
                    <a:pt x="2924392" y="1934026"/>
                  </a:lnTo>
                  <a:lnTo>
                    <a:pt x="2883588" y="1940253"/>
                  </a:lnTo>
                  <a:lnTo>
                    <a:pt x="2853883" y="1945937"/>
                  </a:lnTo>
                  <a:lnTo>
                    <a:pt x="2841038" y="1946747"/>
                  </a:lnTo>
                  <a:lnTo>
                    <a:pt x="2827390" y="1948830"/>
                  </a:lnTo>
                  <a:lnTo>
                    <a:pt x="2730300" y="1953733"/>
                  </a:lnTo>
                  <a:lnTo>
                    <a:pt x="2729536" y="1953781"/>
                  </a:lnTo>
                  <a:lnTo>
                    <a:pt x="2729451" y="1953776"/>
                  </a:lnTo>
                  <a:lnTo>
                    <a:pt x="2727504" y="1953874"/>
                  </a:lnTo>
                  <a:cubicBezTo>
                    <a:pt x="2693782" y="1953874"/>
                    <a:pt x="2660460" y="1952165"/>
                    <a:pt x="2627618" y="1948830"/>
                  </a:cubicBezTo>
                  <a:lnTo>
                    <a:pt x="2611107" y="1946310"/>
                  </a:lnTo>
                  <a:lnTo>
                    <a:pt x="2605189" y="1945937"/>
                  </a:lnTo>
                  <a:lnTo>
                    <a:pt x="2591505" y="1943319"/>
                  </a:lnTo>
                  <a:lnTo>
                    <a:pt x="2530617" y="1934026"/>
                  </a:lnTo>
                  <a:lnTo>
                    <a:pt x="2494787" y="1924813"/>
                  </a:lnTo>
                  <a:lnTo>
                    <a:pt x="2485540" y="1923044"/>
                  </a:lnTo>
                  <a:lnTo>
                    <a:pt x="2476501" y="1920112"/>
                  </a:lnTo>
                  <a:lnTo>
                    <a:pt x="2436992" y="1909953"/>
                  </a:lnTo>
                  <a:lnTo>
                    <a:pt x="2373022" y="1886539"/>
                  </a:lnTo>
                  <a:lnTo>
                    <a:pt x="2371546" y="1886061"/>
                  </a:lnTo>
                  <a:lnTo>
                    <a:pt x="2370937" y="1885776"/>
                  </a:lnTo>
                  <a:lnTo>
                    <a:pt x="2347235" y="1877101"/>
                  </a:lnTo>
                  <a:cubicBezTo>
                    <a:pt x="2318015" y="1864742"/>
                    <a:pt x="2289522" y="1851002"/>
                    <a:pt x="2261837" y="1835963"/>
                  </a:cubicBezTo>
                  <a:lnTo>
                    <a:pt x="2259625" y="1834619"/>
                  </a:lnTo>
                  <a:lnTo>
                    <a:pt x="1711560" y="1834619"/>
                  </a:lnTo>
                  <a:lnTo>
                    <a:pt x="1597499" y="1834619"/>
                  </a:lnTo>
                  <a:lnTo>
                    <a:pt x="873988" y="1834619"/>
                  </a:lnTo>
                  <a:cubicBezTo>
                    <a:pt x="659293" y="1834619"/>
                    <a:pt x="487743" y="1791914"/>
                    <a:pt x="359335" y="1706797"/>
                  </a:cubicBezTo>
                  <a:cubicBezTo>
                    <a:pt x="231074" y="1621533"/>
                    <a:pt x="141131" y="1521206"/>
                    <a:pt x="89797" y="1405669"/>
                  </a:cubicBezTo>
                  <a:cubicBezTo>
                    <a:pt x="65081" y="1350094"/>
                    <a:pt x="46361" y="1295689"/>
                    <a:pt x="33491" y="1242600"/>
                  </a:cubicBezTo>
                  <a:lnTo>
                    <a:pt x="28372" y="1222271"/>
                  </a:lnTo>
                  <a:cubicBezTo>
                    <a:pt x="9945" y="1144466"/>
                    <a:pt x="0" y="1062128"/>
                    <a:pt x="0" y="976718"/>
                  </a:cubicBezTo>
                  <a:lnTo>
                    <a:pt x="0" y="973354"/>
                  </a:lnTo>
                  <a:cubicBezTo>
                    <a:pt x="292" y="889261"/>
                    <a:pt x="10091" y="807946"/>
                    <a:pt x="28372" y="731164"/>
                  </a:cubicBezTo>
                  <a:lnTo>
                    <a:pt x="33491" y="710835"/>
                  </a:lnTo>
                  <a:cubicBezTo>
                    <a:pt x="46361" y="657747"/>
                    <a:pt x="65081" y="603342"/>
                    <a:pt x="89797" y="547767"/>
                  </a:cubicBezTo>
                  <a:cubicBezTo>
                    <a:pt x="141131" y="432230"/>
                    <a:pt x="231074" y="331902"/>
                    <a:pt x="359335" y="246639"/>
                  </a:cubicBezTo>
                  <a:cubicBezTo>
                    <a:pt x="487889" y="161960"/>
                    <a:pt x="659440" y="119255"/>
                    <a:pt x="874134" y="119255"/>
                  </a:cubicBezTo>
                  <a:lnTo>
                    <a:pt x="1597499" y="119255"/>
                  </a:lnTo>
                  <a:lnTo>
                    <a:pt x="1711706" y="119255"/>
                  </a:lnTo>
                  <a:lnTo>
                    <a:pt x="2259625" y="119255"/>
                  </a:lnTo>
                  <a:lnTo>
                    <a:pt x="2261837" y="117911"/>
                  </a:lnTo>
                  <a:cubicBezTo>
                    <a:pt x="2400263" y="42714"/>
                    <a:pt x="2558895" y="0"/>
                    <a:pt x="2727504" y="0"/>
                  </a:cubicBezTo>
                  <a:close/>
                </a:path>
              </a:pathLst>
            </a:custGeom>
            <a:solidFill>
              <a:schemeClr val="bg2"/>
            </a:solidFill>
            <a:ln>
              <a:noFill/>
            </a:ln>
            <a:effectLst>
              <a:outerShdw blurRad="330200" sx="102000" sy="102000" algn="ctr" rotWithShape="0">
                <a:schemeClr val="accent4"/>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grpSp>
          <p:nvGrpSpPr>
            <p:cNvPr id="40" name="Group 39">
              <a:extLst>
                <a:ext uri="{FF2B5EF4-FFF2-40B4-BE49-F238E27FC236}">
                  <a16:creationId xmlns:a16="http://schemas.microsoft.com/office/drawing/2014/main" id="{66CD3E40-43A9-D398-EFA1-ECCE408A3D33}"/>
                </a:ext>
              </a:extLst>
            </p:cNvPr>
            <p:cNvGrpSpPr/>
            <p:nvPr/>
          </p:nvGrpSpPr>
          <p:grpSpPr>
            <a:xfrm>
              <a:off x="1571626" y="1224873"/>
              <a:ext cx="4325256" cy="2709651"/>
              <a:chOff x="7278914" y="1321415"/>
              <a:chExt cx="2873830" cy="2629152"/>
            </a:xfrm>
          </p:grpSpPr>
          <p:grpSp>
            <p:nvGrpSpPr>
              <p:cNvPr id="36" name="Group 35">
                <a:extLst>
                  <a:ext uri="{FF2B5EF4-FFF2-40B4-BE49-F238E27FC236}">
                    <a16:creationId xmlns:a16="http://schemas.microsoft.com/office/drawing/2014/main" id="{D01E7EDF-4E28-D3B6-0D25-54FDAD655D59}"/>
                  </a:ext>
                </a:extLst>
              </p:cNvPr>
              <p:cNvGrpSpPr/>
              <p:nvPr/>
            </p:nvGrpSpPr>
            <p:grpSpPr>
              <a:xfrm>
                <a:off x="7278914" y="1524000"/>
                <a:ext cx="2873830" cy="2387600"/>
                <a:chOff x="7278914" y="1524000"/>
                <a:chExt cx="2873830" cy="2387600"/>
              </a:xfrm>
            </p:grpSpPr>
            <p:cxnSp>
              <p:nvCxnSpPr>
                <p:cNvPr id="34" name="Straight Connector 33">
                  <a:extLst>
                    <a:ext uri="{FF2B5EF4-FFF2-40B4-BE49-F238E27FC236}">
                      <a16:creationId xmlns:a16="http://schemas.microsoft.com/office/drawing/2014/main" id="{382B8F6F-239D-E7B5-3AAA-CDC6BFD80F5F}"/>
                    </a:ext>
                  </a:extLst>
                </p:cNvPr>
                <p:cNvCxnSpPr/>
                <p:nvPr/>
              </p:nvCxnSpPr>
              <p:spPr>
                <a:xfrm flipH="1">
                  <a:off x="7278914" y="1524000"/>
                  <a:ext cx="1444172" cy="2387600"/>
                </a:xfrm>
                <a:prstGeom prst="line">
                  <a:avLst/>
                </a:prstGeom>
                <a:ln w="28575">
                  <a:gradFill>
                    <a:gsLst>
                      <a:gs pos="53000">
                        <a:schemeClr val="accent4"/>
                      </a:gs>
                      <a:gs pos="100000">
                        <a:schemeClr val="accent4">
                          <a:alpha val="0"/>
                        </a:schemeClr>
                      </a:gs>
                    </a:gsLst>
                    <a:lin ang="5400000" scaled="1"/>
                  </a:gradFill>
                  <a:prstDash val="sysDash"/>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8B78B00-7EF3-A901-5920-49F481FEF1B2}"/>
                    </a:ext>
                  </a:extLst>
                </p:cNvPr>
                <p:cNvCxnSpPr>
                  <a:cxnSpLocks/>
                </p:cNvCxnSpPr>
                <p:nvPr/>
              </p:nvCxnSpPr>
              <p:spPr>
                <a:xfrm>
                  <a:off x="8708572" y="1524000"/>
                  <a:ext cx="1444172" cy="2387600"/>
                </a:xfrm>
                <a:prstGeom prst="line">
                  <a:avLst/>
                </a:prstGeom>
                <a:ln w="28575">
                  <a:gradFill>
                    <a:gsLst>
                      <a:gs pos="53000">
                        <a:schemeClr val="accent4"/>
                      </a:gs>
                      <a:gs pos="100000">
                        <a:schemeClr val="accent4">
                          <a:alpha val="0"/>
                        </a:schemeClr>
                      </a:gs>
                    </a:gsLst>
                    <a:lin ang="5400000" scaled="1"/>
                  </a:gradFill>
                  <a:prstDash val="sysDash"/>
                </a:ln>
              </p:spPr>
              <p:style>
                <a:lnRef idx="1">
                  <a:schemeClr val="accent1"/>
                </a:lnRef>
                <a:fillRef idx="0">
                  <a:schemeClr val="accent1"/>
                </a:fillRef>
                <a:effectRef idx="0">
                  <a:schemeClr val="accent1"/>
                </a:effectRef>
                <a:fontRef idx="minor">
                  <a:schemeClr val="tx1"/>
                </a:fontRef>
              </p:style>
            </p:cxnSp>
          </p:grpSp>
          <p:cxnSp>
            <p:nvCxnSpPr>
              <p:cNvPr id="38" name="Straight Connector 37">
                <a:extLst>
                  <a:ext uri="{FF2B5EF4-FFF2-40B4-BE49-F238E27FC236}">
                    <a16:creationId xmlns:a16="http://schemas.microsoft.com/office/drawing/2014/main" id="{88D1190B-F595-915B-60D7-D5BEDF95BDF3}"/>
                  </a:ext>
                </a:extLst>
              </p:cNvPr>
              <p:cNvCxnSpPr>
                <a:cxnSpLocks/>
                <a:endCxn id="11" idx="0"/>
              </p:cNvCxnSpPr>
              <p:nvPr/>
            </p:nvCxnSpPr>
            <p:spPr>
              <a:xfrm flipH="1">
                <a:off x="8700678" y="1321415"/>
                <a:ext cx="15151" cy="2629152"/>
              </a:xfrm>
              <a:prstGeom prst="line">
                <a:avLst/>
              </a:prstGeom>
              <a:ln w="28575">
                <a:gradFill>
                  <a:gsLst>
                    <a:gs pos="53000">
                      <a:schemeClr val="accent4"/>
                    </a:gs>
                    <a:gs pos="100000">
                      <a:schemeClr val="accent4">
                        <a:alpha val="0"/>
                      </a:schemeClr>
                    </a:gs>
                  </a:gsLst>
                  <a:lin ang="5400000" scaled="1"/>
                </a:gradFill>
                <a:prstDash val="sysDash"/>
              </a:ln>
            </p:spPr>
            <p:style>
              <a:lnRef idx="1">
                <a:schemeClr val="accent1"/>
              </a:lnRef>
              <a:fillRef idx="0">
                <a:schemeClr val="accent1"/>
              </a:fillRef>
              <a:effectRef idx="0">
                <a:schemeClr val="accent1"/>
              </a:effectRef>
              <a:fontRef idx="minor">
                <a:schemeClr val="tx1"/>
              </a:fontRef>
            </p:style>
          </p:cxnSp>
        </p:grpSp>
        <p:grpSp>
          <p:nvGrpSpPr>
            <p:cNvPr id="31" name="Group 30">
              <a:extLst>
                <a:ext uri="{FF2B5EF4-FFF2-40B4-BE49-F238E27FC236}">
                  <a16:creationId xmlns:a16="http://schemas.microsoft.com/office/drawing/2014/main" id="{989D45A3-E8F9-AC8D-393B-E6BE98A65B70}"/>
                </a:ext>
              </a:extLst>
            </p:cNvPr>
            <p:cNvGrpSpPr/>
            <p:nvPr/>
          </p:nvGrpSpPr>
          <p:grpSpPr>
            <a:xfrm>
              <a:off x="3106618" y="1112670"/>
              <a:ext cx="1237236" cy="1237236"/>
              <a:chOff x="8305833" y="1129830"/>
              <a:chExt cx="976127" cy="976128"/>
            </a:xfrm>
          </p:grpSpPr>
          <p:sp>
            <p:nvSpPr>
              <p:cNvPr id="29" name="Oval 28">
                <a:extLst>
                  <a:ext uri="{FF2B5EF4-FFF2-40B4-BE49-F238E27FC236}">
                    <a16:creationId xmlns:a16="http://schemas.microsoft.com/office/drawing/2014/main" id="{008DF3A6-FDF6-43A2-FF63-E59E567571BB}"/>
                  </a:ext>
                </a:extLst>
              </p:cNvPr>
              <p:cNvSpPr/>
              <p:nvPr/>
            </p:nvSpPr>
            <p:spPr>
              <a:xfrm>
                <a:off x="8305833" y="1129830"/>
                <a:ext cx="976127" cy="976128"/>
              </a:xfrm>
              <a:prstGeom prst="ellipse">
                <a:avLst/>
              </a:prstGeom>
              <a:gradFill>
                <a:gsLst>
                  <a:gs pos="0">
                    <a:srgbClr val="15003B"/>
                  </a:gs>
                  <a:gs pos="100000">
                    <a:srgbClr val="1D0F45"/>
                  </a:gs>
                </a:gsLst>
                <a:lin ang="2700000" scaled="0"/>
              </a:gradFill>
              <a:ln>
                <a:noFill/>
              </a:ln>
              <a:effectLst>
                <a:glow rad="139700">
                  <a:schemeClr val="accent4">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pic>
            <p:nvPicPr>
              <p:cNvPr id="30" name="Graphic 29">
                <a:extLst>
                  <a:ext uri="{FF2B5EF4-FFF2-40B4-BE49-F238E27FC236}">
                    <a16:creationId xmlns:a16="http://schemas.microsoft.com/office/drawing/2014/main" id="{07C41BD0-888F-BACD-0DF1-4DBE44229F9E}"/>
                  </a:ext>
                </a:extLst>
              </p:cNvPr>
              <p:cNvPicPr>
                <a:picLocks noChangeAspect="1"/>
              </p:cNvPicPr>
              <p:nvPr/>
            </p:nvPicPr>
            <p:blipFill>
              <a:blip r:embed="rId6">
                <a:alphaModFix/>
                <a:extLst>
                  <a:ext uri="{96DAC541-7B7A-43D3-8B79-37D633B846F1}">
                    <asvg:svgBlip xmlns:asvg="http://schemas.microsoft.com/office/drawing/2016/SVG/main" r:embed="rId7"/>
                  </a:ext>
                </a:extLst>
              </a:blip>
              <a:stretch>
                <a:fillRect/>
              </a:stretch>
            </p:blipFill>
            <p:spPr>
              <a:xfrm>
                <a:off x="8541698" y="1326924"/>
                <a:ext cx="504398" cy="504398"/>
              </a:xfrm>
              <a:prstGeom prst="rect">
                <a:avLst/>
              </a:prstGeom>
            </p:spPr>
          </p:pic>
        </p:grpSp>
        <p:grpSp>
          <p:nvGrpSpPr>
            <p:cNvPr id="9" name="Group 8">
              <a:extLst>
                <a:ext uri="{FF2B5EF4-FFF2-40B4-BE49-F238E27FC236}">
                  <a16:creationId xmlns:a16="http://schemas.microsoft.com/office/drawing/2014/main" id="{49790251-289A-6F1A-A500-5234331C5AD7}"/>
                </a:ext>
              </a:extLst>
            </p:cNvPr>
            <p:cNvGrpSpPr/>
            <p:nvPr/>
          </p:nvGrpSpPr>
          <p:grpSpPr>
            <a:xfrm>
              <a:off x="981915" y="3933373"/>
              <a:ext cx="5455004" cy="1953874"/>
              <a:chOff x="3449070" y="1909844"/>
              <a:chExt cx="5372033" cy="1924154"/>
            </a:xfrm>
            <a:effectLst/>
          </p:grpSpPr>
          <p:grpSp>
            <p:nvGrpSpPr>
              <p:cNvPr id="10" name="Group 9">
                <a:extLst>
                  <a:ext uri="{FF2B5EF4-FFF2-40B4-BE49-F238E27FC236}">
                    <a16:creationId xmlns:a16="http://schemas.microsoft.com/office/drawing/2014/main" id="{73B81F5A-41AC-A446-844E-039C1B94D831}"/>
                  </a:ext>
                </a:extLst>
              </p:cNvPr>
              <p:cNvGrpSpPr/>
              <p:nvPr/>
            </p:nvGrpSpPr>
            <p:grpSpPr>
              <a:xfrm>
                <a:off x="3449070" y="1909844"/>
                <a:ext cx="5372033" cy="1924154"/>
                <a:chOff x="3570102" y="2410557"/>
                <a:chExt cx="5051798" cy="1809452"/>
              </a:xfrm>
            </p:grpSpPr>
            <p:sp>
              <p:nvSpPr>
                <p:cNvPr id="12" name="Rectangle 11">
                  <a:extLst>
                    <a:ext uri="{FF2B5EF4-FFF2-40B4-BE49-F238E27FC236}">
                      <a16:creationId xmlns:a16="http://schemas.microsoft.com/office/drawing/2014/main" id="{CF71E23E-BAF3-BFE6-D365-26B239FA6C10}"/>
                    </a:ext>
                  </a:extLst>
                </p:cNvPr>
                <p:cNvSpPr/>
                <p:nvPr/>
              </p:nvSpPr>
              <p:spPr>
                <a:xfrm>
                  <a:off x="5049522" y="2520997"/>
                  <a:ext cx="2092958" cy="1588572"/>
                </a:xfrm>
                <a:prstGeom prst="rect">
                  <a:avLst/>
                </a:prstGeom>
                <a:solidFill>
                  <a:schemeClr val="tx2"/>
                </a:solidFill>
                <a:ln w="444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a:ea typeface="+mn-ea"/>
                    <a:cs typeface="+mn-cs"/>
                  </a:endParaRPr>
                </a:p>
              </p:txBody>
            </p:sp>
            <p:sp>
              <p:nvSpPr>
                <p:cNvPr id="13" name="Graphic 14">
                  <a:extLst>
                    <a:ext uri="{FF2B5EF4-FFF2-40B4-BE49-F238E27FC236}">
                      <a16:creationId xmlns:a16="http://schemas.microsoft.com/office/drawing/2014/main" id="{5CBC3966-EA2E-ED4F-1BBF-5380E6FEF435}"/>
                    </a:ext>
                  </a:extLst>
                </p:cNvPr>
                <p:cNvSpPr/>
                <p:nvPr/>
              </p:nvSpPr>
              <p:spPr>
                <a:xfrm>
                  <a:off x="3570102" y="2520997"/>
                  <a:ext cx="1585185" cy="1588572"/>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solidFill>
                  <a:schemeClr val="tx2"/>
                </a:solidFill>
                <a:ln w="444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a:ea typeface="+mn-ea"/>
                    <a:cs typeface="+mn-cs"/>
                  </a:endParaRPr>
                </a:p>
              </p:txBody>
            </p:sp>
            <p:sp>
              <p:nvSpPr>
                <p:cNvPr id="14" name="Graphic 14">
                  <a:extLst>
                    <a:ext uri="{FF2B5EF4-FFF2-40B4-BE49-F238E27FC236}">
                      <a16:creationId xmlns:a16="http://schemas.microsoft.com/office/drawing/2014/main" id="{C5172CA6-0E6C-9C58-6C04-53ABCB443473}"/>
                    </a:ext>
                  </a:extLst>
                </p:cNvPr>
                <p:cNvSpPr/>
                <p:nvPr/>
              </p:nvSpPr>
              <p:spPr>
                <a:xfrm flipH="1">
                  <a:off x="7036715" y="2520997"/>
                  <a:ext cx="1585185" cy="1588572"/>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solidFill>
                  <a:schemeClr val="tx2"/>
                </a:solidFill>
                <a:ln w="444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a:ea typeface="+mn-ea"/>
                    <a:cs typeface="+mn-cs"/>
                  </a:endParaRPr>
                </a:p>
              </p:txBody>
            </p:sp>
            <p:sp>
              <p:nvSpPr>
                <p:cNvPr id="15" name="Oval 14">
                  <a:extLst>
                    <a:ext uri="{FF2B5EF4-FFF2-40B4-BE49-F238E27FC236}">
                      <a16:creationId xmlns:a16="http://schemas.microsoft.com/office/drawing/2014/main" id="{3726DA07-345E-3FB4-C243-6E97594A9228}"/>
                    </a:ext>
                  </a:extLst>
                </p:cNvPr>
                <p:cNvSpPr/>
                <p:nvPr/>
              </p:nvSpPr>
              <p:spPr>
                <a:xfrm>
                  <a:off x="5191274" y="2410557"/>
                  <a:ext cx="1809456" cy="1809452"/>
                </a:xfrm>
                <a:prstGeom prst="ellipse">
                  <a:avLst/>
                </a:prstGeom>
                <a:solidFill>
                  <a:schemeClr val="tx2"/>
                </a:solidFill>
                <a:ln w="444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a:ea typeface="+mn-ea"/>
                    <a:cs typeface="+mn-cs"/>
                  </a:endParaRPr>
                </a:p>
              </p:txBody>
            </p:sp>
            <p:sp>
              <p:nvSpPr>
                <p:cNvPr id="16" name="TextBox 15">
                  <a:extLst>
                    <a:ext uri="{FF2B5EF4-FFF2-40B4-BE49-F238E27FC236}">
                      <a16:creationId xmlns:a16="http://schemas.microsoft.com/office/drawing/2014/main" id="{D4F5EEA4-1981-2B11-1192-FFC58400465E}"/>
                    </a:ext>
                  </a:extLst>
                </p:cNvPr>
                <p:cNvSpPr txBox="1"/>
                <p:nvPr/>
              </p:nvSpPr>
              <p:spPr>
                <a:xfrm>
                  <a:off x="5576098" y="3412914"/>
                  <a:ext cx="1039805" cy="441349"/>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Arial"/>
                      <a:ea typeface="+mn-ea"/>
                      <a:cs typeface="Poppins Black" panose="00000A00000000000000" pitchFamily="2" charset="0"/>
                    </a:rPr>
                    <a:t>DATA </a:t>
                  </a:r>
                  <a:br>
                    <a:rPr kumimoji="0" lang="en-US" sz="1200" b="1" i="0" u="none" strike="noStrike" kern="1200" cap="none" spc="0" normalizeH="0" baseline="0" noProof="0">
                      <a:ln>
                        <a:noFill/>
                      </a:ln>
                      <a:solidFill>
                        <a:srgbClr val="FFFFFF"/>
                      </a:solidFill>
                      <a:effectLst/>
                      <a:uLnTx/>
                      <a:uFillTx/>
                      <a:latin typeface="Arial"/>
                      <a:ea typeface="+mn-ea"/>
                      <a:cs typeface="Poppins Black" panose="00000A00000000000000" pitchFamily="2" charset="0"/>
                    </a:rPr>
                  </a:br>
                  <a:r>
                    <a:rPr kumimoji="0" lang="en-US" sz="1200" b="1" i="0" u="none" strike="noStrike" kern="1200" cap="none" spc="0" normalizeH="0" baseline="0" noProof="0">
                      <a:ln>
                        <a:noFill/>
                      </a:ln>
                      <a:solidFill>
                        <a:srgbClr val="FFFFFF"/>
                      </a:solidFill>
                      <a:effectLst/>
                      <a:uLnTx/>
                      <a:uFillTx/>
                      <a:latin typeface="Arial"/>
                      <a:ea typeface="+mn-ea"/>
                      <a:cs typeface="Poppins Black" panose="00000A00000000000000" pitchFamily="2" charset="0"/>
                    </a:rPr>
                    <a:t>PLATFORM </a:t>
                  </a:r>
                </a:p>
              </p:txBody>
            </p:sp>
            <p:pic>
              <p:nvPicPr>
                <p:cNvPr id="17" name="Picture 16">
                  <a:extLst>
                    <a:ext uri="{FF2B5EF4-FFF2-40B4-BE49-F238E27FC236}">
                      <a16:creationId xmlns:a16="http://schemas.microsoft.com/office/drawing/2014/main" id="{A65DCB4F-5202-19FF-72E2-8165C4E39A04}"/>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76243" y="2797284"/>
                  <a:ext cx="439514" cy="522960"/>
                </a:xfrm>
                <a:prstGeom prst="rect">
                  <a:avLst/>
                </a:prstGeom>
              </p:spPr>
            </p:pic>
            <p:sp>
              <p:nvSpPr>
                <p:cNvPr id="18" name="TextBox 17">
                  <a:extLst>
                    <a:ext uri="{FF2B5EF4-FFF2-40B4-BE49-F238E27FC236}">
                      <a16:creationId xmlns:a16="http://schemas.microsoft.com/office/drawing/2014/main" id="{AA34224A-324B-AD0D-AC7A-253B2D7179E5}"/>
                    </a:ext>
                  </a:extLst>
                </p:cNvPr>
                <p:cNvSpPr txBox="1"/>
                <p:nvPr/>
              </p:nvSpPr>
              <p:spPr>
                <a:xfrm>
                  <a:off x="7173214" y="3412914"/>
                  <a:ext cx="1039803" cy="441349"/>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Arial"/>
                      <a:ea typeface="+mn-ea"/>
                      <a:cs typeface="Poppins Black" panose="00000A00000000000000" pitchFamily="2" charset="0"/>
                    </a:rPr>
                    <a:t>SUPPLY PLATFORM </a:t>
                  </a:r>
                </a:p>
              </p:txBody>
            </p:sp>
            <p:pic>
              <p:nvPicPr>
                <p:cNvPr id="19" name="Picture 18">
                  <a:extLst>
                    <a:ext uri="{FF2B5EF4-FFF2-40B4-BE49-F238E27FC236}">
                      <a16:creationId xmlns:a16="http://schemas.microsoft.com/office/drawing/2014/main" id="{843C7A1F-51F3-28C7-BFA2-91871036F195}"/>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7473359" y="2797285"/>
                  <a:ext cx="439514" cy="522960"/>
                </a:xfrm>
                <a:prstGeom prst="rect">
                  <a:avLst/>
                </a:prstGeom>
              </p:spPr>
            </p:pic>
            <p:sp>
              <p:nvSpPr>
                <p:cNvPr id="20" name="TextBox 19">
                  <a:extLst>
                    <a:ext uri="{FF2B5EF4-FFF2-40B4-BE49-F238E27FC236}">
                      <a16:creationId xmlns:a16="http://schemas.microsoft.com/office/drawing/2014/main" id="{A4BA6A51-1703-482E-49D9-C626FDBAC930}"/>
                    </a:ext>
                  </a:extLst>
                </p:cNvPr>
                <p:cNvSpPr txBox="1"/>
                <p:nvPr/>
              </p:nvSpPr>
              <p:spPr>
                <a:xfrm>
                  <a:off x="3978983" y="3412914"/>
                  <a:ext cx="1039803" cy="441349"/>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Arial"/>
                      <a:ea typeface="+mn-ea"/>
                      <a:cs typeface="Poppins Black" panose="00000A00000000000000" pitchFamily="2" charset="0"/>
                    </a:rPr>
                    <a:t>DEMAND PLATFORM </a:t>
                  </a:r>
                </a:p>
              </p:txBody>
            </p:sp>
            <p:pic>
              <p:nvPicPr>
                <p:cNvPr id="21" name="Picture 20">
                  <a:extLst>
                    <a:ext uri="{FF2B5EF4-FFF2-40B4-BE49-F238E27FC236}">
                      <a16:creationId xmlns:a16="http://schemas.microsoft.com/office/drawing/2014/main" id="{79AADED5-588E-227F-6A46-CEB702992B23}"/>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4279128" y="2797284"/>
                  <a:ext cx="439514" cy="522958"/>
                </a:xfrm>
                <a:prstGeom prst="rect">
                  <a:avLst/>
                </a:prstGeom>
              </p:spPr>
            </p:pic>
          </p:grpSp>
          <p:sp>
            <p:nvSpPr>
              <p:cNvPr id="11" name="Oval 10">
                <a:extLst>
                  <a:ext uri="{FF2B5EF4-FFF2-40B4-BE49-F238E27FC236}">
                    <a16:creationId xmlns:a16="http://schemas.microsoft.com/office/drawing/2014/main" id="{78AA475E-53B6-EA6A-1A72-B4D9D2C459BD}"/>
                  </a:ext>
                </a:extLst>
              </p:cNvPr>
              <p:cNvSpPr/>
              <p:nvPr/>
            </p:nvSpPr>
            <p:spPr>
              <a:xfrm>
                <a:off x="5175624" y="1910977"/>
                <a:ext cx="1922929" cy="1922929"/>
              </a:xfrm>
              <a:prstGeom prst="ellipse">
                <a:avLst/>
              </a:prstGeom>
              <a:noFill/>
              <a:ln w="571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a:ea typeface="+mn-ea"/>
                  <a:cs typeface="+mn-cs"/>
                </a:endParaRPr>
              </a:p>
            </p:txBody>
          </p:sp>
        </p:grpSp>
      </p:grpSp>
      <p:sp>
        <p:nvSpPr>
          <p:cNvPr id="2" name="Title 1">
            <a:extLst>
              <a:ext uri="{FF2B5EF4-FFF2-40B4-BE49-F238E27FC236}">
                <a16:creationId xmlns:a16="http://schemas.microsoft.com/office/drawing/2014/main" id="{9EF1920E-1325-87C4-6BA0-98CCC65048F7}"/>
              </a:ext>
            </a:extLst>
          </p:cNvPr>
          <p:cNvSpPr>
            <a:spLocks noGrp="1"/>
          </p:cNvSpPr>
          <p:nvPr>
            <p:ph type="title"/>
          </p:nvPr>
        </p:nvSpPr>
        <p:spPr>
          <a:xfrm>
            <a:off x="6666441" y="859123"/>
            <a:ext cx="4992158" cy="2624052"/>
          </a:xfrm>
        </p:spPr>
        <p:txBody>
          <a:bodyPr anchor="ctr" anchorCtr="0"/>
          <a:lstStyle/>
          <a:p>
            <a:pPr>
              <a:lnSpc>
                <a:spcPct val="110000"/>
              </a:lnSpc>
            </a:pPr>
            <a:r>
              <a:rPr lang="en-US" sz="2600" b="1" err="1">
                <a:solidFill>
                  <a:schemeClr val="bg2"/>
                </a:solidFill>
                <a:latin typeface="Poppins"/>
                <a:cs typeface="Poppins"/>
              </a:rPr>
              <a:t>nexAI’s</a:t>
            </a:r>
            <a:r>
              <a:rPr lang="en-US" sz="2600" b="1">
                <a:solidFill>
                  <a:schemeClr val="bg2"/>
                </a:solidFill>
                <a:latin typeface="Poppins"/>
                <a:cs typeface="Poppins"/>
              </a:rPr>
              <a:t> Assistants to Increase Interconnectivity and Performance Across </a:t>
            </a:r>
            <a:r>
              <a:rPr lang="en-US" sz="2600" b="1" err="1">
                <a:solidFill>
                  <a:schemeClr val="bg2"/>
                </a:solidFill>
                <a:latin typeface="Poppins"/>
                <a:cs typeface="Poppins"/>
              </a:rPr>
              <a:t>Nexxen’s</a:t>
            </a:r>
            <a:r>
              <a:rPr lang="en-US" sz="2600" b="1">
                <a:solidFill>
                  <a:schemeClr val="bg2"/>
                </a:solidFill>
                <a:latin typeface="Poppins"/>
                <a:cs typeface="Poppins"/>
              </a:rPr>
              <a:t> Platform </a:t>
            </a:r>
            <a:r>
              <a:rPr lang="en-US" sz="2600">
                <a:latin typeface="Poppins ExtraLight"/>
                <a:cs typeface="Poppins ExtraLight"/>
              </a:rPr>
              <a:t>— Enabling Better Results for Customers </a:t>
            </a:r>
          </a:p>
        </p:txBody>
      </p:sp>
      <p:sp>
        <p:nvSpPr>
          <p:cNvPr id="8" name="TextBox 7">
            <a:extLst>
              <a:ext uri="{FF2B5EF4-FFF2-40B4-BE49-F238E27FC236}">
                <a16:creationId xmlns:a16="http://schemas.microsoft.com/office/drawing/2014/main" id="{C153456B-7121-E31F-3C49-813FEB8F5D38}"/>
              </a:ext>
            </a:extLst>
          </p:cNvPr>
          <p:cNvSpPr txBox="1"/>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738291"/>
                </a:solidFill>
                <a:effectLst/>
                <a:uLnTx/>
                <a:uFillTx/>
                <a:latin typeface="Arial"/>
                <a:ea typeface="+mn-ea"/>
                <a:cs typeface="+mn-cs"/>
              </a:rPr>
              <a:t>© 2025 Nexxen International. All rights reserved. Confidential information of Nexxen.</a:t>
            </a:r>
          </a:p>
        </p:txBody>
      </p:sp>
      <p:pic>
        <p:nvPicPr>
          <p:cNvPr id="22" name="Graphic 21">
            <a:extLst>
              <a:ext uri="{FF2B5EF4-FFF2-40B4-BE49-F238E27FC236}">
                <a16:creationId xmlns:a16="http://schemas.microsoft.com/office/drawing/2014/main" id="{D9218522-1924-4569-F09A-58C04FD21503}"/>
              </a:ext>
            </a:extLst>
          </p:cNvPr>
          <p:cNvPicPr/>
          <p:nvPr/>
        </p:nvPicPr>
        <p:blipFill>
          <a:blip r:embed="rId11">
            <a:extLst>
              <a:ext uri="{96DAC541-7B7A-43D3-8B79-37D633B846F1}">
                <asvg:svgBlip xmlns:asvg="http://schemas.microsoft.com/office/drawing/2016/SVG/main" r:embed="rId12"/>
              </a:ext>
            </a:extLst>
          </a:blip>
          <a:stretch>
            <a:fillRect/>
          </a:stretch>
        </p:blipFill>
        <p:spPr>
          <a:xfrm>
            <a:off x="10753974" y="6415613"/>
            <a:ext cx="1185072" cy="290222"/>
          </a:xfrm>
          <a:prstGeom prst="rect">
            <a:avLst/>
          </a:prstGeom>
        </p:spPr>
      </p:pic>
    </p:spTree>
    <p:extLst>
      <p:ext uri="{BB962C8B-B14F-4D97-AF65-F5344CB8AC3E}">
        <p14:creationId xmlns:p14="http://schemas.microsoft.com/office/powerpoint/2010/main" val="226778620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gradFill>
          <a:gsLst>
            <a:gs pos="1000">
              <a:schemeClr val="tx2"/>
            </a:gs>
            <a:gs pos="100000">
              <a:schemeClr val="accent2"/>
            </a:gs>
          </a:gsLst>
          <a:lin ang="2700000" scaled="1"/>
        </a:gradFill>
        <a:effectLst/>
      </p:bgPr>
    </p:bg>
    <p:spTree>
      <p:nvGrpSpPr>
        <p:cNvPr id="1" name="">
          <a:extLst>
            <a:ext uri="{FF2B5EF4-FFF2-40B4-BE49-F238E27FC236}">
              <a16:creationId xmlns:a16="http://schemas.microsoft.com/office/drawing/2014/main" id="{50E41A32-3CFB-84C4-C63F-554ACEB67E1A}"/>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446009B8-4C51-2581-93EE-B5A1F08ACAB8}"/>
              </a:ext>
            </a:extLst>
          </p:cNvPr>
          <p:cNvPicPr>
            <a:picLocks noChangeAspect="1"/>
          </p:cNvPicPr>
          <p:nvPr/>
        </p:nvPicPr>
        <p:blipFill>
          <a:blip r:embed="rId3">
            <a:alphaModFix amt="5000"/>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3B01C57-83C4-A72B-CCF7-4FE28279792B}"/>
              </a:ext>
            </a:extLst>
          </p:cNvPr>
          <p:cNvSpPr>
            <a:spLocks noGrp="1"/>
          </p:cNvSpPr>
          <p:nvPr>
            <p:ph type="title"/>
          </p:nvPr>
        </p:nvSpPr>
        <p:spPr>
          <a:xfrm>
            <a:off x="495300" y="379786"/>
            <a:ext cx="6464300" cy="430887"/>
          </a:xfrm>
        </p:spPr>
        <p:txBody>
          <a:bodyPr>
            <a:noAutofit/>
          </a:bodyPr>
          <a:lstStyle/>
          <a:p>
            <a:r>
              <a:rPr lang="en-US">
                <a:latin typeface="Poppins ExtraLight"/>
                <a:cs typeface="Poppins ExtraLight"/>
              </a:rPr>
              <a:t>nexAI Amplifies Planning and Activation Efficiency </a:t>
            </a:r>
          </a:p>
        </p:txBody>
      </p:sp>
      <p:sp>
        <p:nvSpPr>
          <p:cNvPr id="15" name="Text Placeholder 16">
            <a:extLst>
              <a:ext uri="{FF2B5EF4-FFF2-40B4-BE49-F238E27FC236}">
                <a16:creationId xmlns:a16="http://schemas.microsoft.com/office/drawing/2014/main" id="{43FB3425-9BEE-238B-C28A-502E8B71EC0F}"/>
              </a:ext>
            </a:extLst>
          </p:cNvPr>
          <p:cNvSpPr>
            <a:spLocks noGrp="1"/>
          </p:cNvSpPr>
          <p:nvPr>
            <p:ph type="body" sz="quarter" idx="10"/>
          </p:nvPr>
        </p:nvSpPr>
        <p:spPr>
          <a:xfrm>
            <a:off x="495300" y="1409413"/>
            <a:ext cx="4254500" cy="742063"/>
          </a:xfrm>
        </p:spPr>
        <p:txBody>
          <a:bodyPr vert="horz" wrap="square" lIns="0" tIns="0" rIns="0" bIns="0" rtlCol="0" anchor="t">
            <a:spAutoFit/>
          </a:bodyPr>
          <a:lstStyle/>
          <a:p>
            <a:r>
              <a:rPr lang="en-US">
                <a:latin typeface="Arial"/>
                <a:cs typeface="Arial"/>
              </a:rPr>
              <a:t>Streamlines trading workflows through data-driven, actionable suggestions from the nexAI DSP assistant </a:t>
            </a:r>
          </a:p>
        </p:txBody>
      </p:sp>
      <p:pic>
        <p:nvPicPr>
          <p:cNvPr id="10" name="Picture 9">
            <a:extLst>
              <a:ext uri="{FF2B5EF4-FFF2-40B4-BE49-F238E27FC236}">
                <a16:creationId xmlns:a16="http://schemas.microsoft.com/office/drawing/2014/main" id="{CCEB7B1E-1E22-9D55-61C2-B5BFFB6DD6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73637" y="0"/>
            <a:ext cx="2918363" cy="1083049"/>
          </a:xfrm>
          <a:prstGeom prst="rect">
            <a:avLst/>
          </a:prstGeom>
        </p:spPr>
      </p:pic>
      <p:grpSp>
        <p:nvGrpSpPr>
          <p:cNvPr id="8" name="Group 7">
            <a:extLst>
              <a:ext uri="{FF2B5EF4-FFF2-40B4-BE49-F238E27FC236}">
                <a16:creationId xmlns:a16="http://schemas.microsoft.com/office/drawing/2014/main" id="{4FA1EFEF-C8DF-89A8-01E3-A226DA32F59A}"/>
              </a:ext>
            </a:extLst>
          </p:cNvPr>
          <p:cNvGrpSpPr/>
          <p:nvPr/>
        </p:nvGrpSpPr>
        <p:grpSpPr>
          <a:xfrm>
            <a:off x="0" y="3360726"/>
            <a:ext cx="5326381" cy="435798"/>
            <a:chOff x="0" y="3201976"/>
            <a:chExt cx="5326381" cy="435798"/>
          </a:xfrm>
        </p:grpSpPr>
        <p:sp>
          <p:nvSpPr>
            <p:cNvPr id="9" name="Google Shape;1845;p242">
              <a:extLst>
                <a:ext uri="{FF2B5EF4-FFF2-40B4-BE49-F238E27FC236}">
                  <a16:creationId xmlns:a16="http://schemas.microsoft.com/office/drawing/2014/main" id="{02DDD9BB-A946-41AF-3636-C1F0F35656E1}"/>
                </a:ext>
              </a:extLst>
            </p:cNvPr>
            <p:cNvSpPr txBox="1"/>
            <p:nvPr/>
          </p:nvSpPr>
          <p:spPr>
            <a:xfrm>
              <a:off x="1143954" y="3281375"/>
              <a:ext cx="4182427" cy="307777"/>
            </a:xfrm>
            <a:prstGeom prst="rect">
              <a:avLst/>
            </a:prstGeom>
            <a:noFill/>
            <a:ln>
              <a:noFill/>
            </a:ln>
          </p:spPr>
          <p:txBody>
            <a:bodyPr spcFirstLastPara="1" wrap="square" lIns="0" tIns="0" rIns="91440" bIns="0" anchor="t" anchorCtr="0">
              <a:spAutoFit/>
            </a:bodyPr>
            <a:lstStyle/>
            <a:p>
              <a:pPr marL="42545" marR="0" lvl="0" indent="0" algn="l" defTabSz="914400" rtl="0" eaLnBrk="1" fontAlgn="auto" latinLnBrk="0" hangingPunct="1">
                <a:lnSpc>
                  <a:spcPct val="100000"/>
                </a:lnSpc>
                <a:spcBef>
                  <a:spcPts val="0"/>
                </a:spcBef>
                <a:spcAft>
                  <a:spcPts val="0"/>
                </a:spcAft>
                <a:buClr>
                  <a:srgbClr val="404C71"/>
                </a:buClr>
                <a:buSzPts val="1100"/>
                <a:buFontTx/>
                <a:buNone/>
                <a:tabLst/>
                <a:defRPr/>
              </a:pPr>
              <a:r>
                <a:rPr kumimoji="0" lang="en-US" sz="2000" b="1" i="0" u="none" strike="noStrike" kern="1200" cap="none" spc="0" normalizeH="0" baseline="0" noProof="0">
                  <a:ln>
                    <a:noFill/>
                  </a:ln>
                  <a:solidFill>
                    <a:srgbClr val="FFFFFF"/>
                  </a:solidFill>
                  <a:effectLst/>
                  <a:uLnTx/>
                  <a:uFillTx/>
                  <a:latin typeface="Arial"/>
                  <a:ea typeface="Roboto Medium"/>
                  <a:cs typeface="Roboto Medium"/>
                  <a:sym typeface="Roboto Medium"/>
                </a:rPr>
                <a:t>Streamline Processes</a:t>
              </a:r>
            </a:p>
          </p:txBody>
        </p:sp>
        <p:sp>
          <p:nvSpPr>
            <p:cNvPr id="11" name="Rectangle: Top Corners Rounded 10">
              <a:extLst>
                <a:ext uri="{FF2B5EF4-FFF2-40B4-BE49-F238E27FC236}">
                  <a16:creationId xmlns:a16="http://schemas.microsoft.com/office/drawing/2014/main" id="{3E5B9FEC-94C4-2CCA-E4B6-A1461BA808D6}"/>
                </a:ext>
              </a:extLst>
            </p:cNvPr>
            <p:cNvSpPr/>
            <p:nvPr/>
          </p:nvSpPr>
          <p:spPr>
            <a:xfrm rot="5400000">
              <a:off x="234607" y="2967369"/>
              <a:ext cx="435798" cy="905011"/>
            </a:xfrm>
            <a:prstGeom prst="round2SameRect">
              <a:avLst>
                <a:gd name="adj1" fmla="val 50000"/>
                <a:gd name="adj2" fmla="val 0"/>
              </a:avLst>
            </a:prstGeom>
            <a:gradFill>
              <a:gsLst>
                <a:gs pos="48000">
                  <a:schemeClr val="accent4"/>
                </a:gs>
                <a:gs pos="100000">
                  <a:schemeClr val="accent5"/>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Arial"/>
                <a:ea typeface="+mn-ea"/>
                <a:cs typeface="+mn-cs"/>
              </a:endParaRPr>
            </a:p>
          </p:txBody>
        </p:sp>
      </p:grpSp>
      <p:grpSp>
        <p:nvGrpSpPr>
          <p:cNvPr id="17" name="Group 16">
            <a:extLst>
              <a:ext uri="{FF2B5EF4-FFF2-40B4-BE49-F238E27FC236}">
                <a16:creationId xmlns:a16="http://schemas.microsoft.com/office/drawing/2014/main" id="{D556EA61-207E-95C3-FD7F-E1C21141D95B}"/>
              </a:ext>
            </a:extLst>
          </p:cNvPr>
          <p:cNvGrpSpPr/>
          <p:nvPr/>
        </p:nvGrpSpPr>
        <p:grpSpPr>
          <a:xfrm>
            <a:off x="0" y="4453705"/>
            <a:ext cx="5234941" cy="435798"/>
            <a:chOff x="0" y="4644205"/>
            <a:chExt cx="5234941" cy="435798"/>
          </a:xfrm>
        </p:grpSpPr>
        <p:sp>
          <p:nvSpPr>
            <p:cNvPr id="13" name="Google Shape;1845;p242">
              <a:extLst>
                <a:ext uri="{FF2B5EF4-FFF2-40B4-BE49-F238E27FC236}">
                  <a16:creationId xmlns:a16="http://schemas.microsoft.com/office/drawing/2014/main" id="{6C6C0110-7017-0D13-A419-1D95ED5513E1}"/>
                </a:ext>
              </a:extLst>
            </p:cNvPr>
            <p:cNvSpPr txBox="1"/>
            <p:nvPr/>
          </p:nvSpPr>
          <p:spPr>
            <a:xfrm>
              <a:off x="1143954" y="4723604"/>
              <a:ext cx="4090987" cy="307777"/>
            </a:xfrm>
            <a:prstGeom prst="rect">
              <a:avLst/>
            </a:prstGeom>
            <a:noFill/>
            <a:ln>
              <a:noFill/>
            </a:ln>
          </p:spPr>
          <p:txBody>
            <a:bodyPr spcFirstLastPara="1" wrap="square" lIns="0" tIns="0" rIns="91440" bIns="0" anchor="t" anchorCtr="0">
              <a:spAutoFit/>
            </a:bodyPr>
            <a:lstStyle/>
            <a:p>
              <a:pPr marL="42545" marR="0" lvl="0" indent="0" algn="l" defTabSz="914400" rtl="0" eaLnBrk="1" fontAlgn="auto" latinLnBrk="0" hangingPunct="1">
                <a:lnSpc>
                  <a:spcPct val="100000"/>
                </a:lnSpc>
                <a:spcBef>
                  <a:spcPts val="0"/>
                </a:spcBef>
                <a:spcAft>
                  <a:spcPts val="0"/>
                </a:spcAft>
                <a:buClr>
                  <a:srgbClr val="404C71"/>
                </a:buClr>
                <a:buSzPts val="1100"/>
                <a:buFontTx/>
                <a:buNone/>
                <a:tabLst/>
                <a:defRPr/>
              </a:pPr>
              <a:r>
                <a:rPr kumimoji="0" lang="en-US" sz="2000" b="1" i="0" u="none" strike="noStrike" kern="1200" cap="none" spc="0" normalizeH="0" baseline="0" noProof="0">
                  <a:ln>
                    <a:noFill/>
                  </a:ln>
                  <a:solidFill>
                    <a:srgbClr val="FFFFFF"/>
                  </a:solidFill>
                  <a:effectLst/>
                  <a:uLnTx/>
                  <a:uFillTx/>
                  <a:latin typeface="Arial"/>
                  <a:ea typeface="Roboto Light"/>
                  <a:cs typeface="Roboto Medium"/>
                  <a:sym typeface="Roboto Medium"/>
                </a:rPr>
                <a:t>Optimize Quickly</a:t>
              </a:r>
            </a:p>
          </p:txBody>
        </p:sp>
        <p:sp>
          <p:nvSpPr>
            <p:cNvPr id="14" name="Rectangle: Top Corners Rounded 13">
              <a:extLst>
                <a:ext uri="{FF2B5EF4-FFF2-40B4-BE49-F238E27FC236}">
                  <a16:creationId xmlns:a16="http://schemas.microsoft.com/office/drawing/2014/main" id="{17F9A2F8-1260-D62B-8247-167DB1F0109A}"/>
                </a:ext>
              </a:extLst>
            </p:cNvPr>
            <p:cNvSpPr/>
            <p:nvPr/>
          </p:nvSpPr>
          <p:spPr>
            <a:xfrm rot="5400000">
              <a:off x="234607" y="4409598"/>
              <a:ext cx="435798" cy="905011"/>
            </a:xfrm>
            <a:prstGeom prst="round2SameRect">
              <a:avLst>
                <a:gd name="adj1" fmla="val 50000"/>
                <a:gd name="adj2" fmla="val 0"/>
              </a:avLst>
            </a:prstGeom>
            <a:gradFill>
              <a:gsLst>
                <a:gs pos="48000">
                  <a:schemeClr val="accent4"/>
                </a:gs>
                <a:gs pos="100000">
                  <a:schemeClr val="accent5"/>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Arial"/>
                <a:ea typeface="+mn-ea"/>
                <a:cs typeface="+mn-cs"/>
              </a:endParaRPr>
            </a:p>
          </p:txBody>
        </p:sp>
      </p:grpSp>
      <p:grpSp>
        <p:nvGrpSpPr>
          <p:cNvPr id="48" name="Group 47">
            <a:extLst>
              <a:ext uri="{FF2B5EF4-FFF2-40B4-BE49-F238E27FC236}">
                <a16:creationId xmlns:a16="http://schemas.microsoft.com/office/drawing/2014/main" id="{E194118D-20A7-1C8C-A1DF-545EC64B029D}"/>
              </a:ext>
            </a:extLst>
          </p:cNvPr>
          <p:cNvGrpSpPr/>
          <p:nvPr/>
        </p:nvGrpSpPr>
        <p:grpSpPr>
          <a:xfrm>
            <a:off x="5111613" y="1255588"/>
            <a:ext cx="6146936" cy="4851172"/>
            <a:chOff x="5035413" y="1255588"/>
            <a:chExt cx="6146936" cy="4851172"/>
          </a:xfrm>
        </p:grpSpPr>
        <p:grpSp>
          <p:nvGrpSpPr>
            <p:cNvPr id="7" name="Group 6">
              <a:extLst>
                <a:ext uri="{FF2B5EF4-FFF2-40B4-BE49-F238E27FC236}">
                  <a16:creationId xmlns:a16="http://schemas.microsoft.com/office/drawing/2014/main" id="{5CF0E983-E329-C9BA-2F6A-4501440F2559}"/>
                </a:ext>
              </a:extLst>
            </p:cNvPr>
            <p:cNvGrpSpPr/>
            <p:nvPr/>
          </p:nvGrpSpPr>
          <p:grpSpPr>
            <a:xfrm>
              <a:off x="5035413" y="1915988"/>
              <a:ext cx="1912731" cy="4190772"/>
              <a:chOff x="5346563" y="1915988"/>
              <a:chExt cx="1912731" cy="4190772"/>
            </a:xfrm>
            <a:effectLst>
              <a:outerShdw blurRad="254000" algn="ctr" rotWithShape="0">
                <a:prstClr val="black">
                  <a:alpha val="30000"/>
                </a:prstClr>
              </a:outerShdw>
            </a:effectLst>
          </p:grpSpPr>
          <p:sp>
            <p:nvSpPr>
              <p:cNvPr id="43" name="Rounded Rectangle 12">
                <a:extLst>
                  <a:ext uri="{FF2B5EF4-FFF2-40B4-BE49-F238E27FC236}">
                    <a16:creationId xmlns:a16="http://schemas.microsoft.com/office/drawing/2014/main" id="{82659ADC-2D47-10C6-28CC-F79567EC6A12}"/>
                  </a:ext>
                </a:extLst>
              </p:cNvPr>
              <p:cNvSpPr/>
              <p:nvPr/>
            </p:nvSpPr>
            <p:spPr>
              <a:xfrm>
                <a:off x="5346563" y="2325101"/>
                <a:ext cx="1912731" cy="3781659"/>
              </a:xfrm>
              <a:prstGeom prst="roundRect">
                <a:avLst>
                  <a:gd name="adj" fmla="val 7415"/>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a:ea typeface="+mn-ea"/>
                  <a:cs typeface="+mn-cs"/>
                </a:endParaRPr>
              </a:p>
            </p:txBody>
          </p:sp>
          <p:sp>
            <p:nvSpPr>
              <p:cNvPr id="44" name="Rounded Rectangle 13">
                <a:extLst>
                  <a:ext uri="{FF2B5EF4-FFF2-40B4-BE49-F238E27FC236}">
                    <a16:creationId xmlns:a16="http://schemas.microsoft.com/office/drawing/2014/main" id="{6BAD8F05-5C48-2490-A110-594EEA249D67}"/>
                  </a:ext>
                </a:extLst>
              </p:cNvPr>
              <p:cNvSpPr/>
              <p:nvPr/>
            </p:nvSpPr>
            <p:spPr>
              <a:xfrm>
                <a:off x="5509729" y="5680840"/>
                <a:ext cx="1586398" cy="293583"/>
              </a:xfrm>
              <a:prstGeom prst="roundRect">
                <a:avLst>
                  <a:gd name="adj" fmla="val 27557"/>
                </a:avLst>
              </a:prstGeom>
              <a:solidFill>
                <a:schemeClr val="accent5"/>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738291"/>
                    </a:solidFill>
                    <a:effectLst/>
                    <a:uLnTx/>
                    <a:uFillTx/>
                    <a:latin typeface="Arial"/>
                    <a:ea typeface="+mn-ea"/>
                    <a:cs typeface="+mn-cs"/>
                  </a:rPr>
                  <a:t>Type your question</a:t>
                </a:r>
              </a:p>
            </p:txBody>
          </p:sp>
          <p:sp>
            <p:nvSpPr>
              <p:cNvPr id="45" name="Rounded Rectangle 19">
                <a:extLst>
                  <a:ext uri="{FF2B5EF4-FFF2-40B4-BE49-F238E27FC236}">
                    <a16:creationId xmlns:a16="http://schemas.microsoft.com/office/drawing/2014/main" id="{F62207D1-DE31-C36E-FB65-4ECACB88FAAF}"/>
                  </a:ext>
                </a:extLst>
              </p:cNvPr>
              <p:cNvSpPr/>
              <p:nvPr/>
            </p:nvSpPr>
            <p:spPr>
              <a:xfrm>
                <a:off x="5509729" y="3342266"/>
                <a:ext cx="1402354" cy="2206238"/>
              </a:xfrm>
              <a:prstGeom prst="roundRect">
                <a:avLst>
                  <a:gd name="adj" fmla="val 7147"/>
                </a:avLst>
              </a:prstGeom>
              <a:solidFill>
                <a:schemeClr val="accent6">
                  <a:lumMod val="20000"/>
                  <a:lumOff val="80000"/>
                </a:scheme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91440" tIns="9144" rIns="91440" bIns="9144" rtlCol="0" anchor="ctr"/>
              <a:lstStyle/>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US" sz="800" b="0" i="0" u="none" strike="noStrike" kern="1200" cap="none" spc="0" normalizeH="0" baseline="0" noProof="0">
                  <a:ln>
                    <a:noFill/>
                  </a:ln>
                  <a:solidFill>
                    <a:srgbClr val="15003B"/>
                  </a:solidFill>
                  <a:effectLst/>
                  <a:uLnTx/>
                  <a:uFillTx/>
                  <a:latin typeface="Arial"/>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US" sz="800" b="0" i="0" u="none" strike="noStrike" kern="1200" cap="none" spc="0" normalizeH="0" baseline="0" noProof="0">
                  <a:ln>
                    <a:noFill/>
                  </a:ln>
                  <a:solidFill>
                    <a:srgbClr val="15003B"/>
                  </a:solidFill>
                  <a:effectLst/>
                  <a:uLnTx/>
                  <a:uFillTx/>
                  <a:latin typeface="Arial"/>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800" b="0" i="0" u="none" strike="noStrike" kern="1200" cap="none" spc="0" normalizeH="0" baseline="0" noProof="0">
                    <a:ln>
                      <a:noFill/>
                    </a:ln>
                    <a:solidFill>
                      <a:srgbClr val="15003B"/>
                    </a:solidFill>
                    <a:effectLst/>
                    <a:uLnTx/>
                    <a:uFillTx/>
                    <a:latin typeface="Arial"/>
                    <a:ea typeface="+mn-ea"/>
                    <a:cs typeface="+mn-cs"/>
                  </a:rPr>
                  <a:t>The CPM of $17.93 for “Mobile App A” is relatively high compared to many other mobile apps. Here’s a comparison with the CPMs of some other apps:</a:t>
                </a:r>
                <a:br>
                  <a:rPr kumimoji="0" lang="en-US" sz="800" b="0" i="0" u="none" strike="noStrike" kern="1200" cap="none" spc="0" normalizeH="0" baseline="0" noProof="0">
                    <a:ln>
                      <a:noFill/>
                    </a:ln>
                    <a:solidFill>
                      <a:srgbClr val="FFFFFF"/>
                    </a:solidFill>
                    <a:effectLst/>
                    <a:uLnTx/>
                    <a:uFillTx/>
                    <a:latin typeface="Arial"/>
                    <a:ea typeface="+mn-ea"/>
                    <a:cs typeface="+mn-cs"/>
                  </a:rPr>
                </a:br>
                <a:br>
                  <a:rPr kumimoji="0" lang="en-US" sz="800" b="0" i="0" u="none" strike="noStrike" kern="1200" cap="none" spc="0" normalizeH="0" baseline="0" noProof="0">
                    <a:ln>
                      <a:noFill/>
                    </a:ln>
                    <a:solidFill>
                      <a:srgbClr val="FFFFFF"/>
                    </a:solidFill>
                    <a:effectLst/>
                    <a:uLnTx/>
                    <a:uFillTx/>
                    <a:latin typeface="Arial"/>
                    <a:ea typeface="+mn-ea"/>
                    <a:cs typeface="+mn-cs"/>
                  </a:rPr>
                </a:br>
                <a:r>
                  <a:rPr kumimoji="0" lang="en-US" sz="800" b="1" i="0" u="none" strike="noStrike" kern="1200" cap="none" spc="0" normalizeH="0" baseline="0" noProof="0">
                    <a:ln>
                      <a:noFill/>
                    </a:ln>
                    <a:solidFill>
                      <a:srgbClr val="15003B"/>
                    </a:solidFill>
                    <a:effectLst/>
                    <a:uLnTx/>
                    <a:uFillTx/>
                    <a:latin typeface="Arial"/>
                    <a:ea typeface="+mn-ea"/>
                    <a:cs typeface="+mn-cs"/>
                  </a:rPr>
                  <a:t>Free TV: </a:t>
                </a:r>
                <a:br>
                  <a:rPr kumimoji="0" lang="en-US" sz="800" b="1" i="0" u="none" strike="noStrike" kern="1200" cap="none" spc="0" normalizeH="0" baseline="0" noProof="0">
                    <a:ln>
                      <a:noFill/>
                    </a:ln>
                    <a:solidFill>
                      <a:srgbClr val="FFFFFF"/>
                    </a:solidFill>
                    <a:effectLst/>
                    <a:uLnTx/>
                    <a:uFillTx/>
                    <a:latin typeface="Arial"/>
                    <a:ea typeface="+mn-ea"/>
                    <a:cs typeface="+mn-cs"/>
                  </a:rPr>
                </a:br>
                <a:r>
                  <a:rPr kumimoji="0" lang="en-US" sz="800" b="0" i="0" u="none" strike="noStrike" kern="1200" cap="none" spc="0" normalizeH="0" baseline="0" noProof="0">
                    <a:ln>
                      <a:noFill/>
                    </a:ln>
                    <a:solidFill>
                      <a:srgbClr val="15003B"/>
                    </a:solidFill>
                    <a:effectLst/>
                    <a:uLnTx/>
                    <a:uFillTx/>
                    <a:latin typeface="Arial"/>
                    <a:ea typeface="+mn-ea"/>
                    <a:cs typeface="+mn-cs"/>
                  </a:rPr>
                  <a:t>$6.99</a:t>
                </a:r>
                <a:br>
                  <a:rPr kumimoji="0" lang="en-US" sz="800" b="0" i="0" u="none" strike="noStrike" kern="1200" cap="none" spc="0" normalizeH="0" baseline="0" noProof="0">
                    <a:ln>
                      <a:noFill/>
                    </a:ln>
                    <a:solidFill>
                      <a:srgbClr val="FFFFFF"/>
                    </a:solidFill>
                    <a:effectLst/>
                    <a:uLnTx/>
                    <a:uFillTx/>
                    <a:latin typeface="Arial"/>
                    <a:ea typeface="+mn-ea"/>
                    <a:cs typeface="+mn-cs"/>
                  </a:rPr>
                </a:br>
                <a:br>
                  <a:rPr kumimoji="0" lang="en-US" sz="800" b="0" i="0" u="none" strike="noStrike" kern="1200" cap="none" spc="0" normalizeH="0" baseline="0" noProof="0">
                    <a:ln>
                      <a:noFill/>
                    </a:ln>
                    <a:solidFill>
                      <a:srgbClr val="FFFFFF"/>
                    </a:solidFill>
                    <a:effectLst/>
                    <a:uLnTx/>
                    <a:uFillTx/>
                    <a:latin typeface="Arial"/>
                    <a:ea typeface="+mn-ea"/>
                    <a:cs typeface="+mn-cs"/>
                  </a:rPr>
                </a:br>
                <a:r>
                  <a:rPr kumimoji="0" lang="en-US" sz="800" b="1" i="0" u="none" strike="noStrike" kern="1200" cap="none" spc="0" normalizeH="0" baseline="0" noProof="0">
                    <a:ln>
                      <a:noFill/>
                    </a:ln>
                    <a:solidFill>
                      <a:srgbClr val="15003B"/>
                    </a:solidFill>
                    <a:effectLst/>
                    <a:uLnTx/>
                    <a:uFillTx/>
                    <a:latin typeface="Arial"/>
                    <a:ea typeface="+mn-ea"/>
                    <a:cs typeface="+mn-cs"/>
                  </a:rPr>
                  <a:t>Free Movie Browser: </a:t>
                </a:r>
                <a:br>
                  <a:rPr kumimoji="0" lang="en-US" sz="800" b="1" i="0" u="none" strike="noStrike" kern="1200" cap="none" spc="0" normalizeH="0" baseline="0" noProof="0">
                    <a:ln>
                      <a:noFill/>
                    </a:ln>
                    <a:solidFill>
                      <a:srgbClr val="FFFFFF"/>
                    </a:solidFill>
                    <a:effectLst/>
                    <a:uLnTx/>
                    <a:uFillTx/>
                    <a:latin typeface="Arial"/>
                    <a:ea typeface="+mn-ea"/>
                    <a:cs typeface="+mn-cs"/>
                  </a:rPr>
                </a:br>
                <a:r>
                  <a:rPr kumimoji="0" lang="en-US" sz="800" b="0" i="0" u="none" strike="noStrike" kern="1200" cap="none" spc="0" normalizeH="0" baseline="0" noProof="0">
                    <a:ln>
                      <a:noFill/>
                    </a:ln>
                    <a:solidFill>
                      <a:srgbClr val="15003B"/>
                    </a:solidFill>
                    <a:effectLst/>
                    <a:uLnTx/>
                    <a:uFillTx/>
                    <a:latin typeface="Arial"/>
                    <a:ea typeface="+mn-ea"/>
                    <a:cs typeface="+mn-cs"/>
                  </a:rPr>
                  <a:t>$ 7.00</a:t>
                </a:r>
                <a:br>
                  <a:rPr kumimoji="0" lang="en-US" sz="800" b="0" i="0" u="none" strike="noStrike" kern="1200" cap="none" spc="0" normalizeH="0" baseline="0" noProof="0">
                    <a:ln>
                      <a:noFill/>
                    </a:ln>
                    <a:solidFill>
                      <a:srgbClr val="FFFFFF"/>
                    </a:solidFill>
                    <a:effectLst/>
                    <a:uLnTx/>
                    <a:uFillTx/>
                    <a:latin typeface="Arial"/>
                    <a:ea typeface="+mn-ea"/>
                    <a:cs typeface="+mn-cs"/>
                  </a:rPr>
                </a:br>
                <a:endParaRPr kumimoji="0" lang="en-US" sz="800" b="0" i="0" u="none" strike="noStrike" kern="1200" cap="none" spc="0" normalizeH="0" baseline="0" noProof="0">
                  <a:ln>
                    <a:noFill/>
                  </a:ln>
                  <a:solidFill>
                    <a:srgbClr val="15003B"/>
                  </a:solidFill>
                  <a:effectLst/>
                  <a:uLnTx/>
                  <a:uFillTx/>
                  <a:latin typeface="Arial"/>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800" b="0" i="0" u="none" strike="noStrike" kern="1200" cap="none" spc="0" normalizeH="0" baseline="0" noProof="0">
                    <a:ln>
                      <a:noFill/>
                    </a:ln>
                    <a:solidFill>
                      <a:srgbClr val="15003B"/>
                    </a:solidFill>
                    <a:effectLst/>
                    <a:uLnTx/>
                    <a:uFillTx/>
                    <a:latin typeface="Arial"/>
                    <a:ea typeface="+mn-ea"/>
                    <a:cs typeface="+mn-cs"/>
                  </a:rPr>
                  <a:t> </a:t>
                </a:r>
                <a:endParaRPr kumimoji="0" lang="en-US" sz="800" b="0" i="0" u="none" strike="noStrike" kern="1200" cap="none" spc="0" normalizeH="0" baseline="0" noProof="0">
                  <a:ln>
                    <a:noFill/>
                  </a:ln>
                  <a:solidFill>
                    <a:srgbClr val="15003B"/>
                  </a:solidFill>
                  <a:effectLst/>
                  <a:uLnTx/>
                  <a:uFillTx/>
                  <a:latin typeface="Arial"/>
                  <a:ea typeface="+mn-ea"/>
                  <a:cs typeface="Arial"/>
                </a:endParaRPr>
              </a:p>
            </p:txBody>
          </p:sp>
          <p:sp>
            <p:nvSpPr>
              <p:cNvPr id="46" name="Rounded Rectangle 20">
                <a:extLst>
                  <a:ext uri="{FF2B5EF4-FFF2-40B4-BE49-F238E27FC236}">
                    <a16:creationId xmlns:a16="http://schemas.microsoft.com/office/drawing/2014/main" id="{79636D84-70E1-FF25-9D87-8FED17828160}"/>
                  </a:ext>
                </a:extLst>
              </p:cNvPr>
              <p:cNvSpPr/>
              <p:nvPr/>
            </p:nvSpPr>
            <p:spPr>
              <a:xfrm>
                <a:off x="5693774" y="2599118"/>
                <a:ext cx="1402354" cy="612533"/>
              </a:xfrm>
              <a:prstGeom prst="roundRect">
                <a:avLst>
                  <a:gd name="adj" fmla="val 9829"/>
                </a:avLst>
              </a:prstGeom>
              <a:solidFill>
                <a:schemeClr val="accent5"/>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800" b="0" i="0" u="none" strike="noStrike" kern="1200" cap="none" spc="0" normalizeH="0" baseline="0" noProof="0">
                    <a:ln>
                      <a:noFill/>
                    </a:ln>
                    <a:solidFill>
                      <a:srgbClr val="15003B"/>
                    </a:solidFill>
                    <a:effectLst/>
                    <a:uLnTx/>
                    <a:uFillTx/>
                    <a:latin typeface="Arial"/>
                    <a:ea typeface="+mn-ea"/>
                    <a:cs typeface="+mn-cs"/>
                  </a:rPr>
                  <a:t>How does this CPM compare to the CPM of other mobile apps?</a:t>
                </a:r>
              </a:p>
            </p:txBody>
          </p:sp>
          <p:sp>
            <p:nvSpPr>
              <p:cNvPr id="47" name="Round Same Side Corner Rectangle 27">
                <a:extLst>
                  <a:ext uri="{FF2B5EF4-FFF2-40B4-BE49-F238E27FC236}">
                    <a16:creationId xmlns:a16="http://schemas.microsoft.com/office/drawing/2014/main" id="{E03142DD-B019-1939-5CD8-FE4245DD11B3}"/>
                  </a:ext>
                </a:extLst>
              </p:cNvPr>
              <p:cNvSpPr/>
              <p:nvPr/>
            </p:nvSpPr>
            <p:spPr>
              <a:xfrm>
                <a:off x="5346563" y="1915988"/>
                <a:ext cx="1912731" cy="546481"/>
              </a:xfrm>
              <a:prstGeom prst="round2SameRect">
                <a:avLst>
                  <a:gd name="adj1" fmla="val 27543"/>
                  <a:gd name="adj2" fmla="val 0"/>
                </a:avLst>
              </a:prstGeom>
              <a:solidFill>
                <a:schemeClr val="tx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50" b="1" i="0" u="none" strike="noStrike" kern="1200" cap="none" spc="0" normalizeH="0" baseline="0" noProof="0">
                  <a:ln>
                    <a:noFill/>
                  </a:ln>
                  <a:solidFill>
                    <a:srgbClr val="8CF585"/>
                  </a:solidFill>
                  <a:effectLst/>
                  <a:uLnTx/>
                  <a:uFillTx/>
                  <a:latin typeface="Arial"/>
                  <a:ea typeface="+mn-ea"/>
                  <a:cs typeface="+mn-cs"/>
                </a:endParaRPr>
              </a:p>
            </p:txBody>
          </p:sp>
          <p:sp>
            <p:nvSpPr>
              <p:cNvPr id="41" name="Rounded Rectangle 10">
                <a:extLst>
                  <a:ext uri="{FF2B5EF4-FFF2-40B4-BE49-F238E27FC236}">
                    <a16:creationId xmlns:a16="http://schemas.microsoft.com/office/drawing/2014/main" id="{9E626FDD-33D4-CDEC-A2FC-4C8B92DA6430}"/>
                  </a:ext>
                </a:extLst>
              </p:cNvPr>
              <p:cNvSpPr/>
              <p:nvPr/>
            </p:nvSpPr>
            <p:spPr>
              <a:xfrm>
                <a:off x="5346563" y="1915988"/>
                <a:ext cx="1912731" cy="4190772"/>
              </a:xfrm>
              <a:prstGeom prst="roundRect">
                <a:avLst>
                  <a:gd name="adj" fmla="val 7512"/>
                </a:avLst>
              </a:prstGeom>
              <a:noFill/>
              <a:ln w="381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a:ea typeface="+mn-ea"/>
                  <a:cs typeface="+mn-cs"/>
                </a:endParaRPr>
              </a:p>
            </p:txBody>
          </p:sp>
          <p:pic>
            <p:nvPicPr>
              <p:cNvPr id="42" name="Graphic 41">
                <a:extLst>
                  <a:ext uri="{FF2B5EF4-FFF2-40B4-BE49-F238E27FC236}">
                    <a16:creationId xmlns:a16="http://schemas.microsoft.com/office/drawing/2014/main" id="{CE5367F5-F489-3804-1300-96284054DE8F}"/>
                  </a:ext>
                </a:extLst>
              </p:cNvPr>
              <p:cNvPicPr>
                <a:picLocks noChangeAspect="1"/>
              </p:cNvPicPr>
              <p:nvPr/>
            </p:nvPicPr>
            <p:blipFill rotWithShape="1">
              <a:blip r:embed="rId5">
                <a:extLst>
                  <a:ext uri="{96DAC541-7B7A-43D3-8B79-37D633B846F1}">
                    <asvg:svgBlip xmlns:asvg="http://schemas.microsoft.com/office/drawing/2016/SVG/main" r:embed="rId6"/>
                  </a:ext>
                </a:extLst>
              </a:blip>
              <a:srcRect t="-12621" b="-12621"/>
              <a:stretch/>
            </p:blipFill>
            <p:spPr>
              <a:xfrm>
                <a:off x="6164421" y="2028371"/>
                <a:ext cx="277013" cy="346543"/>
              </a:xfrm>
              <a:prstGeom prst="rect">
                <a:avLst/>
              </a:prstGeom>
            </p:spPr>
          </p:pic>
          <p:pic>
            <p:nvPicPr>
              <p:cNvPr id="12" name="Graphic 11">
                <a:extLst>
                  <a:ext uri="{FF2B5EF4-FFF2-40B4-BE49-F238E27FC236}">
                    <a16:creationId xmlns:a16="http://schemas.microsoft.com/office/drawing/2014/main" id="{1DA06346-C4B9-0E39-2240-EADF92A2374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764336" y="5693875"/>
                <a:ext cx="267514" cy="267514"/>
              </a:xfrm>
              <a:prstGeom prst="rect">
                <a:avLst/>
              </a:prstGeom>
            </p:spPr>
          </p:pic>
        </p:grpSp>
        <p:grpSp>
          <p:nvGrpSpPr>
            <p:cNvPr id="6" name="Group 5">
              <a:extLst>
                <a:ext uri="{FF2B5EF4-FFF2-40B4-BE49-F238E27FC236}">
                  <a16:creationId xmlns:a16="http://schemas.microsoft.com/office/drawing/2014/main" id="{34667DE2-CBC1-CBDF-9380-B54702660D6A}"/>
                </a:ext>
              </a:extLst>
            </p:cNvPr>
            <p:cNvGrpSpPr/>
            <p:nvPr/>
          </p:nvGrpSpPr>
          <p:grpSpPr>
            <a:xfrm>
              <a:off x="7152515" y="1585788"/>
              <a:ext cx="1912731" cy="4190772"/>
              <a:chOff x="7187442" y="1579438"/>
              <a:chExt cx="1912731" cy="4190772"/>
            </a:xfrm>
            <a:effectLst>
              <a:outerShdw blurRad="254000" algn="ctr" rotWithShape="0">
                <a:prstClr val="black">
                  <a:alpha val="30000"/>
                </a:prstClr>
              </a:outerShdw>
            </a:effectLst>
          </p:grpSpPr>
          <p:sp>
            <p:nvSpPr>
              <p:cNvPr id="33" name="Rounded Rectangle 36">
                <a:extLst>
                  <a:ext uri="{FF2B5EF4-FFF2-40B4-BE49-F238E27FC236}">
                    <a16:creationId xmlns:a16="http://schemas.microsoft.com/office/drawing/2014/main" id="{8A9B24E9-9114-1A3F-070D-4B87B855F736}"/>
                  </a:ext>
                </a:extLst>
              </p:cNvPr>
              <p:cNvSpPr/>
              <p:nvPr/>
            </p:nvSpPr>
            <p:spPr>
              <a:xfrm>
                <a:off x="7187442" y="1988551"/>
                <a:ext cx="1912731" cy="3781659"/>
              </a:xfrm>
              <a:prstGeom prst="roundRect">
                <a:avLst>
                  <a:gd name="adj" fmla="val 7415"/>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a:ea typeface="+mn-ea"/>
                  <a:cs typeface="+mn-cs"/>
                </a:endParaRPr>
              </a:p>
            </p:txBody>
          </p:sp>
          <p:sp>
            <p:nvSpPr>
              <p:cNvPr id="34" name="Rounded Rectangle 37">
                <a:extLst>
                  <a:ext uri="{FF2B5EF4-FFF2-40B4-BE49-F238E27FC236}">
                    <a16:creationId xmlns:a16="http://schemas.microsoft.com/office/drawing/2014/main" id="{CA24D7F9-2348-5D3A-1159-06CB3D0BDC0E}"/>
                  </a:ext>
                </a:extLst>
              </p:cNvPr>
              <p:cNvSpPr/>
              <p:nvPr/>
            </p:nvSpPr>
            <p:spPr>
              <a:xfrm>
                <a:off x="7350608" y="5344290"/>
                <a:ext cx="1586398" cy="293583"/>
              </a:xfrm>
              <a:prstGeom prst="roundRect">
                <a:avLst>
                  <a:gd name="adj" fmla="val 27557"/>
                </a:avLst>
              </a:prstGeom>
              <a:solidFill>
                <a:schemeClr val="accent5"/>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738291"/>
                    </a:solidFill>
                    <a:effectLst/>
                    <a:uLnTx/>
                    <a:uFillTx/>
                    <a:latin typeface="Arial"/>
                    <a:ea typeface="+mn-ea"/>
                    <a:cs typeface="+mn-cs"/>
                  </a:rPr>
                  <a:t>Type your question</a:t>
                </a:r>
              </a:p>
            </p:txBody>
          </p:sp>
          <p:sp>
            <p:nvSpPr>
              <p:cNvPr id="35" name="Rounded Rectangle 38">
                <a:extLst>
                  <a:ext uri="{FF2B5EF4-FFF2-40B4-BE49-F238E27FC236}">
                    <a16:creationId xmlns:a16="http://schemas.microsoft.com/office/drawing/2014/main" id="{1FE2E567-FEE5-2E6E-5FDD-41BC9D0E5C12}"/>
                  </a:ext>
                </a:extLst>
              </p:cNvPr>
              <p:cNvSpPr/>
              <p:nvPr/>
            </p:nvSpPr>
            <p:spPr>
              <a:xfrm>
                <a:off x="7350608" y="2878805"/>
                <a:ext cx="1402354" cy="745842"/>
              </a:xfrm>
              <a:prstGeom prst="roundRect">
                <a:avLst>
                  <a:gd name="adj" fmla="val 7147"/>
                </a:avLst>
              </a:prstGeom>
              <a:solidFill>
                <a:schemeClr val="accent6">
                  <a:lumMod val="20000"/>
                  <a:lumOff val="80000"/>
                </a:scheme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91440" tIns="9144" rIns="91440" bIns="9144" rtlCol="0" anchor="ct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800" b="0" i="0" u="none" strike="noStrike" kern="1200" cap="none" spc="0" normalizeH="0" baseline="0" noProof="0">
                    <a:ln>
                      <a:noFill/>
                    </a:ln>
                    <a:solidFill>
                      <a:srgbClr val="15003B"/>
                    </a:solidFill>
                    <a:effectLst/>
                    <a:uLnTx/>
                    <a:uFillTx/>
                    <a:latin typeface="Arial"/>
                    <a:ea typeface="+mn-ea"/>
                    <a:cs typeface="+mn-cs"/>
                  </a:rPr>
                  <a:t>The app with the highest completion rate is “Mobile App A” with a completion rate of 98% </a:t>
                </a:r>
              </a:p>
            </p:txBody>
          </p:sp>
          <p:sp>
            <p:nvSpPr>
              <p:cNvPr id="36" name="Rounded Rectangle 39">
                <a:extLst>
                  <a:ext uri="{FF2B5EF4-FFF2-40B4-BE49-F238E27FC236}">
                    <a16:creationId xmlns:a16="http://schemas.microsoft.com/office/drawing/2014/main" id="{27C63C82-3906-A45F-CB86-714963F36282}"/>
                  </a:ext>
                </a:extLst>
              </p:cNvPr>
              <p:cNvSpPr/>
              <p:nvPr/>
            </p:nvSpPr>
            <p:spPr>
              <a:xfrm>
                <a:off x="7534653" y="2262568"/>
                <a:ext cx="1402354" cy="482899"/>
              </a:xfrm>
              <a:prstGeom prst="roundRect">
                <a:avLst>
                  <a:gd name="adj" fmla="val 9829"/>
                </a:avLst>
              </a:prstGeom>
              <a:solidFill>
                <a:schemeClr val="accent5"/>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800" b="0" i="0" u="none" strike="noStrike" kern="1200" cap="none" spc="0" normalizeH="0" baseline="0" noProof="0">
                    <a:ln>
                      <a:noFill/>
                    </a:ln>
                    <a:solidFill>
                      <a:srgbClr val="15003B"/>
                    </a:solidFill>
                    <a:effectLst/>
                    <a:uLnTx/>
                    <a:uFillTx/>
                    <a:latin typeface="Arial"/>
                    <a:ea typeface="+mn-ea"/>
                    <a:cs typeface="+mn-cs"/>
                  </a:rPr>
                  <a:t>Of these which has the highest completion rate?</a:t>
                </a:r>
              </a:p>
            </p:txBody>
          </p:sp>
          <p:sp>
            <p:nvSpPr>
              <p:cNvPr id="37" name="Round Same Side Corner Rectangle 40">
                <a:extLst>
                  <a:ext uri="{FF2B5EF4-FFF2-40B4-BE49-F238E27FC236}">
                    <a16:creationId xmlns:a16="http://schemas.microsoft.com/office/drawing/2014/main" id="{17AAACC3-076D-2996-9309-B74D6A78A655}"/>
                  </a:ext>
                </a:extLst>
              </p:cNvPr>
              <p:cNvSpPr/>
              <p:nvPr/>
            </p:nvSpPr>
            <p:spPr>
              <a:xfrm>
                <a:off x="7187442" y="1579438"/>
                <a:ext cx="1912731" cy="546481"/>
              </a:xfrm>
              <a:prstGeom prst="round2SameRect">
                <a:avLst>
                  <a:gd name="adj1" fmla="val 27543"/>
                  <a:gd name="adj2" fmla="val 0"/>
                </a:avLst>
              </a:prstGeom>
              <a:solidFill>
                <a:schemeClr val="tx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50" b="1" i="0" u="none" strike="noStrike" kern="1200" cap="none" spc="0" normalizeH="0" baseline="0" noProof="0">
                  <a:ln>
                    <a:noFill/>
                  </a:ln>
                  <a:solidFill>
                    <a:srgbClr val="8CF585"/>
                  </a:solidFill>
                  <a:effectLst/>
                  <a:uLnTx/>
                  <a:uFillTx/>
                  <a:latin typeface="Arial"/>
                  <a:ea typeface="+mn-ea"/>
                  <a:cs typeface="+mn-cs"/>
                </a:endParaRPr>
              </a:p>
            </p:txBody>
          </p:sp>
          <p:sp>
            <p:nvSpPr>
              <p:cNvPr id="38" name="Rounded Rectangle 52">
                <a:extLst>
                  <a:ext uri="{FF2B5EF4-FFF2-40B4-BE49-F238E27FC236}">
                    <a16:creationId xmlns:a16="http://schemas.microsoft.com/office/drawing/2014/main" id="{C670729E-EF43-5A3C-A825-F5F7CBAF967F}"/>
                  </a:ext>
                </a:extLst>
              </p:cNvPr>
              <p:cNvSpPr/>
              <p:nvPr/>
            </p:nvSpPr>
            <p:spPr>
              <a:xfrm>
                <a:off x="7534653" y="3757731"/>
                <a:ext cx="1402354" cy="482899"/>
              </a:xfrm>
              <a:prstGeom prst="roundRect">
                <a:avLst>
                  <a:gd name="adj" fmla="val 9829"/>
                </a:avLst>
              </a:prstGeom>
              <a:solidFill>
                <a:schemeClr val="accent5"/>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800" b="0" i="0" u="none" strike="noStrike" kern="1200" cap="none" spc="0" normalizeH="0" baseline="0" noProof="0">
                    <a:ln>
                      <a:noFill/>
                    </a:ln>
                    <a:solidFill>
                      <a:srgbClr val="15003B"/>
                    </a:solidFill>
                    <a:effectLst/>
                    <a:uLnTx/>
                    <a:uFillTx/>
                    <a:latin typeface="Arial"/>
                    <a:ea typeface="+mn-ea"/>
                    <a:cs typeface="+mn-cs"/>
                  </a:rPr>
                  <a:t>What is the CPM for “Mobile App A”?</a:t>
                </a:r>
              </a:p>
            </p:txBody>
          </p:sp>
          <p:sp>
            <p:nvSpPr>
              <p:cNvPr id="39" name="Rounded Rectangle 53">
                <a:extLst>
                  <a:ext uri="{FF2B5EF4-FFF2-40B4-BE49-F238E27FC236}">
                    <a16:creationId xmlns:a16="http://schemas.microsoft.com/office/drawing/2014/main" id="{5827A51E-1DEC-82FE-D2B1-0D961355D622}"/>
                  </a:ext>
                </a:extLst>
              </p:cNvPr>
              <p:cNvSpPr/>
              <p:nvPr/>
            </p:nvSpPr>
            <p:spPr>
              <a:xfrm>
                <a:off x="7350608" y="4353763"/>
                <a:ext cx="1402354" cy="745842"/>
              </a:xfrm>
              <a:prstGeom prst="roundRect">
                <a:avLst>
                  <a:gd name="adj" fmla="val 7147"/>
                </a:avLst>
              </a:prstGeom>
              <a:solidFill>
                <a:schemeClr val="accent6">
                  <a:lumMod val="20000"/>
                  <a:lumOff val="80000"/>
                </a:scheme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91440" tIns="9144" rIns="91440" bIns="9144" rtlCol="0" anchor="ct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800" b="0" i="0" u="none" strike="noStrike" kern="1200" cap="none" spc="0" normalizeH="0" baseline="0" noProof="0">
                    <a:ln>
                      <a:noFill/>
                    </a:ln>
                    <a:solidFill>
                      <a:srgbClr val="15003B"/>
                    </a:solidFill>
                    <a:effectLst/>
                    <a:uLnTx/>
                    <a:uFillTx/>
                    <a:latin typeface="Arial"/>
                    <a:ea typeface="+mn-ea"/>
                    <a:cs typeface="+mn-cs"/>
                  </a:rPr>
                  <a:t>The CPM (Cost per Mile) for the “Mobile App A” is $17.93.</a:t>
                </a:r>
              </a:p>
            </p:txBody>
          </p:sp>
          <p:sp>
            <p:nvSpPr>
              <p:cNvPr id="31" name="Rounded Rectangle 34">
                <a:extLst>
                  <a:ext uri="{FF2B5EF4-FFF2-40B4-BE49-F238E27FC236}">
                    <a16:creationId xmlns:a16="http://schemas.microsoft.com/office/drawing/2014/main" id="{4628F5BE-9257-2C8D-17F9-3B81CF7F9925}"/>
                  </a:ext>
                </a:extLst>
              </p:cNvPr>
              <p:cNvSpPr/>
              <p:nvPr/>
            </p:nvSpPr>
            <p:spPr>
              <a:xfrm>
                <a:off x="7187442" y="1579438"/>
                <a:ext cx="1912731" cy="4190772"/>
              </a:xfrm>
              <a:prstGeom prst="roundRect">
                <a:avLst>
                  <a:gd name="adj" fmla="val 7512"/>
                </a:avLst>
              </a:prstGeom>
              <a:noFill/>
              <a:ln w="381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a:ea typeface="+mn-ea"/>
                  <a:cs typeface="+mn-cs"/>
                </a:endParaRPr>
              </a:p>
            </p:txBody>
          </p:sp>
          <p:pic>
            <p:nvPicPr>
              <p:cNvPr id="32" name="Graphic 31">
                <a:extLst>
                  <a:ext uri="{FF2B5EF4-FFF2-40B4-BE49-F238E27FC236}">
                    <a16:creationId xmlns:a16="http://schemas.microsoft.com/office/drawing/2014/main" id="{DDEEC3A7-92E7-5BD1-7BE0-2529C5DC5E41}"/>
                  </a:ext>
                </a:extLst>
              </p:cNvPr>
              <p:cNvPicPr>
                <a:picLocks noChangeAspect="1"/>
              </p:cNvPicPr>
              <p:nvPr/>
            </p:nvPicPr>
            <p:blipFill rotWithShape="1">
              <a:blip r:embed="rId5">
                <a:extLst>
                  <a:ext uri="{96DAC541-7B7A-43D3-8B79-37D633B846F1}">
                    <asvg:svgBlip xmlns:asvg="http://schemas.microsoft.com/office/drawing/2016/SVG/main" r:embed="rId6"/>
                  </a:ext>
                </a:extLst>
              </a:blip>
              <a:srcRect t="-12621" b="-12621"/>
              <a:stretch/>
            </p:blipFill>
            <p:spPr>
              <a:xfrm>
                <a:off x="8005300" y="1691821"/>
                <a:ext cx="277013" cy="346543"/>
              </a:xfrm>
              <a:prstGeom prst="rect">
                <a:avLst/>
              </a:prstGeom>
            </p:spPr>
          </p:pic>
          <p:pic>
            <p:nvPicPr>
              <p:cNvPr id="16" name="Graphic 15">
                <a:extLst>
                  <a:ext uri="{FF2B5EF4-FFF2-40B4-BE49-F238E27FC236}">
                    <a16:creationId xmlns:a16="http://schemas.microsoft.com/office/drawing/2014/main" id="{6C2D1F3E-F4E9-A69E-75F9-C30760414DD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602027" y="5357325"/>
                <a:ext cx="267514" cy="267514"/>
              </a:xfrm>
              <a:prstGeom prst="rect">
                <a:avLst/>
              </a:prstGeom>
            </p:spPr>
          </p:pic>
        </p:grpSp>
        <p:grpSp>
          <p:nvGrpSpPr>
            <p:cNvPr id="4" name="Group 3">
              <a:extLst>
                <a:ext uri="{FF2B5EF4-FFF2-40B4-BE49-F238E27FC236}">
                  <a16:creationId xmlns:a16="http://schemas.microsoft.com/office/drawing/2014/main" id="{F080864E-4D1C-5B04-BE12-A8F451F3AF41}"/>
                </a:ext>
              </a:extLst>
            </p:cNvPr>
            <p:cNvGrpSpPr/>
            <p:nvPr/>
          </p:nvGrpSpPr>
          <p:grpSpPr>
            <a:xfrm>
              <a:off x="9269618" y="1255588"/>
              <a:ext cx="1912731" cy="4190772"/>
              <a:chOff x="9028318" y="1242888"/>
              <a:chExt cx="1912731" cy="4190772"/>
            </a:xfrm>
            <a:effectLst>
              <a:outerShdw blurRad="254000" algn="ctr" rotWithShape="0">
                <a:prstClr val="black">
                  <a:alpha val="30000"/>
                </a:prstClr>
              </a:outerShdw>
            </a:effectLst>
          </p:grpSpPr>
          <p:sp>
            <p:nvSpPr>
              <p:cNvPr id="25" name="Rounded Rectangle 45">
                <a:extLst>
                  <a:ext uri="{FF2B5EF4-FFF2-40B4-BE49-F238E27FC236}">
                    <a16:creationId xmlns:a16="http://schemas.microsoft.com/office/drawing/2014/main" id="{6F16184D-BCF8-B4D9-A7FA-7092B89D505A}"/>
                  </a:ext>
                </a:extLst>
              </p:cNvPr>
              <p:cNvSpPr/>
              <p:nvPr/>
            </p:nvSpPr>
            <p:spPr>
              <a:xfrm>
                <a:off x="9028318" y="1652001"/>
                <a:ext cx="1912730" cy="3781659"/>
              </a:xfrm>
              <a:prstGeom prst="roundRect">
                <a:avLst>
                  <a:gd name="adj" fmla="val 7415"/>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a:ea typeface="+mn-ea"/>
                  <a:cs typeface="+mn-cs"/>
                </a:endParaRPr>
              </a:p>
            </p:txBody>
          </p:sp>
          <p:sp>
            <p:nvSpPr>
              <p:cNvPr id="26" name="Rounded Rectangle 46">
                <a:extLst>
                  <a:ext uri="{FF2B5EF4-FFF2-40B4-BE49-F238E27FC236}">
                    <a16:creationId xmlns:a16="http://schemas.microsoft.com/office/drawing/2014/main" id="{EC6B0CB3-B002-5E2C-06EC-9DC506570B90}"/>
                  </a:ext>
                </a:extLst>
              </p:cNvPr>
              <p:cNvSpPr/>
              <p:nvPr/>
            </p:nvSpPr>
            <p:spPr>
              <a:xfrm>
                <a:off x="9191484" y="5007740"/>
                <a:ext cx="1586397" cy="293583"/>
              </a:xfrm>
              <a:prstGeom prst="roundRect">
                <a:avLst>
                  <a:gd name="adj" fmla="val 27557"/>
                </a:avLst>
              </a:prstGeom>
              <a:solidFill>
                <a:schemeClr val="accent5"/>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738291"/>
                    </a:solidFill>
                    <a:effectLst/>
                    <a:uLnTx/>
                    <a:uFillTx/>
                    <a:latin typeface="Arial"/>
                    <a:ea typeface="+mn-ea"/>
                    <a:cs typeface="+mn-cs"/>
                  </a:rPr>
                  <a:t>Type your question</a:t>
                </a:r>
              </a:p>
            </p:txBody>
          </p:sp>
          <p:sp>
            <p:nvSpPr>
              <p:cNvPr id="27" name="Rounded Rectangle 47">
                <a:extLst>
                  <a:ext uri="{FF2B5EF4-FFF2-40B4-BE49-F238E27FC236}">
                    <a16:creationId xmlns:a16="http://schemas.microsoft.com/office/drawing/2014/main" id="{40CC5E89-E003-FE7B-7A01-A595C8D58BED}"/>
                  </a:ext>
                </a:extLst>
              </p:cNvPr>
              <p:cNvSpPr/>
              <p:nvPr/>
            </p:nvSpPr>
            <p:spPr>
              <a:xfrm>
                <a:off x="9191484" y="2669166"/>
                <a:ext cx="1402353" cy="2206238"/>
              </a:xfrm>
              <a:prstGeom prst="roundRect">
                <a:avLst>
                  <a:gd name="adj" fmla="val 7147"/>
                </a:avLst>
              </a:prstGeom>
              <a:solidFill>
                <a:schemeClr val="accent6">
                  <a:lumMod val="20000"/>
                  <a:lumOff val="80000"/>
                </a:scheme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91440" tIns="9144" rIns="91440" bIns="9144" rtlCol="0" anchor="ctr"/>
              <a:lstStyle/>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US" sz="800" b="0" i="0" u="none" strike="noStrike" kern="1200" cap="none" spc="0" normalizeH="0" baseline="0" noProof="0">
                  <a:ln>
                    <a:noFill/>
                  </a:ln>
                  <a:solidFill>
                    <a:srgbClr val="15003B"/>
                  </a:solidFill>
                  <a:effectLst/>
                  <a:uLnTx/>
                  <a:uFillTx/>
                  <a:latin typeface="Arial"/>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US" sz="800" b="0" i="0" u="none" strike="noStrike" kern="1200" cap="none" spc="0" normalizeH="0" baseline="0" noProof="0">
                  <a:ln>
                    <a:noFill/>
                  </a:ln>
                  <a:solidFill>
                    <a:srgbClr val="15003B"/>
                  </a:solidFill>
                  <a:effectLst/>
                  <a:uLnTx/>
                  <a:uFillTx/>
                  <a:latin typeface="Arial"/>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800" b="0" i="0" u="none" strike="noStrike" kern="1200" cap="none" spc="0" normalizeH="0" baseline="0" noProof="0">
                    <a:ln>
                      <a:noFill/>
                    </a:ln>
                    <a:solidFill>
                      <a:srgbClr val="15003B"/>
                    </a:solidFill>
                    <a:effectLst/>
                    <a:uLnTx/>
                    <a:uFillTx/>
                    <a:latin typeface="Arial"/>
                    <a:ea typeface="+mn-ea"/>
                    <a:cs typeface="+mn-cs"/>
                  </a:rPr>
                  <a:t>The top 5 most popular mobile apps for CTV ad campaigns based on the data provided are:</a:t>
                </a:r>
                <a:br>
                  <a:rPr kumimoji="0" lang="en-US" sz="800" b="0" i="0" u="none" strike="noStrike" kern="1200" cap="none" spc="0" normalizeH="0" baseline="0" noProof="0">
                    <a:ln>
                      <a:noFill/>
                    </a:ln>
                    <a:solidFill>
                      <a:srgbClr val="FFFFFF"/>
                    </a:solidFill>
                    <a:effectLst/>
                    <a:uLnTx/>
                    <a:uFillTx/>
                    <a:latin typeface="Arial"/>
                    <a:ea typeface="+mn-ea"/>
                    <a:cs typeface="+mn-cs"/>
                  </a:rPr>
                </a:br>
                <a:endParaRPr kumimoji="0" lang="en-US" sz="800" b="0" i="0" u="none" strike="noStrike" kern="1200" cap="none" spc="0" normalizeH="0" baseline="0" noProof="0">
                  <a:ln>
                    <a:noFill/>
                  </a:ln>
                  <a:solidFill>
                    <a:srgbClr val="15003B"/>
                  </a:solidFill>
                  <a:effectLst/>
                  <a:uLnTx/>
                  <a:uFillTx/>
                  <a:latin typeface="Arial"/>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800" b="1" i="0" u="none" strike="noStrike" kern="1200" cap="none" spc="0" normalizeH="0" baseline="0" noProof="0">
                    <a:ln>
                      <a:noFill/>
                    </a:ln>
                    <a:solidFill>
                      <a:srgbClr val="15003B"/>
                    </a:solidFill>
                    <a:effectLst/>
                    <a:uLnTx/>
                    <a:uFillTx/>
                    <a:latin typeface="Arial"/>
                    <a:ea typeface="+mn-ea"/>
                    <a:cs typeface="+mn-cs"/>
                  </a:rPr>
                  <a:t>1. Mobile App A</a:t>
                </a:r>
                <a:endParaRPr kumimoji="0" lang="en-US" sz="800" b="1" i="0" u="none" strike="noStrike" kern="1200" cap="none" spc="0" normalizeH="0" baseline="0" noProof="0">
                  <a:ln>
                    <a:noFill/>
                  </a:ln>
                  <a:solidFill>
                    <a:srgbClr val="15003B"/>
                  </a:solidFill>
                  <a:effectLst/>
                  <a:uLnTx/>
                  <a:uFillTx/>
                  <a:latin typeface="Arial"/>
                  <a:ea typeface="+mn-ea"/>
                  <a:cs typeface="Arial"/>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800" b="0" i="0" u="none" strike="noStrike" kern="1200" cap="none" spc="0" normalizeH="0" baseline="0" noProof="0">
                    <a:ln>
                      <a:noFill/>
                    </a:ln>
                    <a:solidFill>
                      <a:srgbClr val="15003B"/>
                    </a:solidFill>
                    <a:effectLst/>
                    <a:uLnTx/>
                    <a:uFillTx/>
                    <a:latin typeface="Arial"/>
                    <a:ea typeface="+mn-ea"/>
                    <a:cs typeface="+mn-cs"/>
                  </a:rPr>
                  <a:t>Popularity: High</a:t>
                </a:r>
                <a:endParaRPr kumimoji="0" lang="en-US" sz="800" b="0" i="0" u="none" strike="noStrike" kern="1200" cap="none" spc="0" normalizeH="0" baseline="0" noProof="0">
                  <a:ln>
                    <a:noFill/>
                  </a:ln>
                  <a:solidFill>
                    <a:srgbClr val="15003B"/>
                  </a:solidFill>
                  <a:effectLst/>
                  <a:uLnTx/>
                  <a:uFillTx/>
                  <a:latin typeface="Arial"/>
                  <a:ea typeface="+mn-ea"/>
                  <a:cs typeface="Arial"/>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800" b="0" i="0" u="none" strike="noStrike" kern="1200" cap="none" spc="0" normalizeH="0" baseline="0" noProof="0">
                    <a:ln>
                      <a:noFill/>
                    </a:ln>
                    <a:solidFill>
                      <a:srgbClr val="15003B"/>
                    </a:solidFill>
                    <a:effectLst/>
                    <a:uLnTx/>
                    <a:uFillTx/>
                    <a:latin typeface="Arial"/>
                    <a:ea typeface="+mn-ea"/>
                    <a:cs typeface="+mn-cs"/>
                  </a:rPr>
                  <a:t>CPM: $17.93</a:t>
                </a:r>
                <a:endParaRPr kumimoji="0" lang="en-US" sz="800" b="0" i="0" u="none" strike="noStrike" kern="1200" cap="none" spc="0" normalizeH="0" baseline="0" noProof="0">
                  <a:ln>
                    <a:noFill/>
                  </a:ln>
                  <a:solidFill>
                    <a:srgbClr val="15003B"/>
                  </a:solidFill>
                  <a:effectLst/>
                  <a:uLnTx/>
                  <a:uFillTx/>
                  <a:latin typeface="Arial"/>
                  <a:ea typeface="+mn-ea"/>
                  <a:cs typeface="Arial"/>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800" b="0" i="0" u="none" strike="noStrike" kern="1200" cap="none" spc="0" normalizeH="0" baseline="0" noProof="0">
                    <a:ln>
                      <a:noFill/>
                    </a:ln>
                    <a:solidFill>
                      <a:srgbClr val="15003B"/>
                    </a:solidFill>
                    <a:effectLst/>
                    <a:uLnTx/>
                    <a:uFillTx/>
                    <a:latin typeface="Arial"/>
                    <a:ea typeface="+mn-ea"/>
                    <a:cs typeface="+mn-cs"/>
                  </a:rPr>
                  <a:t>Completion Rate: 95%</a:t>
                </a:r>
                <a:endParaRPr kumimoji="0" lang="en-US" sz="800" b="0" i="0" u="none" strike="noStrike" kern="1200" cap="none" spc="0" normalizeH="0" baseline="0" noProof="0">
                  <a:ln>
                    <a:noFill/>
                  </a:ln>
                  <a:solidFill>
                    <a:srgbClr val="15003B"/>
                  </a:solidFill>
                  <a:effectLst/>
                  <a:uLnTx/>
                  <a:uFillTx/>
                  <a:latin typeface="Arial"/>
                  <a:ea typeface="+mn-ea"/>
                  <a:cs typeface="Arial"/>
                </a:endParaRPr>
              </a:p>
              <a:p>
                <a:pPr marL="0" marR="0" lvl="0" indent="0" algn="l" defTabSz="914400" rtl="0" eaLnBrk="1" fontAlgn="auto" latinLnBrk="0" hangingPunct="1">
                  <a:lnSpc>
                    <a:spcPct val="110000"/>
                  </a:lnSpc>
                  <a:spcBef>
                    <a:spcPts val="0"/>
                  </a:spcBef>
                  <a:spcAft>
                    <a:spcPts val="0"/>
                  </a:spcAft>
                  <a:buClrTx/>
                  <a:buSzTx/>
                  <a:buFontTx/>
                  <a:buNone/>
                  <a:tabLst/>
                  <a:defRPr/>
                </a:pPr>
                <a:br>
                  <a:rPr kumimoji="0" lang="en-US" sz="800" b="1" i="0" u="none" strike="noStrike" kern="1200" cap="none" spc="0" normalizeH="0" baseline="0" noProof="0">
                    <a:ln>
                      <a:noFill/>
                    </a:ln>
                    <a:solidFill>
                      <a:srgbClr val="FFFFFF"/>
                    </a:solidFill>
                    <a:effectLst/>
                    <a:uLnTx/>
                    <a:uFillTx/>
                    <a:latin typeface="Arial"/>
                    <a:ea typeface="+mn-ea"/>
                    <a:cs typeface="+mn-cs"/>
                  </a:rPr>
                </a:br>
                <a:r>
                  <a:rPr kumimoji="0" lang="en-US" sz="800" b="1" i="0" u="none" strike="noStrike" kern="1200" cap="none" spc="0" normalizeH="0" baseline="0" noProof="0">
                    <a:ln>
                      <a:noFill/>
                    </a:ln>
                    <a:solidFill>
                      <a:srgbClr val="15003B"/>
                    </a:solidFill>
                    <a:effectLst/>
                    <a:uLnTx/>
                    <a:uFillTx/>
                    <a:latin typeface="Arial"/>
                    <a:ea typeface="+mn-ea"/>
                    <a:cs typeface="+mn-cs"/>
                  </a:rPr>
                  <a:t>2. Mobile App B</a:t>
                </a:r>
                <a:endParaRPr kumimoji="0" lang="en-US" sz="800" b="1" i="0" u="none" strike="noStrike" kern="1200" cap="none" spc="0" normalizeH="0" baseline="0" noProof="0">
                  <a:ln>
                    <a:noFill/>
                  </a:ln>
                  <a:solidFill>
                    <a:srgbClr val="15003B"/>
                  </a:solidFill>
                  <a:effectLst/>
                  <a:uLnTx/>
                  <a:uFillTx/>
                  <a:latin typeface="Arial"/>
                  <a:ea typeface="+mn-ea"/>
                  <a:cs typeface="Arial"/>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800" b="0" i="0" u="none" strike="noStrike" kern="1200" cap="none" spc="0" normalizeH="0" baseline="0" noProof="0">
                    <a:ln>
                      <a:noFill/>
                    </a:ln>
                    <a:solidFill>
                      <a:srgbClr val="15003B"/>
                    </a:solidFill>
                    <a:effectLst/>
                    <a:uLnTx/>
                    <a:uFillTx/>
                    <a:latin typeface="Arial"/>
                    <a:ea typeface="+mn-ea"/>
                    <a:cs typeface="+mn-cs"/>
                  </a:rPr>
                  <a:t>Popularity: High</a:t>
                </a:r>
                <a:endParaRPr kumimoji="0" lang="en-US" sz="800" b="0" i="0" u="none" strike="noStrike" kern="1200" cap="none" spc="0" normalizeH="0" baseline="0" noProof="0">
                  <a:ln>
                    <a:noFill/>
                  </a:ln>
                  <a:solidFill>
                    <a:srgbClr val="15003B"/>
                  </a:solidFill>
                  <a:effectLst/>
                  <a:uLnTx/>
                  <a:uFillTx/>
                  <a:latin typeface="Arial"/>
                  <a:ea typeface="+mn-ea"/>
                  <a:cs typeface="Arial"/>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800" b="0" i="0" u="none" strike="noStrike" kern="1200" cap="none" spc="0" normalizeH="0" baseline="0" noProof="0">
                    <a:ln>
                      <a:noFill/>
                    </a:ln>
                    <a:solidFill>
                      <a:srgbClr val="15003B"/>
                    </a:solidFill>
                    <a:effectLst/>
                    <a:uLnTx/>
                    <a:uFillTx/>
                    <a:latin typeface="Arial"/>
                    <a:ea typeface="+mn-ea"/>
                    <a:cs typeface="+mn-cs"/>
                  </a:rPr>
                  <a:t>CPM: $17.11</a:t>
                </a:r>
                <a:endParaRPr kumimoji="0" lang="en-US" sz="800" b="0" i="0" u="none" strike="noStrike" kern="1200" cap="none" spc="0" normalizeH="0" baseline="0" noProof="0">
                  <a:ln>
                    <a:noFill/>
                  </a:ln>
                  <a:solidFill>
                    <a:srgbClr val="15003B"/>
                  </a:solidFill>
                  <a:effectLst/>
                  <a:uLnTx/>
                  <a:uFillTx/>
                  <a:latin typeface="Arial"/>
                  <a:ea typeface="+mn-ea"/>
                  <a:cs typeface="Arial"/>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800" b="0" i="0" u="none" strike="noStrike" kern="1200" cap="none" spc="0" normalizeH="0" baseline="0" noProof="0">
                    <a:ln>
                      <a:noFill/>
                    </a:ln>
                    <a:solidFill>
                      <a:srgbClr val="15003B"/>
                    </a:solidFill>
                    <a:effectLst/>
                    <a:uLnTx/>
                    <a:uFillTx/>
                    <a:latin typeface="Arial"/>
                    <a:ea typeface="+mn-ea"/>
                    <a:cs typeface="+mn-cs"/>
                  </a:rPr>
                  <a:t>Completion Rate: 95%</a:t>
                </a:r>
                <a:br>
                  <a:rPr kumimoji="0" lang="en-US" sz="800" b="0" i="0" u="none" strike="noStrike" kern="1200" cap="none" spc="0" normalizeH="0" baseline="0" noProof="0">
                    <a:ln>
                      <a:noFill/>
                    </a:ln>
                    <a:solidFill>
                      <a:srgbClr val="FFFFFF"/>
                    </a:solidFill>
                    <a:effectLst/>
                    <a:uLnTx/>
                    <a:uFillTx/>
                    <a:latin typeface="Arial"/>
                    <a:ea typeface="+mn-ea"/>
                    <a:cs typeface="+mn-cs"/>
                  </a:rPr>
                </a:br>
                <a:endParaRPr kumimoji="0" lang="en-US" sz="800" b="0" i="0" u="none" strike="noStrike" kern="1200" cap="none" spc="0" normalizeH="0" baseline="0" noProof="0">
                  <a:ln>
                    <a:noFill/>
                  </a:ln>
                  <a:solidFill>
                    <a:srgbClr val="15003B"/>
                  </a:solidFill>
                  <a:effectLst/>
                  <a:uLnTx/>
                  <a:uFillTx/>
                  <a:latin typeface="Arial"/>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800" b="0" i="0" u="none" strike="noStrike" kern="1200" cap="none" spc="0" normalizeH="0" baseline="0" noProof="0">
                    <a:ln>
                      <a:noFill/>
                    </a:ln>
                    <a:solidFill>
                      <a:srgbClr val="15003B"/>
                    </a:solidFill>
                    <a:effectLst/>
                    <a:uLnTx/>
                    <a:uFillTx/>
                    <a:latin typeface="Arial"/>
                    <a:ea typeface="+mn-ea"/>
                    <a:cs typeface="+mn-cs"/>
                  </a:rPr>
                  <a:t> </a:t>
                </a:r>
                <a:endParaRPr kumimoji="0" lang="en-US" sz="800" b="0" i="0" u="none" strike="noStrike" kern="1200" cap="none" spc="0" normalizeH="0" baseline="0" noProof="0">
                  <a:ln>
                    <a:noFill/>
                  </a:ln>
                  <a:solidFill>
                    <a:srgbClr val="15003B"/>
                  </a:solidFill>
                  <a:effectLst/>
                  <a:uLnTx/>
                  <a:uFillTx/>
                  <a:latin typeface="Arial"/>
                  <a:ea typeface="+mn-ea"/>
                  <a:cs typeface="Arial"/>
                </a:endParaRPr>
              </a:p>
            </p:txBody>
          </p:sp>
          <p:sp>
            <p:nvSpPr>
              <p:cNvPr id="28" name="Rounded Rectangle 48">
                <a:extLst>
                  <a:ext uri="{FF2B5EF4-FFF2-40B4-BE49-F238E27FC236}">
                    <a16:creationId xmlns:a16="http://schemas.microsoft.com/office/drawing/2014/main" id="{B98205FF-FAC3-22C3-288C-BEF579BD5127}"/>
                  </a:ext>
                </a:extLst>
              </p:cNvPr>
              <p:cNvSpPr/>
              <p:nvPr/>
            </p:nvSpPr>
            <p:spPr>
              <a:xfrm>
                <a:off x="9375528" y="1926018"/>
                <a:ext cx="1402353" cy="612533"/>
              </a:xfrm>
              <a:prstGeom prst="roundRect">
                <a:avLst>
                  <a:gd name="adj" fmla="val 9829"/>
                </a:avLst>
              </a:prstGeom>
              <a:solidFill>
                <a:schemeClr val="accent5"/>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800" b="0" i="0" u="none" strike="noStrike" kern="1200" cap="none" spc="0" normalizeH="0" baseline="0" noProof="0">
                    <a:ln>
                      <a:noFill/>
                    </a:ln>
                    <a:solidFill>
                      <a:srgbClr val="15003B"/>
                    </a:solidFill>
                    <a:effectLst/>
                    <a:uLnTx/>
                    <a:uFillTx/>
                    <a:latin typeface="Arial"/>
                    <a:ea typeface="+mn-ea"/>
                    <a:cs typeface="+mn-cs"/>
                  </a:rPr>
                  <a:t>What are the top 5 most popular mobile apps for CTV Ad campaigns? </a:t>
                </a:r>
              </a:p>
            </p:txBody>
          </p:sp>
          <p:sp>
            <p:nvSpPr>
              <p:cNvPr id="29" name="Round Same Side Corner Rectangle 49">
                <a:extLst>
                  <a:ext uri="{FF2B5EF4-FFF2-40B4-BE49-F238E27FC236}">
                    <a16:creationId xmlns:a16="http://schemas.microsoft.com/office/drawing/2014/main" id="{5105F8DB-B57A-502C-D244-35724E1A3B09}"/>
                  </a:ext>
                </a:extLst>
              </p:cNvPr>
              <p:cNvSpPr/>
              <p:nvPr/>
            </p:nvSpPr>
            <p:spPr>
              <a:xfrm>
                <a:off x="9028318" y="1242888"/>
                <a:ext cx="1912730" cy="546481"/>
              </a:xfrm>
              <a:prstGeom prst="round2SameRect">
                <a:avLst>
                  <a:gd name="adj1" fmla="val 27543"/>
                  <a:gd name="adj2" fmla="val 0"/>
                </a:avLst>
              </a:prstGeom>
              <a:solidFill>
                <a:schemeClr val="tx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50" b="1" i="0" u="none" strike="noStrike" kern="1200" cap="none" spc="0" normalizeH="0" baseline="0" noProof="0">
                  <a:ln>
                    <a:noFill/>
                  </a:ln>
                  <a:solidFill>
                    <a:srgbClr val="8CF585"/>
                  </a:solidFill>
                  <a:effectLst/>
                  <a:uLnTx/>
                  <a:uFillTx/>
                  <a:latin typeface="Arial"/>
                  <a:ea typeface="+mn-ea"/>
                  <a:cs typeface="+mn-cs"/>
                </a:endParaRPr>
              </a:p>
            </p:txBody>
          </p:sp>
          <p:sp>
            <p:nvSpPr>
              <p:cNvPr id="23" name="Rounded Rectangle 43">
                <a:extLst>
                  <a:ext uri="{FF2B5EF4-FFF2-40B4-BE49-F238E27FC236}">
                    <a16:creationId xmlns:a16="http://schemas.microsoft.com/office/drawing/2014/main" id="{CE17D791-B81F-A4A0-AB5D-E8677840B3F0}"/>
                  </a:ext>
                </a:extLst>
              </p:cNvPr>
              <p:cNvSpPr/>
              <p:nvPr/>
            </p:nvSpPr>
            <p:spPr>
              <a:xfrm>
                <a:off x="9028319" y="1242888"/>
                <a:ext cx="1912730" cy="4190772"/>
              </a:xfrm>
              <a:prstGeom prst="roundRect">
                <a:avLst>
                  <a:gd name="adj" fmla="val 7512"/>
                </a:avLst>
              </a:prstGeom>
              <a:noFill/>
              <a:ln w="381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a:ea typeface="+mn-ea"/>
                  <a:cs typeface="+mn-cs"/>
                </a:endParaRPr>
              </a:p>
            </p:txBody>
          </p:sp>
          <p:pic>
            <p:nvPicPr>
              <p:cNvPr id="24" name="Graphic 23">
                <a:extLst>
                  <a:ext uri="{FF2B5EF4-FFF2-40B4-BE49-F238E27FC236}">
                    <a16:creationId xmlns:a16="http://schemas.microsoft.com/office/drawing/2014/main" id="{3DADC628-886C-CE70-41F3-C4B2BCADA193}"/>
                  </a:ext>
                </a:extLst>
              </p:cNvPr>
              <p:cNvPicPr>
                <a:picLocks noChangeAspect="1"/>
              </p:cNvPicPr>
              <p:nvPr/>
            </p:nvPicPr>
            <p:blipFill rotWithShape="1">
              <a:blip r:embed="rId5">
                <a:extLst>
                  <a:ext uri="{96DAC541-7B7A-43D3-8B79-37D633B846F1}">
                    <asvg:svgBlip xmlns:asvg="http://schemas.microsoft.com/office/drawing/2016/SVG/main" r:embed="rId6"/>
                  </a:ext>
                </a:extLst>
              </a:blip>
              <a:srcRect t="-12621" b="-12621"/>
              <a:stretch/>
            </p:blipFill>
            <p:spPr>
              <a:xfrm>
                <a:off x="9846164" y="1355271"/>
                <a:ext cx="277013" cy="346543"/>
              </a:xfrm>
              <a:prstGeom prst="rect">
                <a:avLst/>
              </a:prstGeom>
            </p:spPr>
          </p:pic>
          <p:pic>
            <p:nvPicPr>
              <p:cNvPr id="18" name="Graphic 17">
                <a:extLst>
                  <a:ext uri="{FF2B5EF4-FFF2-40B4-BE49-F238E27FC236}">
                    <a16:creationId xmlns:a16="http://schemas.microsoft.com/office/drawing/2014/main" id="{C29768BB-0865-0313-7F35-55AF03970C0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446453" y="5020775"/>
                <a:ext cx="267514" cy="267514"/>
              </a:xfrm>
              <a:prstGeom prst="rect">
                <a:avLst/>
              </a:prstGeom>
            </p:spPr>
          </p:pic>
        </p:grpSp>
      </p:grpSp>
    </p:spTree>
    <p:extLst>
      <p:ext uri="{BB962C8B-B14F-4D97-AF65-F5344CB8AC3E}">
        <p14:creationId xmlns:p14="http://schemas.microsoft.com/office/powerpoint/2010/main" val="183304725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gradFill>
          <a:gsLst>
            <a:gs pos="8000">
              <a:schemeClr val="tx2"/>
            </a:gs>
            <a:gs pos="100000">
              <a:schemeClr val="accent2"/>
            </a:gs>
          </a:gsLst>
          <a:lin ang="2700000" scaled="1"/>
        </a:gradFill>
        <a:effectLst/>
      </p:bgPr>
    </p:bg>
    <p:spTree>
      <p:nvGrpSpPr>
        <p:cNvPr id="1" name="">
          <a:extLst>
            <a:ext uri="{FF2B5EF4-FFF2-40B4-BE49-F238E27FC236}">
              <a16:creationId xmlns:a16="http://schemas.microsoft.com/office/drawing/2014/main" id="{F93288C5-2D0F-B1C2-1042-EE4EE11F028A}"/>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F600835D-F2E5-9991-4C44-78B8CFF1D7D6}"/>
              </a:ext>
            </a:extLst>
          </p:cNvPr>
          <p:cNvPicPr>
            <a:picLocks noChangeAspect="1"/>
          </p:cNvPicPr>
          <p:nvPr/>
        </p:nvPicPr>
        <p:blipFill>
          <a:blip r:embed="rId3">
            <a:alphaModFix amt="5000"/>
          </a:blip>
          <a:stretch>
            <a:fillRect/>
          </a:stretch>
        </p:blipFill>
        <p:spPr>
          <a:xfrm>
            <a:off x="0" y="0"/>
            <a:ext cx="12192000" cy="6858000"/>
          </a:xfrm>
          <a:prstGeom prst="rect">
            <a:avLst/>
          </a:prstGeom>
        </p:spPr>
      </p:pic>
      <p:pic>
        <p:nvPicPr>
          <p:cNvPr id="4" name="Graphic 3">
            <a:extLst>
              <a:ext uri="{FF2B5EF4-FFF2-40B4-BE49-F238E27FC236}">
                <a16:creationId xmlns:a16="http://schemas.microsoft.com/office/drawing/2014/main" id="{E28C1E3C-A377-B735-CEAE-62BB973A106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753974" y="6415613"/>
            <a:ext cx="1185072" cy="290222"/>
          </a:xfrm>
          <a:prstGeom prst="rect">
            <a:avLst/>
          </a:prstGeom>
        </p:spPr>
      </p:pic>
      <p:sp>
        <p:nvSpPr>
          <p:cNvPr id="5" name="TextBox 4">
            <a:extLst>
              <a:ext uri="{FF2B5EF4-FFF2-40B4-BE49-F238E27FC236}">
                <a16:creationId xmlns:a16="http://schemas.microsoft.com/office/drawing/2014/main" id="{DF6921FE-450A-ACF4-0BCE-6397BE43BB52}"/>
              </a:ext>
            </a:extLst>
          </p:cNvPr>
          <p:cNvSpPr txBox="1">
            <a:spLocks/>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a:ln>
                  <a:noFill/>
                </a:ln>
                <a:solidFill>
                  <a:srgbClr val="ABB4BD"/>
                </a:solidFill>
                <a:effectLst/>
                <a:uLnTx/>
                <a:uFillTx/>
                <a:latin typeface="Arial"/>
                <a:ea typeface="+mn-ea"/>
                <a:cs typeface="+mn-cs"/>
              </a:rPr>
              <a:t> Nexxen International. All rights reserved. Confidential information of Nexxen.</a:t>
            </a:r>
          </a:p>
        </p:txBody>
      </p:sp>
      <p:sp>
        <p:nvSpPr>
          <p:cNvPr id="9" name="Title 4">
            <a:extLst>
              <a:ext uri="{FF2B5EF4-FFF2-40B4-BE49-F238E27FC236}">
                <a16:creationId xmlns:a16="http://schemas.microsoft.com/office/drawing/2014/main" id="{B7ACA32C-1B56-21AE-D890-2F3CFE04F5E4}"/>
              </a:ext>
            </a:extLst>
          </p:cNvPr>
          <p:cNvSpPr txBox="1">
            <a:spLocks/>
          </p:cNvSpPr>
          <p:nvPr/>
        </p:nvSpPr>
        <p:spPr>
          <a:xfrm>
            <a:off x="1770380" y="2967335"/>
            <a:ext cx="3220720" cy="923330"/>
          </a:xfrm>
          <a:prstGeom prst="rect">
            <a:avLst/>
          </a:prstGeom>
        </p:spPr>
        <p:txBody>
          <a:bodyPr vert="horz" wrap="square" lIns="0" tIns="0" rIns="0" bIns="0" rtlCol="0" anchor="ctr" anchorCtr="0">
            <a:spAutoFit/>
          </a:bodyPr>
          <a:lstStyle>
            <a:lvl1pPr algn="l" defTabSz="914400" rtl="0" eaLnBrk="1" latinLnBrk="0" hangingPunct="1">
              <a:lnSpc>
                <a:spcPct val="100000"/>
              </a:lnSpc>
              <a:spcBef>
                <a:spcPct val="0"/>
              </a:spcBef>
              <a:buNone/>
              <a:defRPr sz="3000" b="0" kern="1200" spc="30" baseline="0">
                <a:solidFill>
                  <a:schemeClr val="bg1"/>
                </a:solidFill>
                <a:latin typeface="Poppins ExtraLight" panose="00000300000000000000" pitchFamily="2" charset="0"/>
                <a:ea typeface="+mj-ea"/>
                <a:cs typeface="Poppins ExtraLight" panose="00000300000000000000"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3000" b="0" i="0" u="none" strike="noStrike" kern="1200" cap="none" spc="30" normalizeH="0" baseline="0" noProof="0">
                <a:ln>
                  <a:noFill/>
                </a:ln>
                <a:solidFill>
                  <a:srgbClr val="FFFFFF"/>
                </a:solidFill>
                <a:effectLst/>
                <a:uLnTx/>
                <a:uFillTx/>
                <a:latin typeface="Poppins ExtraLight" panose="00000300000000000000" pitchFamily="2" charset="0"/>
                <a:ea typeface="+mj-ea"/>
                <a:cs typeface="Poppins ExtraLight" panose="00000300000000000000" pitchFamily="2" charset="0"/>
              </a:rPr>
              <a:t>Introducing Discovery AI</a:t>
            </a:r>
          </a:p>
        </p:txBody>
      </p:sp>
      <p:sp>
        <p:nvSpPr>
          <p:cNvPr id="12" name="Graphic 14">
            <a:extLst>
              <a:ext uri="{FF2B5EF4-FFF2-40B4-BE49-F238E27FC236}">
                <a16:creationId xmlns:a16="http://schemas.microsoft.com/office/drawing/2014/main" id="{5F9602A1-2B56-F04D-5AB5-3393949BE01B}"/>
              </a:ext>
            </a:extLst>
          </p:cNvPr>
          <p:cNvSpPr/>
          <p:nvPr/>
        </p:nvSpPr>
        <p:spPr>
          <a:xfrm>
            <a:off x="961214" y="2458718"/>
            <a:ext cx="1936426" cy="1940564"/>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noFill/>
          <a:ln w="34925" cap="flat">
            <a:solidFill>
              <a:srgbClr val="8CF585"/>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pic>
        <p:nvPicPr>
          <p:cNvPr id="2" name="Picture 1" descr="A hand holding a green logo&#10;&#10;Description automatically generated">
            <a:extLst>
              <a:ext uri="{FF2B5EF4-FFF2-40B4-BE49-F238E27FC236}">
                <a16:creationId xmlns:a16="http://schemas.microsoft.com/office/drawing/2014/main" id="{20EDA0E5-A1C6-CAEA-51F6-FD854E864ACD}"/>
              </a:ext>
            </a:extLst>
          </p:cNvPr>
          <p:cNvPicPr>
            <a:picLocks noChangeAspect="1"/>
          </p:cNvPicPr>
          <p:nvPr/>
        </p:nvPicPr>
        <p:blipFill>
          <a:blip r:embed="rId6"/>
          <a:srcRect l="23543" r="11376" b="10001"/>
          <a:stretch/>
        </p:blipFill>
        <p:spPr>
          <a:xfrm>
            <a:off x="4709854" y="394910"/>
            <a:ext cx="7405946" cy="6463090"/>
          </a:xfrm>
          <a:prstGeom prst="rect">
            <a:avLst/>
          </a:prstGeom>
        </p:spPr>
      </p:pic>
    </p:spTree>
    <p:extLst>
      <p:ext uri="{BB962C8B-B14F-4D97-AF65-F5344CB8AC3E}">
        <p14:creationId xmlns:p14="http://schemas.microsoft.com/office/powerpoint/2010/main" val="204041539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0CBB8D-BECE-AA1C-924A-15CBFA091472}"/>
            </a:ext>
          </a:extLst>
        </p:cNvPr>
        <p:cNvGrpSpPr/>
        <p:nvPr/>
      </p:nvGrpSpPr>
      <p:grpSpPr>
        <a:xfrm>
          <a:off x="0" y="0"/>
          <a:ext cx="0" cy="0"/>
          <a:chOff x="0" y="0"/>
          <a:chExt cx="0" cy="0"/>
        </a:xfrm>
      </p:grpSpPr>
      <p:pic>
        <p:nvPicPr>
          <p:cNvPr id="3" name="NEXAI-~1">
            <a:hlinkClick r:id="" action="ppaction://media"/>
            <a:extLst>
              <a:ext uri="{FF2B5EF4-FFF2-40B4-BE49-F238E27FC236}">
                <a16:creationId xmlns:a16="http://schemas.microsoft.com/office/drawing/2014/main" id="{AC5A80F1-F061-5C92-E6B0-CEDC309D144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0F37F292-8503-EE46-DB9F-58F9338D7610}"/>
              </a:ext>
            </a:extLst>
          </p:cNvPr>
          <p:cNvSpPr txBox="1"/>
          <p:nvPr/>
        </p:nvSpPr>
        <p:spPr>
          <a:xfrm>
            <a:off x="5462984" y="6432887"/>
            <a:ext cx="1266032" cy="259675"/>
          </a:xfrm>
          <a:prstGeom prst="roundRect">
            <a:avLst>
              <a:gd name="adj" fmla="val 50000"/>
            </a:avLst>
          </a:prstGeom>
          <a:solidFill>
            <a:schemeClr val="bg1">
              <a:alpha val="21000"/>
            </a:schemeClr>
          </a:solidFill>
        </p:spPr>
        <p:txBody>
          <a:bodyPr wrap="square" lIns="0" tIns="0" rIns="0" bIns="0" rtlCol="0" anchor="ctr" anchorCtr="0">
            <a:spAutoFit/>
          </a:bodyPr>
          <a:lstStyle/>
          <a:p>
            <a:pPr algn="ctr"/>
            <a:r>
              <a:rPr lang="en-US" sz="1200" dirty="0">
                <a:solidFill>
                  <a:schemeClr val="bg1">
                    <a:alpha val="50000"/>
                  </a:schemeClr>
                </a:solidFill>
              </a:rPr>
              <a:t>PLAY VIDEO</a:t>
            </a:r>
          </a:p>
        </p:txBody>
      </p:sp>
    </p:spTree>
    <p:extLst>
      <p:ext uri="{BB962C8B-B14F-4D97-AF65-F5344CB8AC3E}">
        <p14:creationId xmlns:p14="http://schemas.microsoft.com/office/powerpoint/2010/main" val="1651063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019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gradFill>
          <a:gsLst>
            <a:gs pos="8000">
              <a:schemeClr val="tx2"/>
            </a:gs>
            <a:gs pos="100000">
              <a:schemeClr val="accent2"/>
            </a:gs>
          </a:gsLst>
          <a:lin ang="2700000" scaled="1"/>
        </a:gradFill>
        <a:effectLst/>
      </p:bgPr>
    </p:bg>
    <p:spTree>
      <p:nvGrpSpPr>
        <p:cNvPr id="1" name="">
          <a:extLst>
            <a:ext uri="{FF2B5EF4-FFF2-40B4-BE49-F238E27FC236}">
              <a16:creationId xmlns:a16="http://schemas.microsoft.com/office/drawing/2014/main" id="{45AEB00A-F2D0-F280-40A4-45771FBC721B}"/>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6BFCAB48-ADBA-CDE4-8276-CD65C4AC1936}"/>
              </a:ext>
            </a:extLst>
          </p:cNvPr>
          <p:cNvPicPr>
            <a:picLocks noChangeAspect="1"/>
          </p:cNvPicPr>
          <p:nvPr/>
        </p:nvPicPr>
        <p:blipFill>
          <a:blip r:embed="rId3">
            <a:alphaModFix amt="5000"/>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CECDD37-6F6A-8609-C01D-D7F83FD7854E}"/>
              </a:ext>
            </a:extLst>
          </p:cNvPr>
          <p:cNvSpPr>
            <a:spLocks noGrp="1"/>
          </p:cNvSpPr>
          <p:nvPr>
            <p:ph type="title"/>
          </p:nvPr>
        </p:nvSpPr>
        <p:spPr>
          <a:xfrm>
            <a:off x="6684377" y="1391251"/>
            <a:ext cx="4698981" cy="1246495"/>
          </a:xfrm>
        </p:spPr>
        <p:txBody>
          <a:bodyPr/>
          <a:lstStyle/>
          <a:p>
            <a:r>
              <a:rPr lang="en-US" sz="2700" b="1">
                <a:solidFill>
                  <a:schemeClr val="bg2"/>
                </a:solidFill>
                <a:latin typeface="Poppins" panose="00000500000000000000" pitchFamily="2" charset="0"/>
                <a:cs typeface="Poppins" panose="00000500000000000000" pitchFamily="2" charset="0"/>
              </a:rPr>
              <a:t>Nexxen’s AI and Data Innovation </a:t>
            </a:r>
            <a:r>
              <a:rPr lang="en-US" sz="2700"/>
              <a:t>to Strengthen AdTech Leadership Position </a:t>
            </a:r>
          </a:p>
        </p:txBody>
      </p:sp>
      <p:sp>
        <p:nvSpPr>
          <p:cNvPr id="10" name="Text Placeholder 9">
            <a:extLst>
              <a:ext uri="{FF2B5EF4-FFF2-40B4-BE49-F238E27FC236}">
                <a16:creationId xmlns:a16="http://schemas.microsoft.com/office/drawing/2014/main" id="{067E6846-C876-7B58-4E85-57A7BCBBA2AB}"/>
              </a:ext>
            </a:extLst>
          </p:cNvPr>
          <p:cNvSpPr>
            <a:spLocks noGrp="1"/>
          </p:cNvSpPr>
          <p:nvPr>
            <p:ph type="body" sz="quarter" idx="11"/>
          </p:nvPr>
        </p:nvSpPr>
        <p:spPr>
          <a:xfrm>
            <a:off x="6679152" y="2938011"/>
            <a:ext cx="4674648" cy="2340128"/>
          </a:xfrm>
        </p:spPr>
        <p:txBody>
          <a:bodyPr vert="horz" lIns="0" tIns="0" rIns="0" bIns="0" rtlCol="0" anchor="t">
            <a:spAutoFit/>
          </a:bodyPr>
          <a:lstStyle/>
          <a:p>
            <a:pPr marL="0" lvl="0" indent="0">
              <a:spcBef>
                <a:spcPts val="1800"/>
              </a:spcBef>
              <a:buNone/>
            </a:pPr>
            <a:r>
              <a:rPr lang="en-US" sz="1800"/>
              <a:t>Nexxen’s unified AdTech stack and data platform unlocks greater AI advantages than one-sided platforms</a:t>
            </a:r>
            <a:endParaRPr lang="en-US" sz="1800">
              <a:cs typeface="Arial"/>
            </a:endParaRPr>
          </a:p>
          <a:p>
            <a:pPr marL="0" lvl="0" indent="0">
              <a:spcBef>
                <a:spcPts val="1800"/>
              </a:spcBef>
              <a:buNone/>
            </a:pPr>
            <a:r>
              <a:rPr lang="en-US" sz="1800"/>
              <a:t>Innovation expected to drive spend consolidation, accelerated growth, increased stickiness, partner attraction and cost efficiencies</a:t>
            </a:r>
            <a:endParaRPr lang="en-US" sz="1800">
              <a:cs typeface="Arial"/>
            </a:endParaRPr>
          </a:p>
        </p:txBody>
      </p:sp>
      <p:pic>
        <p:nvPicPr>
          <p:cNvPr id="3" name="Picture 2" descr="A colorful waves of dots&#10;&#10;Description automatically generated with medium confidence">
            <a:extLst>
              <a:ext uri="{FF2B5EF4-FFF2-40B4-BE49-F238E27FC236}">
                <a16:creationId xmlns:a16="http://schemas.microsoft.com/office/drawing/2014/main" id="{589DE25F-BBD9-A9E8-7BBB-4F743F055FE9}"/>
              </a:ext>
            </a:extLst>
          </p:cNvPr>
          <p:cNvPicPr>
            <a:picLocks noChangeAspect="1"/>
          </p:cNvPicPr>
          <p:nvPr/>
        </p:nvPicPr>
        <p:blipFill>
          <a:blip r:embed="rId4"/>
          <a:srcRect l="28531"/>
          <a:stretch/>
        </p:blipFill>
        <p:spPr>
          <a:xfrm>
            <a:off x="14386" y="289486"/>
            <a:ext cx="6110387" cy="5699760"/>
          </a:xfrm>
          <a:prstGeom prst="rect">
            <a:avLst/>
          </a:prstGeom>
        </p:spPr>
      </p:pic>
    </p:spTree>
    <p:extLst>
      <p:ext uri="{BB962C8B-B14F-4D97-AF65-F5344CB8AC3E}">
        <p14:creationId xmlns:p14="http://schemas.microsoft.com/office/powerpoint/2010/main" val="108005226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482B32-D3D0-9260-C69B-1556AA7B8B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9EB506-FE96-4990-42E9-AD7563A88914}"/>
              </a:ext>
            </a:extLst>
          </p:cNvPr>
          <p:cNvSpPr>
            <a:spLocks noGrp="1"/>
          </p:cNvSpPr>
          <p:nvPr>
            <p:ph type="ctrTitle"/>
          </p:nvPr>
        </p:nvSpPr>
        <p:spPr>
          <a:xfrm>
            <a:off x="4864776" y="3517398"/>
            <a:ext cx="2462449" cy="584775"/>
          </a:xfrm>
        </p:spPr>
        <p:txBody>
          <a:bodyPr/>
          <a:lstStyle/>
          <a:p>
            <a:pPr algn="ctr"/>
            <a:r>
              <a:rPr lang="en-US" sz="3800" dirty="0"/>
              <a:t>Break</a:t>
            </a:r>
          </a:p>
        </p:txBody>
      </p:sp>
      <p:pic>
        <p:nvPicPr>
          <p:cNvPr id="85" name="Graphic 84">
            <a:extLst>
              <a:ext uri="{FF2B5EF4-FFF2-40B4-BE49-F238E27FC236}">
                <a16:creationId xmlns:a16="http://schemas.microsoft.com/office/drawing/2014/main" id="{4D171813-3B4E-7657-3DFF-BD8D1D1524A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789736" y="1322319"/>
            <a:ext cx="3668464" cy="4038150"/>
          </a:xfrm>
          <a:prstGeom prst="rect">
            <a:avLst/>
          </a:prstGeom>
        </p:spPr>
      </p:pic>
    </p:spTree>
    <p:extLst>
      <p:ext uri="{BB962C8B-B14F-4D97-AF65-F5344CB8AC3E}">
        <p14:creationId xmlns:p14="http://schemas.microsoft.com/office/powerpoint/2010/main" val="149036186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66E9EE-01F5-BFC4-CB22-DF0692348DD4}"/>
            </a:ext>
          </a:extLst>
        </p:cNvPr>
        <p:cNvGrpSpPr/>
        <p:nvPr/>
      </p:nvGrpSpPr>
      <p:grpSpPr>
        <a:xfrm>
          <a:off x="0" y="0"/>
          <a:ext cx="0" cy="0"/>
          <a:chOff x="0" y="0"/>
          <a:chExt cx="0" cy="0"/>
        </a:xfrm>
      </p:grpSpPr>
      <p:grpSp>
        <p:nvGrpSpPr>
          <p:cNvPr id="8" name="Group 7">
            <a:extLst>
              <a:ext uri="{FF2B5EF4-FFF2-40B4-BE49-F238E27FC236}">
                <a16:creationId xmlns:a16="http://schemas.microsoft.com/office/drawing/2014/main" id="{0A257A21-8E02-C4C2-7FC9-A4FEF9CDC14B}"/>
              </a:ext>
            </a:extLst>
          </p:cNvPr>
          <p:cNvGrpSpPr>
            <a:grpSpLocks/>
          </p:cNvGrpSpPr>
          <p:nvPr/>
        </p:nvGrpSpPr>
        <p:grpSpPr>
          <a:xfrm>
            <a:off x="0" y="0"/>
            <a:ext cx="12192000" cy="6857999"/>
            <a:chOff x="0" y="0"/>
            <a:chExt cx="12192000" cy="6857999"/>
          </a:xfrm>
        </p:grpSpPr>
        <p:pic>
          <p:nvPicPr>
            <p:cNvPr id="9" name="Picture 8">
              <a:extLst>
                <a:ext uri="{FF2B5EF4-FFF2-40B4-BE49-F238E27FC236}">
                  <a16:creationId xmlns:a16="http://schemas.microsoft.com/office/drawing/2014/main" id="{508941CF-FB43-3E52-8A9E-BDCC68F92C4C}"/>
                </a:ext>
              </a:extLst>
            </p:cNvPr>
            <p:cNvPicPr>
              <a:picLocks noChangeAspect="1"/>
            </p:cNvPicPr>
            <p:nvPr/>
          </p:nvPicPr>
          <p:blipFill>
            <a:blip r:embed="rId3">
              <a:alphaModFix/>
            </a:blip>
            <a:srcRect t="-45162" b="1"/>
            <a:stretch/>
          </p:blipFill>
          <p:spPr>
            <a:xfrm>
              <a:off x="0" y="0"/>
              <a:ext cx="12192000" cy="6857999"/>
            </a:xfrm>
            <a:prstGeom prst="rect">
              <a:avLst/>
            </a:prstGeom>
            <a:solidFill>
              <a:schemeClr val="accent1"/>
            </a:solidFill>
          </p:spPr>
        </p:pic>
        <p:sp>
          <p:nvSpPr>
            <p:cNvPr id="10" name="Rectangle 9">
              <a:extLst>
                <a:ext uri="{FF2B5EF4-FFF2-40B4-BE49-F238E27FC236}">
                  <a16:creationId xmlns:a16="http://schemas.microsoft.com/office/drawing/2014/main" id="{3FB06233-062E-CA27-3387-81CC8153A6C2}"/>
                </a:ext>
              </a:extLst>
            </p:cNvPr>
            <p:cNvSpPr>
              <a:spLocks/>
            </p:cNvSpPr>
            <p:nvPr/>
          </p:nvSpPr>
          <p:spPr>
            <a:xfrm>
              <a:off x="6011406" y="3944821"/>
              <a:ext cx="6180594" cy="261612"/>
            </a:xfrm>
            <a:prstGeom prst="rect">
              <a:avLst/>
            </a:prstGeom>
            <a:gradFill>
              <a:gsLst>
                <a:gs pos="100000">
                  <a:srgbClr val="190740">
                    <a:alpha val="75000"/>
                  </a:srgbClr>
                </a:gs>
                <a:gs pos="0">
                  <a:schemeClr val="accent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11" name="TextBox 10">
              <a:extLst>
                <a:ext uri="{FF2B5EF4-FFF2-40B4-BE49-F238E27FC236}">
                  <a16:creationId xmlns:a16="http://schemas.microsoft.com/office/drawing/2014/main" id="{9AF459D9-6B26-3489-05BD-978D2D7FBC9A}"/>
                </a:ext>
              </a:extLst>
            </p:cNvPr>
            <p:cNvSpPr txBox="1">
              <a:spLocks/>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grpSp>
      <p:sp>
        <p:nvSpPr>
          <p:cNvPr id="27" name="TextBox 26">
            <a:extLst>
              <a:ext uri="{FF2B5EF4-FFF2-40B4-BE49-F238E27FC236}">
                <a16:creationId xmlns:a16="http://schemas.microsoft.com/office/drawing/2014/main" id="{B8C29D42-6F74-DCA3-54D2-7C76DDAA5210}"/>
              </a:ext>
            </a:extLst>
          </p:cNvPr>
          <p:cNvSpPr txBox="1"/>
          <p:nvPr/>
        </p:nvSpPr>
        <p:spPr>
          <a:xfrm>
            <a:off x="7045298" y="2927208"/>
            <a:ext cx="979350" cy="654025"/>
          </a:xfrm>
          <a:prstGeom prst="rect">
            <a:avLst/>
          </a:prstGeom>
          <a:noFill/>
          <a:effectLst/>
        </p:spPr>
        <p:txBody>
          <a:bodyPr wrap="none" lIns="91440" tIns="45720" rIns="91440" bIns="45720" rtlCol="0" anchor="t" anchorCtr="0">
            <a:noAutofit/>
          </a:bodyPr>
          <a:lstStyle/>
          <a:p>
            <a:pPr algn="ctr">
              <a:lnSpc>
                <a:spcPct val="110000"/>
              </a:lnSpc>
              <a:spcBef>
                <a:spcPts val="300"/>
              </a:spcBef>
            </a:pPr>
            <a:r>
              <a:rPr lang="en-US" sz="1750" b="1" dirty="0">
                <a:solidFill>
                  <a:schemeClr val="bg2"/>
                </a:solidFill>
              </a:rPr>
              <a:t>SEAN ODLUM</a:t>
            </a:r>
          </a:p>
          <a:p>
            <a:pPr algn="ctr">
              <a:lnSpc>
                <a:spcPct val="110000"/>
              </a:lnSpc>
              <a:spcBef>
                <a:spcPts val="300"/>
              </a:spcBef>
            </a:pPr>
            <a:r>
              <a:rPr lang="en-US" sz="1600" dirty="0">
                <a:solidFill>
                  <a:schemeClr val="bg1"/>
                </a:solidFill>
              </a:rPr>
              <a:t> </a:t>
            </a:r>
            <a:r>
              <a:rPr lang="en-US" sz="1450" dirty="0">
                <a:solidFill>
                  <a:schemeClr val="bg1"/>
                </a:solidFill>
              </a:rPr>
              <a:t>Chief Product Officer, </a:t>
            </a:r>
            <a:br>
              <a:rPr lang="en-US" sz="1450" dirty="0">
                <a:solidFill>
                  <a:schemeClr val="bg1"/>
                </a:solidFill>
              </a:rPr>
            </a:br>
            <a:r>
              <a:rPr lang="en-US" sz="1450" dirty="0" err="1">
                <a:solidFill>
                  <a:schemeClr val="bg1"/>
                </a:solidFill>
              </a:rPr>
              <a:t>Tinuiti</a:t>
            </a:r>
            <a:r>
              <a:rPr lang="en-US" sz="1450" dirty="0">
                <a:solidFill>
                  <a:schemeClr val="bg1"/>
                </a:solidFill>
              </a:rPr>
              <a:t> </a:t>
            </a:r>
          </a:p>
        </p:txBody>
      </p:sp>
      <p:sp>
        <p:nvSpPr>
          <p:cNvPr id="30" name="TextBox 29">
            <a:extLst>
              <a:ext uri="{FF2B5EF4-FFF2-40B4-BE49-F238E27FC236}">
                <a16:creationId xmlns:a16="http://schemas.microsoft.com/office/drawing/2014/main" id="{18353A88-E207-F40B-BA29-06FB774F9FCE}"/>
              </a:ext>
            </a:extLst>
          </p:cNvPr>
          <p:cNvSpPr txBox="1"/>
          <p:nvPr/>
        </p:nvSpPr>
        <p:spPr>
          <a:xfrm>
            <a:off x="9579542" y="2927208"/>
            <a:ext cx="1239056" cy="654025"/>
          </a:xfrm>
          <a:prstGeom prst="rect">
            <a:avLst/>
          </a:prstGeom>
          <a:noFill/>
          <a:effectLst/>
        </p:spPr>
        <p:txBody>
          <a:bodyPr wrap="none" lIns="91440" tIns="45720" rIns="91440" bIns="45720" rtlCol="0" anchor="t" anchorCtr="0">
            <a:noAutofit/>
          </a:bodyPr>
          <a:lstStyle/>
          <a:p>
            <a:pPr algn="ctr">
              <a:lnSpc>
                <a:spcPct val="110000"/>
              </a:lnSpc>
              <a:spcBef>
                <a:spcPts val="300"/>
              </a:spcBef>
            </a:pPr>
            <a:r>
              <a:rPr lang="en-US" sz="1750" b="1" dirty="0">
                <a:solidFill>
                  <a:schemeClr val="bg2"/>
                </a:solidFill>
              </a:rPr>
              <a:t>ANNA JOHNSON </a:t>
            </a:r>
          </a:p>
          <a:p>
            <a:pPr algn="ctr">
              <a:lnSpc>
                <a:spcPct val="110000"/>
              </a:lnSpc>
              <a:spcBef>
                <a:spcPts val="300"/>
              </a:spcBef>
            </a:pPr>
            <a:r>
              <a:rPr lang="en-US" sz="1450" dirty="0">
                <a:solidFill>
                  <a:schemeClr val="bg1"/>
                </a:solidFill>
              </a:rPr>
              <a:t>Director, Precision Media </a:t>
            </a:r>
            <a:br>
              <a:rPr lang="en-US" sz="1450" dirty="0">
                <a:solidFill>
                  <a:schemeClr val="bg1"/>
                </a:solidFill>
              </a:rPr>
            </a:br>
            <a:r>
              <a:rPr lang="en-US" sz="1450" dirty="0">
                <a:solidFill>
                  <a:schemeClr val="bg1"/>
                </a:solidFill>
              </a:rPr>
              <a:t>and Marketing Analytics, </a:t>
            </a:r>
            <a:br>
              <a:rPr lang="en-US" sz="1450" dirty="0">
                <a:solidFill>
                  <a:schemeClr val="bg1"/>
                </a:solidFill>
              </a:rPr>
            </a:br>
            <a:r>
              <a:rPr lang="en-US" sz="1450" dirty="0">
                <a:solidFill>
                  <a:schemeClr val="bg1"/>
                </a:solidFill>
              </a:rPr>
              <a:t>Molson Coors</a:t>
            </a:r>
          </a:p>
        </p:txBody>
      </p:sp>
      <p:sp>
        <p:nvSpPr>
          <p:cNvPr id="13" name="Title 4">
            <a:extLst>
              <a:ext uri="{FF2B5EF4-FFF2-40B4-BE49-F238E27FC236}">
                <a16:creationId xmlns:a16="http://schemas.microsoft.com/office/drawing/2014/main" id="{FCCC057C-A22C-E862-218E-15AC6E172C7D}"/>
              </a:ext>
            </a:extLst>
          </p:cNvPr>
          <p:cNvSpPr txBox="1">
            <a:spLocks/>
          </p:cNvSpPr>
          <p:nvPr/>
        </p:nvSpPr>
        <p:spPr>
          <a:xfrm>
            <a:off x="495300" y="1471613"/>
            <a:ext cx="3287428" cy="1846659"/>
          </a:xfrm>
          <a:prstGeom prst="rect">
            <a:avLst/>
          </a:prstGeom>
        </p:spPr>
        <p:txBody>
          <a:bodyPr lIns="0" anchor="ctr" anchorCtr="0"/>
          <a:lstStyle>
            <a:lvl1pPr algn="l" defTabSz="914400" rtl="0" eaLnBrk="1" latinLnBrk="0" hangingPunct="1">
              <a:lnSpc>
                <a:spcPct val="100000"/>
              </a:lnSpc>
              <a:spcBef>
                <a:spcPct val="0"/>
              </a:spcBef>
              <a:buNone/>
              <a:defRPr sz="2800" b="0" kern="1200" spc="30" baseline="0">
                <a:solidFill>
                  <a:srgbClr val="15003B"/>
                </a:solidFill>
                <a:latin typeface="Poppins ExtraLight" panose="00000300000000000000" pitchFamily="2" charset="0"/>
                <a:ea typeface="+mj-ea"/>
                <a:cs typeface="Poppins ExtraLight" panose="00000300000000000000" pitchFamily="2" charset="0"/>
              </a:defRPr>
            </a:lvl1pPr>
          </a:lstStyle>
          <a:p>
            <a:r>
              <a:rPr lang="en-US" sz="3600" dirty="0">
                <a:solidFill>
                  <a:schemeClr val="bg1"/>
                </a:solidFill>
              </a:rPr>
              <a:t>Customer Panel</a:t>
            </a:r>
          </a:p>
        </p:txBody>
      </p:sp>
      <p:pic>
        <p:nvPicPr>
          <p:cNvPr id="20" name="Picture 19">
            <a:extLst>
              <a:ext uri="{FF2B5EF4-FFF2-40B4-BE49-F238E27FC236}">
                <a16:creationId xmlns:a16="http://schemas.microsoft.com/office/drawing/2014/main" id="{2DAE9126-BC2C-154B-4A0B-AF9759D4E412}"/>
              </a:ext>
            </a:extLst>
          </p:cNvPr>
          <p:cNvPicPr>
            <a:picLocks noChangeAspect="1"/>
          </p:cNvPicPr>
          <p:nvPr/>
        </p:nvPicPr>
        <p:blipFill rotWithShape="1">
          <a:blip r:embed="rId4"/>
          <a:srcRect l="1631" t="1438" r="1631" b="1438"/>
          <a:stretch/>
        </p:blipFill>
        <p:spPr>
          <a:xfrm>
            <a:off x="6620573" y="892006"/>
            <a:ext cx="1828800" cy="1828800"/>
          </a:xfrm>
          <a:prstGeom prst="ellipse">
            <a:avLst/>
          </a:prstGeom>
          <a:ln w="38100">
            <a:solidFill>
              <a:schemeClr val="accent4"/>
            </a:solidFill>
          </a:ln>
        </p:spPr>
      </p:pic>
      <p:pic>
        <p:nvPicPr>
          <p:cNvPr id="1028" name="Picture 4" descr="Profile photo of Anna Johnson">
            <a:extLst>
              <a:ext uri="{FF2B5EF4-FFF2-40B4-BE49-F238E27FC236}">
                <a16:creationId xmlns:a16="http://schemas.microsoft.com/office/drawing/2014/main" id="{473847C1-5BA0-3531-BAB2-8E5B1986AC9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a:stretch/>
        </p:blipFill>
        <p:spPr bwMode="auto">
          <a:xfrm>
            <a:off x="9283279" y="892006"/>
            <a:ext cx="1828800" cy="1828800"/>
          </a:xfrm>
          <a:prstGeom prst="ellipse">
            <a:avLst/>
          </a:prstGeom>
          <a:ln w="38100">
            <a:solidFill>
              <a:schemeClr val="accent4"/>
            </a:solidFill>
          </a:ln>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D470723-86DF-60CB-FE99-078EAABE94A2}"/>
              </a:ext>
            </a:extLst>
          </p:cNvPr>
          <p:cNvSpPr txBox="1"/>
          <p:nvPr/>
        </p:nvSpPr>
        <p:spPr>
          <a:xfrm>
            <a:off x="4293700" y="2927208"/>
            <a:ext cx="1159914" cy="654025"/>
          </a:xfrm>
          <a:prstGeom prst="rect">
            <a:avLst/>
          </a:prstGeom>
          <a:noFill/>
          <a:effectLst/>
        </p:spPr>
        <p:txBody>
          <a:bodyPr wrap="none" lIns="91440" tIns="45720" rIns="91440" bIns="45720" rtlCol="0" anchor="t" anchorCtr="0">
            <a:noAutofit/>
          </a:bodyPr>
          <a:lstStyle/>
          <a:p>
            <a:pPr algn="ctr">
              <a:lnSpc>
                <a:spcPct val="110000"/>
              </a:lnSpc>
              <a:spcBef>
                <a:spcPts val="300"/>
              </a:spcBef>
            </a:pPr>
            <a:r>
              <a:rPr lang="en-US" sz="1750" b="1" dirty="0">
                <a:solidFill>
                  <a:schemeClr val="bg2"/>
                </a:solidFill>
              </a:rPr>
              <a:t>KARA PUCCINELLI </a:t>
            </a:r>
          </a:p>
          <a:p>
            <a:pPr algn="ctr">
              <a:lnSpc>
                <a:spcPct val="110000"/>
              </a:lnSpc>
              <a:spcBef>
                <a:spcPts val="300"/>
              </a:spcBef>
            </a:pPr>
            <a:r>
              <a:rPr lang="en-US" sz="1450" dirty="0">
                <a:solidFill>
                  <a:schemeClr val="bg1"/>
                </a:solidFill>
              </a:rPr>
              <a:t>Chief Customer Officer </a:t>
            </a:r>
          </a:p>
        </p:txBody>
      </p:sp>
      <p:pic>
        <p:nvPicPr>
          <p:cNvPr id="4" name="Graphic 3">
            <a:extLst>
              <a:ext uri="{FF2B5EF4-FFF2-40B4-BE49-F238E27FC236}">
                <a16:creationId xmlns:a16="http://schemas.microsoft.com/office/drawing/2014/main" id="{8B850EDF-0C68-C024-3C54-51D107BD06E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95300" y="486479"/>
            <a:ext cx="1553419" cy="380430"/>
          </a:xfrm>
          <a:prstGeom prst="rect">
            <a:avLst/>
          </a:prstGeom>
        </p:spPr>
      </p:pic>
      <p:pic>
        <p:nvPicPr>
          <p:cNvPr id="3" name="Picture 2" descr="Profile photo of Kara Puccinelli">
            <a:extLst>
              <a:ext uri="{FF2B5EF4-FFF2-40B4-BE49-F238E27FC236}">
                <a16:creationId xmlns:a16="http://schemas.microsoft.com/office/drawing/2014/main" id="{10F5B5AA-28B6-B73C-4107-3725BFFC5837}"/>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1284" t="3930" r="18805" b="36159"/>
          <a:stretch/>
        </p:blipFill>
        <p:spPr bwMode="auto">
          <a:xfrm>
            <a:off x="3957866" y="892006"/>
            <a:ext cx="1828800" cy="1828800"/>
          </a:xfrm>
          <a:prstGeom prst="ellipse">
            <a:avLst/>
          </a:prstGeom>
          <a:ln w="38100">
            <a:solidFill>
              <a:schemeClr val="accent4"/>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262628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5BCA1DB7-A9F1-C246-2B46-605286FE95BC}"/>
            </a:ext>
          </a:extLst>
        </p:cNvPr>
        <p:cNvGrpSpPr/>
        <p:nvPr/>
      </p:nvGrpSpPr>
      <p:grpSpPr>
        <a:xfrm>
          <a:off x="0" y="0"/>
          <a:ext cx="0" cy="0"/>
          <a:chOff x="0" y="0"/>
          <a:chExt cx="0" cy="0"/>
        </a:xfrm>
      </p:grpSpPr>
      <p:grpSp>
        <p:nvGrpSpPr>
          <p:cNvPr id="7" name="Group 6">
            <a:extLst>
              <a:ext uri="{FF2B5EF4-FFF2-40B4-BE49-F238E27FC236}">
                <a16:creationId xmlns:a16="http://schemas.microsoft.com/office/drawing/2014/main" id="{D65F0937-829C-012D-0981-C3AD9FC12A8C}"/>
              </a:ext>
            </a:extLst>
          </p:cNvPr>
          <p:cNvGrpSpPr>
            <a:grpSpLocks/>
          </p:cNvGrpSpPr>
          <p:nvPr/>
        </p:nvGrpSpPr>
        <p:grpSpPr>
          <a:xfrm>
            <a:off x="0" y="0"/>
            <a:ext cx="12192000" cy="6858000"/>
            <a:chOff x="0" y="0"/>
            <a:chExt cx="12192000" cy="6858000"/>
          </a:xfrm>
        </p:grpSpPr>
        <p:pic>
          <p:nvPicPr>
            <p:cNvPr id="9" name="Picture 8">
              <a:extLst>
                <a:ext uri="{FF2B5EF4-FFF2-40B4-BE49-F238E27FC236}">
                  <a16:creationId xmlns:a16="http://schemas.microsoft.com/office/drawing/2014/main" id="{A5CA3C56-05A2-3BD1-6898-2154E324101C}"/>
                </a:ext>
              </a:extLst>
            </p:cNvPr>
            <p:cNvPicPr>
              <a:picLocks noChangeAspect="1"/>
            </p:cNvPicPr>
            <p:nvPr/>
          </p:nvPicPr>
          <p:blipFill>
            <a:blip r:embed="rId3">
              <a:alphaModFix/>
            </a:blip>
            <a:srcRect t="-45162" b="1"/>
            <a:stretch/>
          </p:blipFill>
          <p:spPr>
            <a:xfrm>
              <a:off x="0" y="0"/>
              <a:ext cx="12192000" cy="6857999"/>
            </a:xfrm>
            <a:prstGeom prst="rect">
              <a:avLst/>
            </a:prstGeom>
            <a:solidFill>
              <a:schemeClr val="accent1"/>
            </a:solidFill>
          </p:spPr>
        </p:pic>
        <p:sp>
          <p:nvSpPr>
            <p:cNvPr id="25" name="Rectangle 24">
              <a:extLst>
                <a:ext uri="{FF2B5EF4-FFF2-40B4-BE49-F238E27FC236}">
                  <a16:creationId xmlns:a16="http://schemas.microsoft.com/office/drawing/2014/main" id="{A930DB1E-90C3-B96A-0C9D-E1944D3EB7DA}"/>
                </a:ext>
              </a:extLst>
            </p:cNvPr>
            <p:cNvSpPr>
              <a:spLocks/>
            </p:cNvSpPr>
            <p:nvPr/>
          </p:nvSpPr>
          <p:spPr>
            <a:xfrm>
              <a:off x="0" y="3638145"/>
              <a:ext cx="12192000" cy="3219855"/>
            </a:xfrm>
            <a:prstGeom prst="rect">
              <a:avLst/>
            </a:prstGeom>
            <a:solidFill>
              <a:schemeClr val="accent1">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500" dirty="0" err="1">
                <a:solidFill>
                  <a:schemeClr val="bg1"/>
                </a:solidFill>
              </a:endParaRPr>
            </a:p>
          </p:txBody>
        </p:sp>
        <p:sp>
          <p:nvSpPr>
            <p:cNvPr id="11" name="TextBox 10">
              <a:extLst>
                <a:ext uri="{FF2B5EF4-FFF2-40B4-BE49-F238E27FC236}">
                  <a16:creationId xmlns:a16="http://schemas.microsoft.com/office/drawing/2014/main" id="{934444CD-7336-B7DC-3C18-0A95F6ADE593}"/>
                </a:ext>
              </a:extLst>
            </p:cNvPr>
            <p:cNvSpPr txBox="1">
              <a:spLocks/>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chemeClr val="accent6"/>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chemeClr val="accent6"/>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chemeClr val="accent6"/>
                  </a:solidFill>
                  <a:effectLst/>
                  <a:uLnTx/>
                  <a:uFillTx/>
                  <a:latin typeface="Arial"/>
                  <a:ea typeface="+mn-ea"/>
                  <a:cs typeface="+mn-cs"/>
                </a:rPr>
                <a:t> Nexxen International. All rights reserved. Confidential information of Nexxen.</a:t>
              </a:r>
            </a:p>
          </p:txBody>
        </p:sp>
      </p:grpSp>
      <p:sp>
        <p:nvSpPr>
          <p:cNvPr id="13" name="Title 4">
            <a:extLst>
              <a:ext uri="{FF2B5EF4-FFF2-40B4-BE49-F238E27FC236}">
                <a16:creationId xmlns:a16="http://schemas.microsoft.com/office/drawing/2014/main" id="{1C44D878-061B-9E62-68D3-7C905E064FED}"/>
              </a:ext>
            </a:extLst>
          </p:cNvPr>
          <p:cNvSpPr txBox="1">
            <a:spLocks/>
          </p:cNvSpPr>
          <p:nvPr/>
        </p:nvSpPr>
        <p:spPr>
          <a:xfrm>
            <a:off x="495300" y="1674813"/>
            <a:ext cx="3287428" cy="1846659"/>
          </a:xfrm>
          <a:prstGeom prst="rect">
            <a:avLst/>
          </a:prstGeom>
        </p:spPr>
        <p:txBody>
          <a:bodyPr lIns="0" anchor="ctr" anchorCtr="0"/>
          <a:lstStyle>
            <a:lvl1pPr algn="l" defTabSz="914400" rtl="0" eaLnBrk="1" latinLnBrk="0" hangingPunct="1">
              <a:lnSpc>
                <a:spcPct val="100000"/>
              </a:lnSpc>
              <a:spcBef>
                <a:spcPct val="0"/>
              </a:spcBef>
              <a:buNone/>
              <a:defRPr sz="2800" b="0" kern="1200" spc="30" baseline="0">
                <a:solidFill>
                  <a:srgbClr val="15003B"/>
                </a:solidFill>
                <a:latin typeface="Poppins ExtraLight" panose="00000300000000000000" pitchFamily="2" charset="0"/>
                <a:ea typeface="+mj-ea"/>
                <a:cs typeface="Poppins ExtraLight" panose="00000300000000000000" pitchFamily="2" charset="0"/>
              </a:defRPr>
            </a:lvl1pPr>
          </a:lstStyle>
          <a:p>
            <a:r>
              <a:rPr lang="en-US" sz="4000" dirty="0">
                <a:solidFill>
                  <a:schemeClr val="bg1"/>
                </a:solidFill>
              </a:rPr>
              <a:t>Sales Strategy Panel</a:t>
            </a:r>
          </a:p>
        </p:txBody>
      </p:sp>
      <p:sp>
        <p:nvSpPr>
          <p:cNvPr id="44" name="TextBox 43">
            <a:extLst>
              <a:ext uri="{FF2B5EF4-FFF2-40B4-BE49-F238E27FC236}">
                <a16:creationId xmlns:a16="http://schemas.microsoft.com/office/drawing/2014/main" id="{B2095978-5EC8-99A3-D74E-03AEC28007E6}"/>
              </a:ext>
            </a:extLst>
          </p:cNvPr>
          <p:cNvSpPr txBox="1"/>
          <p:nvPr/>
        </p:nvSpPr>
        <p:spPr>
          <a:xfrm>
            <a:off x="4402399" y="2555538"/>
            <a:ext cx="653865" cy="548464"/>
          </a:xfrm>
          <a:prstGeom prst="rect">
            <a:avLst/>
          </a:prstGeom>
          <a:noFill/>
          <a:effectLst/>
        </p:spPr>
        <p:txBody>
          <a:bodyPr wrap="none" lIns="91440" tIns="45720" rIns="91440" bIns="45720" rtlCol="0" anchor="t" anchorCtr="0">
            <a:noAutofit/>
          </a:bodyPr>
          <a:lstStyle/>
          <a:p>
            <a:pPr algn="ctr">
              <a:spcBef>
                <a:spcPts val="300"/>
              </a:spcBef>
            </a:pPr>
            <a:r>
              <a:rPr lang="en-US" sz="1650" b="1" dirty="0">
                <a:solidFill>
                  <a:schemeClr val="bg2"/>
                </a:solidFill>
              </a:rPr>
              <a:t>BEN KAPLAN</a:t>
            </a:r>
          </a:p>
          <a:p>
            <a:pPr algn="ctr">
              <a:spcBef>
                <a:spcPts val="300"/>
              </a:spcBef>
            </a:pPr>
            <a:r>
              <a:rPr lang="en-US" sz="1400" dirty="0">
                <a:solidFill>
                  <a:schemeClr val="bg1"/>
                </a:solidFill>
              </a:rPr>
              <a:t>Chief Marketing Officer</a:t>
            </a:r>
          </a:p>
        </p:txBody>
      </p:sp>
      <p:sp>
        <p:nvSpPr>
          <p:cNvPr id="42" name="TextBox 41">
            <a:extLst>
              <a:ext uri="{FF2B5EF4-FFF2-40B4-BE49-F238E27FC236}">
                <a16:creationId xmlns:a16="http://schemas.microsoft.com/office/drawing/2014/main" id="{8DCFBD4A-39B0-31C9-3582-FDEA7DAFA8D9}"/>
              </a:ext>
            </a:extLst>
          </p:cNvPr>
          <p:cNvSpPr txBox="1"/>
          <p:nvPr/>
        </p:nvSpPr>
        <p:spPr>
          <a:xfrm>
            <a:off x="7098163" y="2555538"/>
            <a:ext cx="653865" cy="548464"/>
          </a:xfrm>
          <a:prstGeom prst="rect">
            <a:avLst/>
          </a:prstGeom>
          <a:noFill/>
          <a:effectLst/>
        </p:spPr>
        <p:txBody>
          <a:bodyPr wrap="none" lIns="91440" tIns="45720" rIns="91440" bIns="45720" rtlCol="0" anchor="t" anchorCtr="0">
            <a:noAutofit/>
          </a:bodyPr>
          <a:lstStyle/>
          <a:p>
            <a:pPr algn="ctr">
              <a:spcBef>
                <a:spcPts val="300"/>
              </a:spcBef>
            </a:pPr>
            <a:r>
              <a:rPr lang="en-US" sz="1650" b="1" dirty="0">
                <a:solidFill>
                  <a:schemeClr val="bg2"/>
                </a:solidFill>
              </a:rPr>
              <a:t>CHANCE JOHNSON</a:t>
            </a:r>
          </a:p>
          <a:p>
            <a:pPr algn="ctr">
              <a:spcBef>
                <a:spcPts val="300"/>
              </a:spcBef>
            </a:pPr>
            <a:r>
              <a:rPr lang="en-US" sz="1400" dirty="0">
                <a:solidFill>
                  <a:schemeClr val="bg1"/>
                </a:solidFill>
              </a:rPr>
              <a:t>Chief Commercial Officer </a:t>
            </a:r>
          </a:p>
        </p:txBody>
      </p:sp>
      <p:sp>
        <p:nvSpPr>
          <p:cNvPr id="40" name="TextBox 39">
            <a:extLst>
              <a:ext uri="{FF2B5EF4-FFF2-40B4-BE49-F238E27FC236}">
                <a16:creationId xmlns:a16="http://schemas.microsoft.com/office/drawing/2014/main" id="{E004F01D-76F3-F69F-F2D4-7430462DD90D}"/>
              </a:ext>
            </a:extLst>
          </p:cNvPr>
          <p:cNvSpPr txBox="1"/>
          <p:nvPr/>
        </p:nvSpPr>
        <p:spPr>
          <a:xfrm>
            <a:off x="9793927" y="2555538"/>
            <a:ext cx="653865" cy="548464"/>
          </a:xfrm>
          <a:prstGeom prst="rect">
            <a:avLst/>
          </a:prstGeom>
          <a:noFill/>
          <a:effectLst/>
        </p:spPr>
        <p:txBody>
          <a:bodyPr wrap="none" lIns="91440" tIns="45720" rIns="91440" bIns="45720" rtlCol="0" anchor="t" anchorCtr="0">
            <a:noAutofit/>
          </a:bodyPr>
          <a:lstStyle/>
          <a:p>
            <a:pPr algn="ctr">
              <a:spcBef>
                <a:spcPts val="300"/>
              </a:spcBef>
            </a:pPr>
            <a:r>
              <a:rPr lang="en-US" sz="1650" b="1" dirty="0">
                <a:solidFill>
                  <a:schemeClr val="bg2"/>
                </a:solidFill>
              </a:rPr>
              <a:t>KARA PUCCINELLI</a:t>
            </a:r>
          </a:p>
          <a:p>
            <a:pPr algn="ctr">
              <a:spcBef>
                <a:spcPts val="300"/>
              </a:spcBef>
            </a:pPr>
            <a:r>
              <a:rPr lang="en-US" sz="1400" dirty="0">
                <a:solidFill>
                  <a:schemeClr val="bg1"/>
                </a:solidFill>
              </a:rPr>
              <a:t>Chief Customer Officer </a:t>
            </a:r>
          </a:p>
        </p:txBody>
      </p:sp>
      <p:sp>
        <p:nvSpPr>
          <p:cNvPr id="38" name="TextBox 37">
            <a:extLst>
              <a:ext uri="{FF2B5EF4-FFF2-40B4-BE49-F238E27FC236}">
                <a16:creationId xmlns:a16="http://schemas.microsoft.com/office/drawing/2014/main" id="{25EEDF56-BF0A-1538-F21F-907852DA44BE}"/>
              </a:ext>
            </a:extLst>
          </p:cNvPr>
          <p:cNvSpPr txBox="1"/>
          <p:nvPr/>
        </p:nvSpPr>
        <p:spPr>
          <a:xfrm>
            <a:off x="5750281" y="5416113"/>
            <a:ext cx="653865" cy="548464"/>
          </a:xfrm>
          <a:prstGeom prst="rect">
            <a:avLst/>
          </a:prstGeom>
          <a:noFill/>
          <a:effectLst/>
        </p:spPr>
        <p:txBody>
          <a:bodyPr wrap="none" lIns="91440" tIns="45720" rIns="91440" bIns="45720" rtlCol="0" anchor="t" anchorCtr="0">
            <a:noAutofit/>
          </a:bodyPr>
          <a:lstStyle/>
          <a:p>
            <a:pPr algn="ctr">
              <a:spcBef>
                <a:spcPts val="300"/>
              </a:spcBef>
            </a:pPr>
            <a:r>
              <a:rPr lang="en-US" sz="1650" b="1" dirty="0">
                <a:solidFill>
                  <a:schemeClr val="bg2"/>
                </a:solidFill>
              </a:rPr>
              <a:t>KEN SUH</a:t>
            </a:r>
          </a:p>
          <a:p>
            <a:pPr algn="ctr">
              <a:spcBef>
                <a:spcPts val="300"/>
              </a:spcBef>
            </a:pPr>
            <a:r>
              <a:rPr lang="en-US" sz="1400" dirty="0">
                <a:solidFill>
                  <a:schemeClr val="bg1"/>
                </a:solidFill>
              </a:rPr>
              <a:t>Chief Strategy Officer</a:t>
            </a:r>
          </a:p>
        </p:txBody>
      </p:sp>
      <p:sp>
        <p:nvSpPr>
          <p:cNvPr id="36" name="TextBox 35">
            <a:extLst>
              <a:ext uri="{FF2B5EF4-FFF2-40B4-BE49-F238E27FC236}">
                <a16:creationId xmlns:a16="http://schemas.microsoft.com/office/drawing/2014/main" id="{CD63FC7D-F1CE-230C-167E-FFD06220CA00}"/>
              </a:ext>
            </a:extLst>
          </p:cNvPr>
          <p:cNvSpPr txBox="1"/>
          <p:nvPr/>
        </p:nvSpPr>
        <p:spPr>
          <a:xfrm>
            <a:off x="8446045" y="5416113"/>
            <a:ext cx="653865" cy="548464"/>
          </a:xfrm>
          <a:prstGeom prst="rect">
            <a:avLst/>
          </a:prstGeom>
          <a:noFill/>
          <a:effectLst/>
        </p:spPr>
        <p:txBody>
          <a:bodyPr wrap="none" lIns="91440" tIns="45720" rIns="91440" bIns="45720" rtlCol="0" anchor="t" anchorCtr="0">
            <a:noAutofit/>
          </a:bodyPr>
          <a:lstStyle/>
          <a:p>
            <a:pPr algn="ctr">
              <a:spcBef>
                <a:spcPts val="300"/>
              </a:spcBef>
            </a:pPr>
            <a:r>
              <a:rPr lang="en-US" sz="1650" b="1" dirty="0">
                <a:solidFill>
                  <a:schemeClr val="bg2"/>
                </a:solidFill>
              </a:rPr>
              <a:t>STEVE SOTTILE</a:t>
            </a:r>
          </a:p>
          <a:p>
            <a:pPr algn="ctr">
              <a:spcBef>
                <a:spcPts val="300"/>
              </a:spcBef>
            </a:pPr>
            <a:r>
              <a:rPr lang="en-US" sz="1400" dirty="0">
                <a:solidFill>
                  <a:schemeClr val="bg1"/>
                </a:solidFill>
              </a:rPr>
              <a:t>Chief Revenue Officer</a:t>
            </a:r>
          </a:p>
        </p:txBody>
      </p:sp>
      <p:pic>
        <p:nvPicPr>
          <p:cNvPr id="5" name="Graphic 4">
            <a:extLst>
              <a:ext uri="{FF2B5EF4-FFF2-40B4-BE49-F238E27FC236}">
                <a16:creationId xmlns:a16="http://schemas.microsoft.com/office/drawing/2014/main" id="{285B8750-C0BF-B6FF-7C4E-9CD2948E7B1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5300" y="486479"/>
            <a:ext cx="1553419" cy="380430"/>
          </a:xfrm>
          <a:prstGeom prst="rect">
            <a:avLst/>
          </a:prstGeom>
        </p:spPr>
      </p:pic>
      <p:pic>
        <p:nvPicPr>
          <p:cNvPr id="6" name="Picture 5">
            <a:extLst>
              <a:ext uri="{FF2B5EF4-FFF2-40B4-BE49-F238E27FC236}">
                <a16:creationId xmlns:a16="http://schemas.microsoft.com/office/drawing/2014/main" id="{21665F2A-851C-A7B8-5E5C-C441AB17CEFE}"/>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l="4414" t="7153" b="29114"/>
          <a:stretch/>
        </p:blipFill>
        <p:spPr>
          <a:xfrm>
            <a:off x="3910980" y="759797"/>
            <a:ext cx="1636776" cy="1636776"/>
          </a:xfrm>
          <a:prstGeom prst="ellipse">
            <a:avLst/>
          </a:prstGeom>
          <a:ln w="38100">
            <a:solidFill>
              <a:schemeClr val="accent4"/>
            </a:solidFill>
          </a:ln>
        </p:spPr>
      </p:pic>
      <p:pic>
        <p:nvPicPr>
          <p:cNvPr id="8" name="Picture 7">
            <a:extLst>
              <a:ext uri="{FF2B5EF4-FFF2-40B4-BE49-F238E27FC236}">
                <a16:creationId xmlns:a16="http://schemas.microsoft.com/office/drawing/2014/main" id="{3EAEB0FF-7EC3-EFFB-1D7A-B80CDA7E086F}"/>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l="2630" t="3718" r="2630" b="33122"/>
          <a:stretch/>
        </p:blipFill>
        <p:spPr>
          <a:xfrm>
            <a:off x="6606664" y="759797"/>
            <a:ext cx="1636776" cy="1636776"/>
          </a:xfrm>
          <a:prstGeom prst="ellipse">
            <a:avLst/>
          </a:prstGeom>
          <a:ln w="38100">
            <a:solidFill>
              <a:schemeClr val="accent4"/>
            </a:solidFill>
          </a:ln>
        </p:spPr>
      </p:pic>
      <p:pic>
        <p:nvPicPr>
          <p:cNvPr id="10" name="Picture 9">
            <a:extLst>
              <a:ext uri="{FF2B5EF4-FFF2-40B4-BE49-F238E27FC236}">
                <a16:creationId xmlns:a16="http://schemas.microsoft.com/office/drawing/2014/main" id="{55FE461B-A9C8-70D8-BAED-70D168B4B707}"/>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l="9461" t="10952" r="9461" b="34996"/>
          <a:stretch/>
        </p:blipFill>
        <p:spPr>
          <a:xfrm>
            <a:off x="5258822" y="3617882"/>
            <a:ext cx="1636776" cy="1636776"/>
          </a:xfrm>
          <a:prstGeom prst="ellipse">
            <a:avLst/>
          </a:prstGeom>
          <a:ln w="38100">
            <a:solidFill>
              <a:schemeClr val="accent4"/>
            </a:solidFill>
          </a:ln>
        </p:spPr>
      </p:pic>
      <p:pic>
        <p:nvPicPr>
          <p:cNvPr id="12" name="Picture 11">
            <a:extLst>
              <a:ext uri="{FF2B5EF4-FFF2-40B4-BE49-F238E27FC236}">
                <a16:creationId xmlns:a16="http://schemas.microsoft.com/office/drawing/2014/main" id="{B2ED52FD-6822-5933-1975-9DD8799FD507}"/>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l="7795" t="4875" b="33656"/>
          <a:stretch/>
        </p:blipFill>
        <p:spPr>
          <a:xfrm>
            <a:off x="7954506" y="3617882"/>
            <a:ext cx="1636776" cy="1636776"/>
          </a:xfrm>
          <a:prstGeom prst="ellipse">
            <a:avLst/>
          </a:prstGeom>
          <a:ln w="38100">
            <a:solidFill>
              <a:schemeClr val="accent4"/>
            </a:solidFill>
          </a:ln>
        </p:spPr>
      </p:pic>
      <p:pic>
        <p:nvPicPr>
          <p:cNvPr id="1026" name="Picture 2" descr="Profile photo of Kara Puccinelli">
            <a:extLst>
              <a:ext uri="{FF2B5EF4-FFF2-40B4-BE49-F238E27FC236}">
                <a16:creationId xmlns:a16="http://schemas.microsoft.com/office/drawing/2014/main" id="{0C17BA99-2C22-D8A3-EDB2-BA38865184BD}"/>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21284" t="3930" r="18805" b="36159"/>
          <a:stretch/>
        </p:blipFill>
        <p:spPr bwMode="auto">
          <a:xfrm>
            <a:off x="9302350" y="759797"/>
            <a:ext cx="1636776" cy="1636776"/>
          </a:xfrm>
          <a:prstGeom prst="ellipse">
            <a:avLst/>
          </a:prstGeom>
          <a:ln w="38100">
            <a:solidFill>
              <a:schemeClr val="accent4"/>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021330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596CA829-90CD-369C-A0FF-4C8034A3B610}"/>
              </a:ext>
            </a:extLst>
          </p:cNvPr>
          <p:cNvGrpSpPr>
            <a:grpSpLocks/>
          </p:cNvGrpSpPr>
          <p:nvPr/>
        </p:nvGrpSpPr>
        <p:grpSpPr>
          <a:xfrm>
            <a:off x="0" y="0"/>
            <a:ext cx="12192000" cy="6857999"/>
            <a:chOff x="0" y="0"/>
            <a:chExt cx="12192000" cy="6857999"/>
          </a:xfrm>
        </p:grpSpPr>
        <p:pic>
          <p:nvPicPr>
            <p:cNvPr id="9" name="Picture 8">
              <a:extLst>
                <a:ext uri="{FF2B5EF4-FFF2-40B4-BE49-F238E27FC236}">
                  <a16:creationId xmlns:a16="http://schemas.microsoft.com/office/drawing/2014/main" id="{C7E55E06-D66E-CDDB-D7B0-B3C1D9EB9C74}"/>
                </a:ext>
              </a:extLst>
            </p:cNvPr>
            <p:cNvPicPr>
              <a:picLocks noChangeAspect="1"/>
            </p:cNvPicPr>
            <p:nvPr/>
          </p:nvPicPr>
          <p:blipFill>
            <a:blip r:embed="rId3">
              <a:alphaModFix/>
            </a:blip>
            <a:srcRect t="-45162" b="1"/>
            <a:stretch/>
          </p:blipFill>
          <p:spPr>
            <a:xfrm>
              <a:off x="0" y="0"/>
              <a:ext cx="12192000" cy="6857999"/>
            </a:xfrm>
            <a:prstGeom prst="rect">
              <a:avLst/>
            </a:prstGeom>
            <a:solidFill>
              <a:schemeClr val="accent1"/>
            </a:solidFill>
          </p:spPr>
        </p:pic>
        <p:sp>
          <p:nvSpPr>
            <p:cNvPr id="10" name="Rectangle 9">
              <a:extLst>
                <a:ext uri="{FF2B5EF4-FFF2-40B4-BE49-F238E27FC236}">
                  <a16:creationId xmlns:a16="http://schemas.microsoft.com/office/drawing/2014/main" id="{C9DC2AAF-9D53-2348-5566-6331D43E68CA}"/>
                </a:ext>
              </a:extLst>
            </p:cNvPr>
            <p:cNvSpPr>
              <a:spLocks/>
            </p:cNvSpPr>
            <p:nvPr/>
          </p:nvSpPr>
          <p:spPr>
            <a:xfrm>
              <a:off x="6011406" y="3944821"/>
              <a:ext cx="6180594" cy="261612"/>
            </a:xfrm>
            <a:prstGeom prst="rect">
              <a:avLst/>
            </a:prstGeom>
            <a:gradFill>
              <a:gsLst>
                <a:gs pos="100000">
                  <a:srgbClr val="190740">
                    <a:alpha val="75000"/>
                  </a:srgbClr>
                </a:gs>
                <a:gs pos="0">
                  <a:schemeClr val="accent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11" name="TextBox 10">
              <a:extLst>
                <a:ext uri="{FF2B5EF4-FFF2-40B4-BE49-F238E27FC236}">
                  <a16:creationId xmlns:a16="http://schemas.microsoft.com/office/drawing/2014/main" id="{D92DE522-0C3F-E207-6408-C73FBC76E3D8}"/>
                </a:ext>
              </a:extLst>
            </p:cNvPr>
            <p:cNvSpPr txBox="1">
              <a:spLocks/>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pic>
          <p:nvPicPr>
            <p:cNvPr id="12" name="Graphic 11">
              <a:extLst>
                <a:ext uri="{FF2B5EF4-FFF2-40B4-BE49-F238E27FC236}">
                  <a16:creationId xmlns:a16="http://schemas.microsoft.com/office/drawing/2014/main" id="{9EF8AAD1-A17C-6067-B34A-066762A3A1A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5300" y="486479"/>
              <a:ext cx="1553419" cy="380430"/>
            </a:xfrm>
            <a:prstGeom prst="rect">
              <a:avLst/>
            </a:prstGeom>
          </p:spPr>
        </p:pic>
      </p:grpSp>
      <p:sp>
        <p:nvSpPr>
          <p:cNvPr id="13" name="Title 4">
            <a:extLst>
              <a:ext uri="{FF2B5EF4-FFF2-40B4-BE49-F238E27FC236}">
                <a16:creationId xmlns:a16="http://schemas.microsoft.com/office/drawing/2014/main" id="{A21EA30D-A855-F793-C15C-EFF9592D46B1}"/>
              </a:ext>
            </a:extLst>
          </p:cNvPr>
          <p:cNvSpPr>
            <a:spLocks noGrp="1"/>
          </p:cNvSpPr>
          <p:nvPr>
            <p:ph type="title"/>
          </p:nvPr>
        </p:nvSpPr>
        <p:spPr>
          <a:xfrm>
            <a:off x="495300" y="1694756"/>
            <a:ext cx="5056414" cy="1846659"/>
          </a:xfrm>
        </p:spPr>
        <p:txBody>
          <a:bodyPr anchor="ctr" anchorCtr="0"/>
          <a:lstStyle/>
          <a:p>
            <a:r>
              <a:rPr lang="en-US" sz="4000" dirty="0"/>
              <a:t>Financial Overview and Growth Outlook</a:t>
            </a:r>
          </a:p>
        </p:txBody>
      </p:sp>
      <p:grpSp>
        <p:nvGrpSpPr>
          <p:cNvPr id="14" name="Group 13">
            <a:extLst>
              <a:ext uri="{FF2B5EF4-FFF2-40B4-BE49-F238E27FC236}">
                <a16:creationId xmlns:a16="http://schemas.microsoft.com/office/drawing/2014/main" id="{BD5AAD4C-6B6F-6A95-A730-CF4F8C59C021}"/>
              </a:ext>
            </a:extLst>
          </p:cNvPr>
          <p:cNvGrpSpPr/>
          <p:nvPr/>
        </p:nvGrpSpPr>
        <p:grpSpPr>
          <a:xfrm>
            <a:off x="6331614" y="1375371"/>
            <a:ext cx="5238661" cy="2485429"/>
            <a:chOff x="6331614" y="1375371"/>
            <a:chExt cx="5238661" cy="2485429"/>
          </a:xfrm>
        </p:grpSpPr>
        <p:sp>
          <p:nvSpPr>
            <p:cNvPr id="15" name="TextBox 14">
              <a:extLst>
                <a:ext uri="{FF2B5EF4-FFF2-40B4-BE49-F238E27FC236}">
                  <a16:creationId xmlns:a16="http://schemas.microsoft.com/office/drawing/2014/main" id="{686ED39A-DA0B-B432-017D-F7496A9FFBBC}"/>
                </a:ext>
              </a:extLst>
            </p:cNvPr>
            <p:cNvSpPr txBox="1"/>
            <p:nvPr/>
          </p:nvSpPr>
          <p:spPr>
            <a:xfrm>
              <a:off x="9053019" y="2260295"/>
              <a:ext cx="2517256" cy="715581"/>
            </a:xfrm>
            <a:prstGeom prst="rect">
              <a:avLst/>
            </a:prstGeom>
            <a:noFill/>
            <a:effectLst/>
          </p:spPr>
          <p:txBody>
            <a:bodyPr wrap="square" lIns="91440" tIns="45720" rIns="91440" bIns="45720" rtlCol="0" anchor="ctr" anchorCtr="0">
              <a:spAutoFit/>
            </a:bodyPr>
            <a:lstStyle/>
            <a:p>
              <a:pPr marL="0" marR="0" lvl="0" indent="0" algn="l" defTabSz="914400" rtl="0" eaLnBrk="1" fontAlgn="auto" latinLnBrk="0" hangingPunct="1">
                <a:lnSpc>
                  <a:spcPct val="100000"/>
                </a:lnSpc>
                <a:spcBef>
                  <a:spcPts val="300"/>
                </a:spcBef>
                <a:spcAft>
                  <a:spcPts val="0"/>
                </a:spcAft>
                <a:buClrTx/>
                <a:buSzTx/>
                <a:buFontTx/>
                <a:buNone/>
                <a:tabLst/>
                <a:defRPr/>
              </a:pPr>
              <a:r>
                <a:rPr kumimoji="0" lang="en-US" sz="2000" b="1" i="0" u="none" strike="noStrike" kern="1200" cap="none" spc="0" normalizeH="0" baseline="0" noProof="0" dirty="0">
                  <a:ln>
                    <a:noFill/>
                  </a:ln>
                  <a:solidFill>
                    <a:srgbClr val="8CF585"/>
                  </a:solidFill>
                  <a:effectLst/>
                  <a:uLnTx/>
                  <a:uFillTx/>
                  <a:latin typeface="Arial"/>
                  <a:ea typeface="+mn-ea"/>
                  <a:cs typeface="+mn-cs"/>
                </a:rPr>
                <a:t>SAGI NIRI  </a:t>
              </a:r>
            </a:p>
            <a:p>
              <a:pPr marL="0" marR="0" lvl="0" indent="0" algn="l" defTabSz="914400" rtl="0" eaLnBrk="1" fontAlgn="auto" latinLnBrk="0" hangingPunct="1">
                <a:lnSpc>
                  <a:spcPct val="100000"/>
                </a:lnSpc>
                <a:spcBef>
                  <a:spcPts val="30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a:ea typeface="+mn-ea"/>
                  <a:cs typeface="+mn-cs"/>
                </a:rPr>
                <a:t>Chief Financial Officer</a:t>
              </a:r>
            </a:p>
          </p:txBody>
        </p:sp>
        <p:pic>
          <p:nvPicPr>
            <p:cNvPr id="16" name="Picture 15">
              <a:extLst>
                <a:ext uri="{FF2B5EF4-FFF2-40B4-BE49-F238E27FC236}">
                  <a16:creationId xmlns:a16="http://schemas.microsoft.com/office/drawing/2014/main" id="{26C1C4BC-AAF2-FC33-439A-65063E20540F}"/>
                </a:ext>
              </a:extLst>
            </p:cNvPr>
            <p:cNvPicPr>
              <a:picLocks noChangeAspect="1"/>
            </p:cNvPicPr>
            <p:nvPr/>
          </p:nvPicPr>
          <p:blipFill>
            <a:blip r:embed="rId6"/>
            <a:srcRect l="5353" t="3732" r="5353" b="6974"/>
            <a:stretch/>
          </p:blipFill>
          <p:spPr>
            <a:xfrm>
              <a:off x="6331614" y="1375371"/>
              <a:ext cx="2485429" cy="2485429"/>
            </a:xfrm>
            <a:prstGeom prst="ellipse">
              <a:avLst/>
            </a:prstGeom>
            <a:ln w="41275">
              <a:solidFill>
                <a:schemeClr val="accent4"/>
              </a:solidFill>
            </a:ln>
          </p:spPr>
        </p:pic>
      </p:grpSp>
    </p:spTree>
    <p:extLst>
      <p:ext uri="{BB962C8B-B14F-4D97-AF65-F5344CB8AC3E}">
        <p14:creationId xmlns:p14="http://schemas.microsoft.com/office/powerpoint/2010/main" val="318677273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MasterSp="0">
  <p:cSld>
    <p:bg>
      <p:bgPr>
        <a:gradFill>
          <a:gsLst>
            <a:gs pos="2000">
              <a:schemeClr val="tx2"/>
            </a:gs>
            <a:gs pos="100000">
              <a:schemeClr val="accent2"/>
            </a:gs>
          </a:gsLst>
          <a:lin ang="2700000" scaled="0"/>
        </a:gradFill>
        <a:effectLst/>
      </p:bgPr>
    </p:bg>
    <p:spTree>
      <p:nvGrpSpPr>
        <p:cNvPr id="1" name="">
          <a:extLst>
            <a:ext uri="{FF2B5EF4-FFF2-40B4-BE49-F238E27FC236}">
              <a16:creationId xmlns:a16="http://schemas.microsoft.com/office/drawing/2014/main" id="{099AE078-3128-D85B-1F30-F7F9519B578F}"/>
            </a:ext>
          </a:extLst>
        </p:cNvPr>
        <p:cNvGrpSpPr/>
        <p:nvPr/>
      </p:nvGrpSpPr>
      <p:grpSpPr>
        <a:xfrm>
          <a:off x="0" y="0"/>
          <a:ext cx="0" cy="0"/>
          <a:chOff x="0" y="0"/>
          <a:chExt cx="0" cy="0"/>
        </a:xfrm>
      </p:grpSpPr>
      <p:pic>
        <p:nvPicPr>
          <p:cNvPr id="7" name="Graphic 6">
            <a:extLst>
              <a:ext uri="{FF2B5EF4-FFF2-40B4-BE49-F238E27FC236}">
                <a16:creationId xmlns:a16="http://schemas.microsoft.com/office/drawing/2014/main" id="{1931FE9F-D0E4-46C3-EA57-4C600A77E442}"/>
              </a:ext>
            </a:extLst>
          </p:cNvPr>
          <p:cNvPicPr>
            <a:picLocks noChangeAspect="1"/>
          </p:cNvPicPr>
          <p:nvPr/>
        </p:nvPicPr>
        <p:blipFill>
          <a:blip r:embed="rId3">
            <a:extLst>
              <a:ext uri="{96DAC541-7B7A-43D3-8B79-37D633B846F1}">
                <asvg:svgBlip xmlns:asvg="http://schemas.microsoft.com/office/drawing/2016/SVG/main" r:embed="rId4"/>
              </a:ext>
            </a:extLst>
          </a:blip>
          <a:srcRect l="40833" t="17321" r="2024" b="50536"/>
          <a:stretch/>
        </p:blipFill>
        <p:spPr>
          <a:xfrm>
            <a:off x="0" y="0"/>
            <a:ext cx="12192000" cy="6858000"/>
          </a:xfrm>
          <a:prstGeom prst="rect">
            <a:avLst/>
          </a:prstGeom>
        </p:spPr>
      </p:pic>
      <p:sp>
        <p:nvSpPr>
          <p:cNvPr id="8" name="TextBox 7">
            <a:extLst>
              <a:ext uri="{FF2B5EF4-FFF2-40B4-BE49-F238E27FC236}">
                <a16:creationId xmlns:a16="http://schemas.microsoft.com/office/drawing/2014/main" id="{6928616D-88CB-4655-D01C-1F9A287FEB56}"/>
              </a:ext>
            </a:extLst>
          </p:cNvPr>
          <p:cNvSpPr txBox="1"/>
          <p:nvPr/>
        </p:nvSpPr>
        <p:spPr>
          <a:xfrm>
            <a:off x="495300" y="6546947"/>
            <a:ext cx="6093994" cy="134589"/>
          </a:xfrm>
          <a:prstGeom prst="rect">
            <a:avLst/>
          </a:prstGeom>
          <a:noFill/>
        </p:spPr>
        <p:txBody>
          <a:bodyPr wrap="square" lIns="0" tIns="0" rIns="0" bIns="0">
            <a:spAutoFit/>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US" sz="800" b="0" i="0" u="none" strike="noStrike" kern="100" cap="none" spc="0" normalizeH="0" baseline="0" noProof="0" dirty="0">
                <a:ln>
                  <a:noFill/>
                </a:ln>
                <a:solidFill>
                  <a:srgbClr val="738291">
                    <a:lumMod val="60000"/>
                    <a:lumOff val="40000"/>
                  </a:srgbClr>
                </a:solidFill>
                <a:effectLst/>
                <a:uLnTx/>
                <a:uFillTx/>
                <a:latin typeface="Arial"/>
                <a:ea typeface="Aptos" panose="020B0004020202020204" pitchFamily="34" charset="0"/>
                <a:cs typeface="Times New Roman" panose="02020603050405020304" pitchFamily="18" charset="0"/>
              </a:rPr>
              <a:t>*As a % of Contribution ex-TAC</a:t>
            </a:r>
          </a:p>
        </p:txBody>
      </p:sp>
      <p:pic>
        <p:nvPicPr>
          <p:cNvPr id="10" name="Picture 9">
            <a:extLst>
              <a:ext uri="{FF2B5EF4-FFF2-40B4-BE49-F238E27FC236}">
                <a16:creationId xmlns:a16="http://schemas.microsoft.com/office/drawing/2014/main" id="{4940B8BD-2521-0A38-B2A6-E9BBE0EFF573}"/>
              </a:ext>
            </a:extLst>
          </p:cNvPr>
          <p:cNvPicPr>
            <a:picLocks/>
          </p:cNvPicPr>
          <p:nvPr/>
        </p:nvPicPr>
        <p:blipFill>
          <a:blip r:embed="rId5" cstate="screen">
            <a:extLst>
              <a:ext uri="{28A0092B-C50C-407E-A947-70E740481C1C}">
                <a14:useLocalDpi xmlns:a14="http://schemas.microsoft.com/office/drawing/2010/main" val="0"/>
              </a:ext>
            </a:extLst>
          </a:blip>
          <a:srcRect l="-2" t="10136" r="22309" b="6820"/>
          <a:stretch/>
        </p:blipFill>
        <p:spPr>
          <a:xfrm>
            <a:off x="2448318" y="492714"/>
            <a:ext cx="9743682" cy="6321308"/>
          </a:xfrm>
          <a:prstGeom prst="rect">
            <a:avLst/>
          </a:prstGeom>
        </p:spPr>
      </p:pic>
      <p:pic>
        <p:nvPicPr>
          <p:cNvPr id="11" name="Graphic 10">
            <a:extLst>
              <a:ext uri="{FF2B5EF4-FFF2-40B4-BE49-F238E27FC236}">
                <a16:creationId xmlns:a16="http://schemas.microsoft.com/office/drawing/2014/main" id="{EE046077-47C9-EB2E-6810-07161EE7AC4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753974" y="6415613"/>
            <a:ext cx="1185072" cy="290222"/>
          </a:xfrm>
          <a:prstGeom prst="rect">
            <a:avLst/>
          </a:prstGeom>
        </p:spPr>
      </p:pic>
      <p:sp>
        <p:nvSpPr>
          <p:cNvPr id="13" name="Rectangle 12">
            <a:extLst>
              <a:ext uri="{FF2B5EF4-FFF2-40B4-BE49-F238E27FC236}">
                <a16:creationId xmlns:a16="http://schemas.microsoft.com/office/drawing/2014/main" id="{0475A701-387E-88C6-3880-0CEBA3F2346C}"/>
              </a:ext>
            </a:extLst>
          </p:cNvPr>
          <p:cNvSpPr/>
          <p:nvPr/>
        </p:nvSpPr>
        <p:spPr>
          <a:xfrm>
            <a:off x="4058346" y="703518"/>
            <a:ext cx="8133654" cy="5253831"/>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pic>
        <p:nvPicPr>
          <p:cNvPr id="14" name="Picture 13">
            <a:extLst>
              <a:ext uri="{FF2B5EF4-FFF2-40B4-BE49-F238E27FC236}">
                <a16:creationId xmlns:a16="http://schemas.microsoft.com/office/drawing/2014/main" id="{8DFD9221-18A6-4CA8-E948-8EAE8DC027F1}"/>
              </a:ext>
            </a:extLst>
          </p:cNvPr>
          <p:cNvPicPr/>
          <p:nvPr/>
        </p:nvPicPr>
        <p:blipFill>
          <a:blip r:embed="rId8">
            <a:alphaModFix amt="14000"/>
            <a:extLst>
              <a:ext uri="{BEBA8EAE-BF5A-486C-A8C5-ECC9F3942E4B}">
                <a14:imgProps xmlns:a14="http://schemas.microsoft.com/office/drawing/2010/main">
                  <a14:imgLayer r:embed="rId9">
                    <a14:imgEffect>
                      <a14:saturation sat="0"/>
                    </a14:imgEffect>
                  </a14:imgLayer>
                </a14:imgProps>
              </a:ext>
            </a:extLst>
          </a:blip>
          <a:srcRect l="18526" t="3417" r="392" b="11437"/>
          <a:stretch/>
        </p:blipFill>
        <p:spPr>
          <a:xfrm>
            <a:off x="4039296" y="703518"/>
            <a:ext cx="8133654" cy="5253831"/>
          </a:xfrm>
          <a:prstGeom prst="rect">
            <a:avLst/>
          </a:prstGeom>
        </p:spPr>
      </p:pic>
      <p:sp>
        <p:nvSpPr>
          <p:cNvPr id="2" name="Text Placeholder 4">
            <a:extLst>
              <a:ext uri="{FF2B5EF4-FFF2-40B4-BE49-F238E27FC236}">
                <a16:creationId xmlns:a16="http://schemas.microsoft.com/office/drawing/2014/main" id="{F298CABB-EBB5-3B17-E24F-F13BCCF98E66}"/>
              </a:ext>
            </a:extLst>
          </p:cNvPr>
          <p:cNvSpPr txBox="1">
            <a:spLocks/>
          </p:cNvSpPr>
          <p:nvPr/>
        </p:nvSpPr>
        <p:spPr>
          <a:xfrm>
            <a:off x="438148" y="2821556"/>
            <a:ext cx="3212308" cy="1149033"/>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900"/>
              </a:spcBef>
              <a:spcAft>
                <a:spcPts val="0"/>
              </a:spcAft>
              <a:buClrTx/>
              <a:buSzTx/>
              <a:buFont typeface="Arial" panose="020B0604020202020204" pitchFamily="34" charset="0"/>
              <a:buNone/>
              <a:tabLst/>
              <a:defRPr/>
            </a:pPr>
            <a:r>
              <a:rPr kumimoji="0" lang="en-US" sz="3200" b="1" i="0" u="none" strike="noStrike" kern="1200" cap="none" spc="0" normalizeH="0" baseline="0" noProof="0" dirty="0">
                <a:ln>
                  <a:noFill/>
                </a:ln>
                <a:solidFill>
                  <a:srgbClr val="8CF585"/>
                </a:solidFill>
                <a:effectLst/>
                <a:uLnTx/>
                <a:uFillTx/>
                <a:latin typeface="Poppins" panose="00000500000000000000" pitchFamily="2" charset="0"/>
                <a:ea typeface="+mn-ea"/>
                <a:cs typeface="Poppins" panose="00000500000000000000" pitchFamily="2" charset="0"/>
              </a:rPr>
              <a:t>Strong Fundamentals</a:t>
            </a:r>
          </a:p>
        </p:txBody>
      </p:sp>
      <p:cxnSp>
        <p:nvCxnSpPr>
          <p:cNvPr id="3" name="Straight Connector 2">
            <a:extLst>
              <a:ext uri="{FF2B5EF4-FFF2-40B4-BE49-F238E27FC236}">
                <a16:creationId xmlns:a16="http://schemas.microsoft.com/office/drawing/2014/main" id="{FACA13CB-291F-D54B-FCA3-7B228E6940E8}"/>
              </a:ext>
            </a:extLst>
          </p:cNvPr>
          <p:cNvCxnSpPr>
            <a:cxnSpLocks/>
          </p:cNvCxnSpPr>
          <p:nvPr/>
        </p:nvCxnSpPr>
        <p:spPr>
          <a:xfrm>
            <a:off x="495299" y="4355051"/>
            <a:ext cx="698501" cy="0"/>
          </a:xfrm>
          <a:prstGeom prst="line">
            <a:avLst/>
          </a:prstGeom>
          <a:ln w="57150">
            <a:solidFill>
              <a:schemeClr val="bg2"/>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01B738B2-DE80-2135-7220-1CD67ECEDCEC}"/>
              </a:ext>
            </a:extLst>
          </p:cNvPr>
          <p:cNvSpPr txBox="1"/>
          <p:nvPr/>
        </p:nvSpPr>
        <p:spPr>
          <a:xfrm>
            <a:off x="4697197" y="2822746"/>
            <a:ext cx="2081089" cy="499689"/>
          </a:xfrm>
          <a:prstGeom prst="rect">
            <a:avLst/>
          </a:prstGeom>
          <a:noFill/>
        </p:spPr>
        <p:txBody>
          <a:bodyPr wrap="square" lIns="0" tIns="0" rIns="0" bIns="0">
            <a:spAutoFit/>
          </a:bodyPr>
          <a:lstStyle/>
          <a:p>
            <a:pPr marL="0" marR="0" lvl="0" indent="0" algn="ctr" defTabSz="914400" rtl="0" eaLnBrk="1" fontAlgn="auto" latinLnBrk="0" hangingPunct="1">
              <a:lnSpc>
                <a:spcPct val="110000"/>
              </a:lnSpc>
              <a:spcBef>
                <a:spcPts val="0"/>
              </a:spcBef>
              <a:spcAft>
                <a:spcPts val="800"/>
              </a:spcAft>
              <a:buClrTx/>
              <a:buSzTx/>
              <a:buFontTx/>
              <a:buNone/>
              <a:tabLst/>
              <a:defRPr/>
            </a:pPr>
            <a:r>
              <a:rPr kumimoji="0" lang="en-US" sz="3200" b="1" i="0" u="none" strike="noStrike" kern="100" cap="none" spc="0" normalizeH="0" baseline="0" noProof="0" dirty="0">
                <a:ln>
                  <a:noFill/>
                </a:ln>
                <a:solidFill>
                  <a:srgbClr val="8CF585"/>
                </a:solidFill>
                <a:effectLst/>
                <a:uLnTx/>
                <a:uFillTx/>
                <a:latin typeface="Arial"/>
                <a:ea typeface="+mn-ea"/>
                <a:cs typeface="Times New Roman" panose="02020603050405020304" pitchFamily="18" charset="0"/>
              </a:rPr>
              <a:t>33%</a:t>
            </a:r>
          </a:p>
        </p:txBody>
      </p:sp>
      <p:sp>
        <p:nvSpPr>
          <p:cNvPr id="17" name="TextBox 16">
            <a:extLst>
              <a:ext uri="{FF2B5EF4-FFF2-40B4-BE49-F238E27FC236}">
                <a16:creationId xmlns:a16="http://schemas.microsoft.com/office/drawing/2014/main" id="{94F9090F-A20D-8A37-EBFC-2F9D5F01BEE4}"/>
              </a:ext>
            </a:extLst>
          </p:cNvPr>
          <p:cNvSpPr txBox="1"/>
          <p:nvPr/>
        </p:nvSpPr>
        <p:spPr>
          <a:xfrm>
            <a:off x="4509666" y="3330433"/>
            <a:ext cx="2309400" cy="390556"/>
          </a:xfrm>
          <a:prstGeom prst="rect">
            <a:avLst/>
          </a:prstGeom>
          <a:noFill/>
        </p:spPr>
        <p:txBody>
          <a:bodyPr wrap="square" lIns="0" tIns="0" rIns="0" bIns="0">
            <a:spAutoFit/>
          </a:bodyPr>
          <a:lstStyle/>
          <a:p>
            <a:pPr marL="0" marR="0" lvl="0" indent="0" algn="ctr" defTabSz="914400" rtl="0" eaLnBrk="1" fontAlgn="auto" latinLnBrk="0" hangingPunct="1">
              <a:lnSpc>
                <a:spcPct val="110000"/>
              </a:lnSpc>
              <a:spcBef>
                <a:spcPts val="0"/>
              </a:spcBef>
              <a:spcAft>
                <a:spcPts val="800"/>
              </a:spcAft>
              <a:buClrTx/>
              <a:buSzTx/>
              <a:buFontTx/>
              <a:buNone/>
              <a:tabLst/>
              <a:defRPr/>
            </a:pPr>
            <a:r>
              <a:rPr kumimoji="0" lang="en-US" sz="1200" b="0" i="0" u="none" strike="noStrike" kern="100" cap="none" spc="0" normalizeH="0" baseline="0" noProof="0" dirty="0">
                <a:ln>
                  <a:noFill/>
                </a:ln>
                <a:solidFill>
                  <a:srgbClr val="FFFFFF"/>
                </a:solidFill>
                <a:effectLst/>
                <a:uLnTx/>
                <a:uFillTx/>
                <a:latin typeface="Arial"/>
                <a:ea typeface="+mn-ea"/>
                <a:cs typeface="Times New Roman" panose="02020603050405020304" pitchFamily="18" charset="0"/>
              </a:rPr>
              <a:t>CTV Revenue as a % of Contribution ex-TAC in FY 2024  </a:t>
            </a:r>
          </a:p>
        </p:txBody>
      </p:sp>
      <p:sp>
        <p:nvSpPr>
          <p:cNvPr id="18" name="TextBox 17">
            <a:extLst>
              <a:ext uri="{FF2B5EF4-FFF2-40B4-BE49-F238E27FC236}">
                <a16:creationId xmlns:a16="http://schemas.microsoft.com/office/drawing/2014/main" id="{796E0EF4-3D6D-B596-9797-535A24FB8A88}"/>
              </a:ext>
            </a:extLst>
          </p:cNvPr>
          <p:cNvSpPr txBox="1"/>
          <p:nvPr/>
        </p:nvSpPr>
        <p:spPr>
          <a:xfrm>
            <a:off x="9652588" y="3358673"/>
            <a:ext cx="2309098" cy="390556"/>
          </a:xfrm>
          <a:prstGeom prst="rect">
            <a:avLst/>
          </a:prstGeom>
          <a:noFill/>
        </p:spPr>
        <p:txBody>
          <a:bodyPr wrap="square" lIns="0" tIns="0" rIns="0" bIns="0">
            <a:spAutoFit/>
          </a:bodyPr>
          <a:lstStyle/>
          <a:p>
            <a:pPr marL="0" marR="0" lvl="0" indent="0" algn="ctr" defTabSz="914400" rtl="0" eaLnBrk="1" fontAlgn="auto" latinLnBrk="0" hangingPunct="1">
              <a:lnSpc>
                <a:spcPct val="110000"/>
              </a:lnSpc>
              <a:spcBef>
                <a:spcPts val="0"/>
              </a:spcBef>
              <a:spcAft>
                <a:spcPts val="800"/>
              </a:spcAft>
              <a:buClrTx/>
              <a:buSzTx/>
              <a:buFontTx/>
              <a:buNone/>
              <a:tabLst/>
              <a:defRPr/>
            </a:pPr>
            <a:r>
              <a:rPr kumimoji="0" lang="en-US" sz="1200" b="0" i="0" u="none" strike="noStrike" kern="100" cap="none" spc="0" normalizeH="0" baseline="0" noProof="0" dirty="0">
                <a:ln>
                  <a:noFill/>
                </a:ln>
                <a:solidFill>
                  <a:srgbClr val="738291">
                    <a:lumMod val="60000"/>
                    <a:lumOff val="40000"/>
                  </a:srgbClr>
                </a:solidFill>
                <a:effectLst/>
                <a:uLnTx/>
                <a:uFillTx/>
                <a:latin typeface="Arial"/>
                <a:ea typeface="+mn-ea"/>
                <a:cs typeface="Times New Roman" panose="02020603050405020304" pitchFamily="18" charset="0"/>
              </a:rPr>
              <a:t>Video Revenue as a % of Contribution ex-TAC in FY 2024 </a:t>
            </a:r>
          </a:p>
        </p:txBody>
      </p:sp>
      <p:sp>
        <p:nvSpPr>
          <p:cNvPr id="19" name="TextBox 18">
            <a:extLst>
              <a:ext uri="{FF2B5EF4-FFF2-40B4-BE49-F238E27FC236}">
                <a16:creationId xmlns:a16="http://schemas.microsoft.com/office/drawing/2014/main" id="{0C68D516-F52A-F7BC-84DB-BCBC2713185E}"/>
              </a:ext>
            </a:extLst>
          </p:cNvPr>
          <p:cNvSpPr txBox="1"/>
          <p:nvPr/>
        </p:nvSpPr>
        <p:spPr>
          <a:xfrm>
            <a:off x="9793377" y="2822745"/>
            <a:ext cx="2081089" cy="499689"/>
          </a:xfrm>
          <a:prstGeom prst="rect">
            <a:avLst/>
          </a:prstGeom>
          <a:noFill/>
        </p:spPr>
        <p:txBody>
          <a:bodyPr wrap="square" lIns="0" tIns="0" rIns="0" bIns="0">
            <a:spAutoFit/>
          </a:bodyPr>
          <a:lstStyle/>
          <a:p>
            <a:pPr marL="0" marR="0" lvl="0" indent="0" algn="ctr" defTabSz="914400" rtl="0" eaLnBrk="1" fontAlgn="auto" latinLnBrk="0" hangingPunct="1">
              <a:lnSpc>
                <a:spcPct val="110000"/>
              </a:lnSpc>
              <a:spcBef>
                <a:spcPts val="0"/>
              </a:spcBef>
              <a:spcAft>
                <a:spcPts val="800"/>
              </a:spcAft>
              <a:buClrTx/>
              <a:buSzTx/>
              <a:buFontTx/>
              <a:buNone/>
              <a:tabLst/>
              <a:defRPr/>
            </a:pPr>
            <a:r>
              <a:rPr kumimoji="0" lang="en-US" sz="3200" b="1" i="0" u="none" strike="noStrike" kern="100" cap="none" spc="0" normalizeH="0" baseline="0" noProof="0" dirty="0">
                <a:ln>
                  <a:noFill/>
                </a:ln>
                <a:solidFill>
                  <a:srgbClr val="738291">
                    <a:lumMod val="60000"/>
                    <a:lumOff val="40000"/>
                  </a:srgbClr>
                </a:solidFill>
                <a:effectLst/>
                <a:uLnTx/>
                <a:uFillTx/>
                <a:latin typeface="Arial"/>
                <a:ea typeface="+mn-ea"/>
                <a:cs typeface="Times New Roman" panose="02020603050405020304" pitchFamily="18" charset="0"/>
              </a:rPr>
              <a:t>68%</a:t>
            </a:r>
          </a:p>
        </p:txBody>
      </p:sp>
      <p:sp>
        <p:nvSpPr>
          <p:cNvPr id="20" name="TextBox 19">
            <a:extLst>
              <a:ext uri="{FF2B5EF4-FFF2-40B4-BE49-F238E27FC236}">
                <a16:creationId xmlns:a16="http://schemas.microsoft.com/office/drawing/2014/main" id="{068C1EDE-D050-A747-E962-4A1F7D739357}"/>
              </a:ext>
            </a:extLst>
          </p:cNvPr>
          <p:cNvSpPr txBox="1"/>
          <p:nvPr/>
        </p:nvSpPr>
        <p:spPr>
          <a:xfrm>
            <a:off x="4653484" y="5042493"/>
            <a:ext cx="2075122" cy="390556"/>
          </a:xfrm>
          <a:prstGeom prst="rect">
            <a:avLst/>
          </a:prstGeom>
          <a:noFill/>
        </p:spPr>
        <p:txBody>
          <a:bodyPr wrap="square" lIns="0" tIns="0" rIns="0" bIns="0">
            <a:spAutoFit/>
          </a:bodyPr>
          <a:lstStyle/>
          <a:p>
            <a:pPr marL="0" marR="0" lvl="0" indent="0" algn="ctr" defTabSz="914400" rtl="0" eaLnBrk="1" fontAlgn="auto" latinLnBrk="0" hangingPunct="1">
              <a:lnSpc>
                <a:spcPct val="110000"/>
              </a:lnSpc>
              <a:spcBef>
                <a:spcPts val="0"/>
              </a:spcBef>
              <a:spcAft>
                <a:spcPts val="800"/>
              </a:spcAft>
              <a:buClrTx/>
              <a:buSzTx/>
              <a:buFontTx/>
              <a:buNone/>
              <a:tabLst/>
              <a:defRPr/>
            </a:pPr>
            <a:r>
              <a:rPr kumimoji="0" lang="en-US" sz="1200" b="0" i="0" u="none" strike="noStrike" kern="100" cap="none" spc="0" normalizeH="0" baseline="0" noProof="0" dirty="0">
                <a:ln>
                  <a:noFill/>
                </a:ln>
                <a:solidFill>
                  <a:srgbClr val="FFFFFF"/>
                </a:solidFill>
                <a:effectLst/>
                <a:uLnTx/>
                <a:uFillTx/>
                <a:latin typeface="Arial"/>
                <a:ea typeface="+mn-ea"/>
                <a:cs typeface="Times New Roman" panose="02020603050405020304" pitchFamily="18" charset="0"/>
              </a:rPr>
              <a:t>FY 2024 Adjusted </a:t>
            </a:r>
            <a:br>
              <a:rPr kumimoji="0" lang="en-US" sz="1200" b="0" i="0" u="none" strike="noStrike" kern="100" cap="none" spc="0" normalizeH="0" baseline="0" noProof="0" dirty="0">
                <a:ln>
                  <a:noFill/>
                </a:ln>
                <a:solidFill>
                  <a:srgbClr val="FFFFFF"/>
                </a:solidFill>
                <a:effectLst/>
                <a:uLnTx/>
                <a:uFillTx/>
                <a:latin typeface="Arial"/>
                <a:ea typeface="+mn-ea"/>
                <a:cs typeface="Times New Roman" panose="02020603050405020304" pitchFamily="18" charset="0"/>
              </a:rPr>
            </a:br>
            <a:r>
              <a:rPr kumimoji="0" lang="en-US" sz="1200" b="0" i="0" u="none" strike="noStrike" kern="100" cap="none" spc="0" normalizeH="0" baseline="0" noProof="0" dirty="0">
                <a:ln>
                  <a:noFill/>
                </a:ln>
                <a:solidFill>
                  <a:srgbClr val="FFFFFF"/>
                </a:solidFill>
                <a:effectLst/>
                <a:uLnTx/>
                <a:uFillTx/>
                <a:latin typeface="Arial"/>
                <a:ea typeface="+mn-ea"/>
                <a:cs typeface="Times New Roman" panose="02020603050405020304" pitchFamily="18" charset="0"/>
              </a:rPr>
              <a:t>EBITDA Margin* </a:t>
            </a:r>
            <a:endParaRPr kumimoji="0" lang="es-ES" sz="1200" b="0" i="0" u="none" strike="noStrike" kern="100" cap="none" spc="0" normalizeH="0" baseline="0" noProof="0" dirty="0">
              <a:ln>
                <a:noFill/>
              </a:ln>
              <a:solidFill>
                <a:srgbClr val="FFFFFF"/>
              </a:solidFill>
              <a:effectLst/>
              <a:uLnTx/>
              <a:uFillTx/>
              <a:latin typeface="Arial"/>
              <a:ea typeface="+mn-ea"/>
              <a:cs typeface="Times New Roman" panose="02020603050405020304" pitchFamily="18" charset="0"/>
            </a:endParaRPr>
          </a:p>
        </p:txBody>
      </p:sp>
      <p:sp>
        <p:nvSpPr>
          <p:cNvPr id="21" name="TextBox 20">
            <a:extLst>
              <a:ext uri="{FF2B5EF4-FFF2-40B4-BE49-F238E27FC236}">
                <a16:creationId xmlns:a16="http://schemas.microsoft.com/office/drawing/2014/main" id="{258DC1E7-9471-5FA9-96A7-643605783416}"/>
              </a:ext>
            </a:extLst>
          </p:cNvPr>
          <p:cNvSpPr txBox="1"/>
          <p:nvPr/>
        </p:nvSpPr>
        <p:spPr>
          <a:xfrm>
            <a:off x="4686482" y="4488493"/>
            <a:ext cx="2081092" cy="499689"/>
          </a:xfrm>
          <a:prstGeom prst="rect">
            <a:avLst/>
          </a:prstGeom>
          <a:noFill/>
        </p:spPr>
        <p:txBody>
          <a:bodyPr wrap="square" lIns="0" tIns="0" rIns="0" bIns="0">
            <a:spAutoFit/>
          </a:bodyPr>
          <a:lstStyle/>
          <a:p>
            <a:pPr marL="0" marR="0" lvl="0" indent="0" algn="ctr" defTabSz="914400" rtl="0" eaLnBrk="1" fontAlgn="auto" latinLnBrk="0" hangingPunct="1">
              <a:lnSpc>
                <a:spcPct val="110000"/>
              </a:lnSpc>
              <a:spcBef>
                <a:spcPts val="0"/>
              </a:spcBef>
              <a:spcAft>
                <a:spcPts val="800"/>
              </a:spcAft>
              <a:buClrTx/>
              <a:buSzTx/>
              <a:buFontTx/>
              <a:buNone/>
              <a:tabLst/>
              <a:defRPr/>
            </a:pPr>
            <a:r>
              <a:rPr kumimoji="0" lang="en-US" sz="3200" b="1" i="0" u="none" strike="noStrike" kern="100" cap="none" spc="0" normalizeH="0" baseline="0" noProof="0" dirty="0">
                <a:ln>
                  <a:noFill/>
                </a:ln>
                <a:solidFill>
                  <a:srgbClr val="8CF585"/>
                </a:solidFill>
                <a:effectLst/>
                <a:uLnTx/>
                <a:uFillTx/>
                <a:latin typeface="Arial"/>
                <a:ea typeface="+mn-ea"/>
                <a:cs typeface="Times New Roman" panose="02020603050405020304" pitchFamily="18" charset="0"/>
              </a:rPr>
              <a:t>33%</a:t>
            </a:r>
          </a:p>
        </p:txBody>
      </p:sp>
      <p:sp>
        <p:nvSpPr>
          <p:cNvPr id="22" name="TextBox 21">
            <a:extLst>
              <a:ext uri="{FF2B5EF4-FFF2-40B4-BE49-F238E27FC236}">
                <a16:creationId xmlns:a16="http://schemas.microsoft.com/office/drawing/2014/main" id="{D15A8DE9-5CA3-CFD4-E1FA-D8EB036B9BB3}"/>
              </a:ext>
            </a:extLst>
          </p:cNvPr>
          <p:cNvSpPr txBox="1"/>
          <p:nvPr/>
        </p:nvSpPr>
        <p:spPr>
          <a:xfrm>
            <a:off x="7252621" y="1709659"/>
            <a:ext cx="2113410" cy="390556"/>
          </a:xfrm>
          <a:prstGeom prst="rect">
            <a:avLst/>
          </a:prstGeom>
          <a:noFill/>
        </p:spPr>
        <p:txBody>
          <a:bodyPr wrap="square" lIns="0" tIns="0" rIns="0" bIns="0">
            <a:spAutoFit/>
          </a:bodyPr>
          <a:lstStyle/>
          <a:p>
            <a:pPr marL="0" marR="0" lvl="0" indent="0" algn="ctr" defTabSz="914400" rtl="0" eaLnBrk="1" fontAlgn="auto" latinLnBrk="0" hangingPunct="1">
              <a:lnSpc>
                <a:spcPct val="110000"/>
              </a:lnSpc>
              <a:spcBef>
                <a:spcPts val="0"/>
              </a:spcBef>
              <a:spcAft>
                <a:spcPts val="800"/>
              </a:spcAft>
              <a:buClrTx/>
              <a:buSzTx/>
              <a:buFontTx/>
              <a:buNone/>
              <a:tabLst/>
              <a:defRPr/>
            </a:pPr>
            <a:r>
              <a:rPr kumimoji="0" lang="en-US" sz="12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FY 2024 Contribution ex-TAC Growth  ($343.5 M) </a:t>
            </a:r>
          </a:p>
        </p:txBody>
      </p:sp>
      <p:sp>
        <p:nvSpPr>
          <p:cNvPr id="23" name="TextBox 22">
            <a:extLst>
              <a:ext uri="{FF2B5EF4-FFF2-40B4-BE49-F238E27FC236}">
                <a16:creationId xmlns:a16="http://schemas.microsoft.com/office/drawing/2014/main" id="{4D235B96-4DD3-097C-5439-49AE995DD5B0}"/>
              </a:ext>
            </a:extLst>
          </p:cNvPr>
          <p:cNvSpPr txBox="1"/>
          <p:nvPr/>
        </p:nvSpPr>
        <p:spPr>
          <a:xfrm>
            <a:off x="7193687" y="1176116"/>
            <a:ext cx="2081088" cy="499689"/>
          </a:xfrm>
          <a:prstGeom prst="rect">
            <a:avLst/>
          </a:prstGeom>
          <a:noFill/>
        </p:spPr>
        <p:txBody>
          <a:bodyPr wrap="square" lIns="0" tIns="0" rIns="0" bIns="0">
            <a:spAutoFit/>
          </a:bodyPr>
          <a:lstStyle/>
          <a:p>
            <a:pPr marL="0" marR="0" lvl="0" indent="0" algn="ctr" defTabSz="914400" rtl="0" eaLnBrk="1" fontAlgn="auto" latinLnBrk="0" hangingPunct="1">
              <a:lnSpc>
                <a:spcPct val="110000"/>
              </a:lnSpc>
              <a:spcBef>
                <a:spcPts val="0"/>
              </a:spcBef>
              <a:spcAft>
                <a:spcPts val="800"/>
              </a:spcAft>
              <a:buClrTx/>
              <a:buSzTx/>
              <a:buFontTx/>
              <a:buNone/>
              <a:tabLst/>
              <a:defRPr/>
            </a:pPr>
            <a:r>
              <a:rPr kumimoji="0" lang="en-US" sz="3200" b="1" i="0" u="none" strike="noStrike" kern="100" cap="none" spc="0" normalizeH="0" baseline="0" noProof="0" dirty="0">
                <a:ln>
                  <a:noFill/>
                </a:ln>
                <a:solidFill>
                  <a:srgbClr val="738291">
                    <a:lumMod val="60000"/>
                    <a:lumOff val="40000"/>
                  </a:srgbClr>
                </a:solidFill>
                <a:effectLst/>
                <a:uLnTx/>
                <a:uFillTx/>
                <a:latin typeface="Arial"/>
                <a:ea typeface="+mn-ea"/>
                <a:cs typeface="Times New Roman" panose="02020603050405020304" pitchFamily="18" charset="0"/>
              </a:rPr>
              <a:t>+9%</a:t>
            </a:r>
          </a:p>
        </p:txBody>
      </p:sp>
      <p:sp>
        <p:nvSpPr>
          <p:cNvPr id="24" name="TextBox 23">
            <a:extLst>
              <a:ext uri="{FF2B5EF4-FFF2-40B4-BE49-F238E27FC236}">
                <a16:creationId xmlns:a16="http://schemas.microsoft.com/office/drawing/2014/main" id="{D0BD39FD-03CC-2A8E-B8D7-D7C44A81D0FD}"/>
              </a:ext>
            </a:extLst>
          </p:cNvPr>
          <p:cNvSpPr txBox="1"/>
          <p:nvPr/>
        </p:nvSpPr>
        <p:spPr>
          <a:xfrm>
            <a:off x="4668938" y="1697761"/>
            <a:ext cx="2059668" cy="390556"/>
          </a:xfrm>
          <a:prstGeom prst="rect">
            <a:avLst/>
          </a:prstGeom>
          <a:noFill/>
        </p:spPr>
        <p:txBody>
          <a:bodyPr wrap="square" lIns="0" tIns="0" rIns="0" bIns="0">
            <a:spAutoFit/>
          </a:bodyPr>
          <a:lstStyle/>
          <a:p>
            <a:pPr marL="0" marR="0" lvl="0" indent="0" algn="ctr" defTabSz="914400" rtl="0" eaLnBrk="1" fontAlgn="auto" latinLnBrk="0" hangingPunct="1">
              <a:lnSpc>
                <a:spcPct val="110000"/>
              </a:lnSpc>
              <a:spcBef>
                <a:spcPts val="0"/>
              </a:spcBef>
              <a:spcAft>
                <a:spcPts val="800"/>
              </a:spcAft>
              <a:buClrTx/>
              <a:buSzTx/>
              <a:buFontTx/>
              <a:buNone/>
              <a:tabLst/>
              <a:defRPr/>
            </a:pPr>
            <a:r>
              <a:rPr kumimoji="0" lang="en-US" sz="1200" b="0" i="0" u="none" strike="noStrike" kern="100" cap="none" spc="0" normalizeH="0" baseline="0" noProof="0" dirty="0">
                <a:ln>
                  <a:noFill/>
                </a:ln>
                <a:solidFill>
                  <a:srgbClr val="FFFFFF"/>
                </a:solidFill>
                <a:effectLst/>
                <a:uLnTx/>
                <a:uFillTx/>
                <a:latin typeface="Arial"/>
                <a:ea typeface="+mn-ea"/>
                <a:cs typeface="Times New Roman" panose="02020603050405020304" pitchFamily="18" charset="0"/>
              </a:rPr>
              <a:t>FY 2024 CTV Revenue Growth </a:t>
            </a:r>
            <a:r>
              <a:rPr kumimoji="0" lang="es-ES" sz="1200" b="0" i="0" u="none" strike="noStrike" kern="100" cap="none" spc="0" normalizeH="0" baseline="0" noProof="0" dirty="0">
                <a:ln>
                  <a:noFill/>
                </a:ln>
                <a:solidFill>
                  <a:srgbClr val="FFFFFF"/>
                </a:solidFill>
                <a:effectLst/>
                <a:uLnTx/>
                <a:uFillTx/>
                <a:latin typeface="Arial"/>
                <a:ea typeface="+mn-ea"/>
                <a:cs typeface="Times New Roman" panose="02020603050405020304" pitchFamily="18" charset="0"/>
              </a:rPr>
              <a:t>($113.8 M)</a:t>
            </a:r>
            <a:endParaRPr kumimoji="0" lang="en-US" sz="1200" b="0" i="0" u="none" strike="noStrike" kern="100" cap="none" spc="0" normalizeH="0" baseline="0" noProof="0" dirty="0">
              <a:ln>
                <a:noFill/>
              </a:ln>
              <a:solidFill>
                <a:srgbClr val="FFFFFF"/>
              </a:solidFill>
              <a:effectLst/>
              <a:uLnTx/>
              <a:uFillTx/>
              <a:latin typeface="Arial"/>
              <a:ea typeface="+mn-ea"/>
              <a:cs typeface="Times New Roman" panose="02020603050405020304" pitchFamily="18" charset="0"/>
            </a:endParaRPr>
          </a:p>
        </p:txBody>
      </p:sp>
      <p:sp>
        <p:nvSpPr>
          <p:cNvPr id="25" name="TextBox 24">
            <a:extLst>
              <a:ext uri="{FF2B5EF4-FFF2-40B4-BE49-F238E27FC236}">
                <a16:creationId xmlns:a16="http://schemas.microsoft.com/office/drawing/2014/main" id="{A747E5F4-2AD0-7887-32E6-4D59BBCF3E2D}"/>
              </a:ext>
            </a:extLst>
          </p:cNvPr>
          <p:cNvSpPr txBox="1"/>
          <p:nvPr/>
        </p:nvSpPr>
        <p:spPr>
          <a:xfrm>
            <a:off x="4650500" y="1143761"/>
            <a:ext cx="2081089" cy="499689"/>
          </a:xfrm>
          <a:prstGeom prst="rect">
            <a:avLst/>
          </a:prstGeom>
          <a:noFill/>
        </p:spPr>
        <p:txBody>
          <a:bodyPr wrap="square" lIns="0" tIns="0" rIns="0" bIns="0">
            <a:spAutoFit/>
          </a:bodyPr>
          <a:lstStyle/>
          <a:p>
            <a:pPr marL="0" marR="0" lvl="0" indent="0" algn="ctr" defTabSz="914400" rtl="0" eaLnBrk="1" fontAlgn="auto" latinLnBrk="0" hangingPunct="1">
              <a:lnSpc>
                <a:spcPct val="110000"/>
              </a:lnSpc>
              <a:spcBef>
                <a:spcPts val="0"/>
              </a:spcBef>
              <a:spcAft>
                <a:spcPts val="800"/>
              </a:spcAft>
              <a:buClrTx/>
              <a:buSzTx/>
              <a:buFontTx/>
              <a:buNone/>
              <a:tabLst/>
              <a:defRPr/>
            </a:pPr>
            <a:r>
              <a:rPr kumimoji="0" lang="en-US" sz="3200" b="1" i="0" u="none" strike="noStrike" kern="100" cap="none" spc="0" normalizeH="0" baseline="0" noProof="0" dirty="0">
                <a:ln>
                  <a:noFill/>
                </a:ln>
                <a:solidFill>
                  <a:srgbClr val="8CF585"/>
                </a:solidFill>
                <a:effectLst/>
                <a:uLnTx/>
                <a:uFillTx/>
                <a:latin typeface="Arial"/>
                <a:ea typeface="+mn-ea"/>
                <a:cs typeface="Times New Roman" panose="02020603050405020304" pitchFamily="18" charset="0"/>
              </a:rPr>
              <a:t>+33%</a:t>
            </a:r>
          </a:p>
        </p:txBody>
      </p:sp>
      <p:sp>
        <p:nvSpPr>
          <p:cNvPr id="26" name="TextBox 25">
            <a:extLst>
              <a:ext uri="{FF2B5EF4-FFF2-40B4-BE49-F238E27FC236}">
                <a16:creationId xmlns:a16="http://schemas.microsoft.com/office/drawing/2014/main" id="{4E347F31-A0F3-40ED-2A6F-CE5D1373B9A6}"/>
              </a:ext>
            </a:extLst>
          </p:cNvPr>
          <p:cNvSpPr txBox="1"/>
          <p:nvPr/>
        </p:nvSpPr>
        <p:spPr>
          <a:xfrm>
            <a:off x="7373148" y="3372719"/>
            <a:ext cx="1872356" cy="390556"/>
          </a:xfrm>
          <a:prstGeom prst="rect">
            <a:avLst/>
          </a:prstGeom>
          <a:noFill/>
        </p:spPr>
        <p:txBody>
          <a:bodyPr wrap="square" lIns="0" tIns="0" rIns="0" bIns="0">
            <a:spAutoFit/>
          </a:bodyPr>
          <a:lstStyle/>
          <a:p>
            <a:pPr marL="0" marR="0" lvl="0" indent="0" algn="ctr" defTabSz="914400" rtl="0" eaLnBrk="1" fontAlgn="auto" latinLnBrk="0" hangingPunct="1">
              <a:lnSpc>
                <a:spcPct val="110000"/>
              </a:lnSpc>
              <a:spcBef>
                <a:spcPts val="0"/>
              </a:spcBef>
              <a:spcAft>
                <a:spcPts val="800"/>
              </a:spcAft>
              <a:buClrTx/>
              <a:buSzTx/>
              <a:buFontTx/>
              <a:buNone/>
              <a:tabLst/>
              <a:defRPr/>
            </a:pPr>
            <a:r>
              <a:rPr kumimoji="0" lang="en-US" sz="1200" b="0" i="0" u="none" strike="noStrike" kern="100" cap="none" spc="0" normalizeH="0" baseline="0" noProof="0" dirty="0">
                <a:ln>
                  <a:noFill/>
                </a:ln>
                <a:solidFill>
                  <a:srgbClr val="FFFFFF"/>
                </a:solidFill>
                <a:effectLst/>
                <a:uLnTx/>
                <a:uFillTx/>
                <a:latin typeface="Arial"/>
                <a:ea typeface="+mn-ea"/>
                <a:cs typeface="Times New Roman" panose="02020603050405020304" pitchFamily="18" charset="0"/>
              </a:rPr>
              <a:t>FY 2024 Adjusted EBITDA Growth ($114.6 M) </a:t>
            </a:r>
          </a:p>
        </p:txBody>
      </p:sp>
      <p:sp>
        <p:nvSpPr>
          <p:cNvPr id="27" name="TextBox 26">
            <a:extLst>
              <a:ext uri="{FF2B5EF4-FFF2-40B4-BE49-F238E27FC236}">
                <a16:creationId xmlns:a16="http://schemas.microsoft.com/office/drawing/2014/main" id="{7464E7C5-AB3C-BE7F-DD03-46A9928F9403}"/>
              </a:ext>
            </a:extLst>
          </p:cNvPr>
          <p:cNvSpPr txBox="1"/>
          <p:nvPr/>
        </p:nvSpPr>
        <p:spPr>
          <a:xfrm>
            <a:off x="7167296" y="2828481"/>
            <a:ext cx="2081089" cy="499689"/>
          </a:xfrm>
          <a:prstGeom prst="rect">
            <a:avLst/>
          </a:prstGeom>
          <a:noFill/>
        </p:spPr>
        <p:txBody>
          <a:bodyPr wrap="square" lIns="0" tIns="0" rIns="0" bIns="0">
            <a:spAutoFit/>
          </a:bodyPr>
          <a:lstStyle/>
          <a:p>
            <a:pPr marL="0" marR="0" lvl="0" indent="0" algn="ctr" defTabSz="914400" rtl="0" eaLnBrk="1" fontAlgn="auto" latinLnBrk="0" hangingPunct="1">
              <a:lnSpc>
                <a:spcPct val="110000"/>
              </a:lnSpc>
              <a:spcBef>
                <a:spcPts val="0"/>
              </a:spcBef>
              <a:spcAft>
                <a:spcPts val="800"/>
              </a:spcAft>
              <a:buClrTx/>
              <a:buSzTx/>
              <a:buFontTx/>
              <a:buNone/>
              <a:tabLst/>
              <a:defRPr/>
            </a:pPr>
            <a:r>
              <a:rPr kumimoji="0" lang="en-US" sz="3200" b="1" i="0" u="none" strike="noStrike" kern="100" cap="none" spc="0" normalizeH="0" baseline="0" noProof="0" dirty="0">
                <a:ln>
                  <a:noFill/>
                </a:ln>
                <a:solidFill>
                  <a:srgbClr val="8CF585"/>
                </a:solidFill>
                <a:effectLst/>
                <a:uLnTx/>
                <a:uFillTx/>
                <a:latin typeface="Arial"/>
                <a:ea typeface="+mn-ea"/>
                <a:cs typeface="Times New Roman" panose="02020603050405020304" pitchFamily="18" charset="0"/>
              </a:rPr>
              <a:t>+38%</a:t>
            </a:r>
          </a:p>
        </p:txBody>
      </p:sp>
      <p:sp>
        <p:nvSpPr>
          <p:cNvPr id="28" name="TextBox 27">
            <a:extLst>
              <a:ext uri="{FF2B5EF4-FFF2-40B4-BE49-F238E27FC236}">
                <a16:creationId xmlns:a16="http://schemas.microsoft.com/office/drawing/2014/main" id="{68CBB524-6D67-C374-F224-AA5C1F0B2221}"/>
              </a:ext>
            </a:extLst>
          </p:cNvPr>
          <p:cNvSpPr txBox="1"/>
          <p:nvPr/>
        </p:nvSpPr>
        <p:spPr>
          <a:xfrm>
            <a:off x="9933262" y="1695411"/>
            <a:ext cx="1728730" cy="390556"/>
          </a:xfrm>
          <a:prstGeom prst="rect">
            <a:avLst/>
          </a:prstGeom>
          <a:noFill/>
        </p:spPr>
        <p:txBody>
          <a:bodyPr wrap="square" lIns="0" tIns="0" rIns="0" bIns="0">
            <a:spAutoFit/>
          </a:bodyPr>
          <a:lstStyle/>
          <a:p>
            <a:pPr marL="0" marR="0" lvl="0" indent="0" algn="ctr" defTabSz="914400" rtl="0" eaLnBrk="1" fontAlgn="auto" latinLnBrk="0" hangingPunct="1">
              <a:lnSpc>
                <a:spcPct val="110000"/>
              </a:lnSpc>
              <a:spcBef>
                <a:spcPts val="0"/>
              </a:spcBef>
              <a:spcAft>
                <a:spcPts val="800"/>
              </a:spcAft>
              <a:buClrTx/>
              <a:buSzTx/>
              <a:buFontTx/>
              <a:buNone/>
              <a:tabLst/>
              <a:defRPr/>
            </a:pPr>
            <a:r>
              <a:rPr kumimoji="0" lang="en-US" sz="1200" b="0" i="0" u="none" strike="noStrike" kern="100" cap="none" spc="0" normalizeH="0" baseline="0" noProof="0" dirty="0">
                <a:ln>
                  <a:noFill/>
                </a:ln>
                <a:solidFill>
                  <a:srgbClr val="738291">
                    <a:lumMod val="60000"/>
                    <a:lumOff val="40000"/>
                  </a:srgbClr>
                </a:solidFill>
                <a:effectLst/>
                <a:uLnTx/>
                <a:uFillTx/>
                <a:latin typeface="Arial"/>
                <a:ea typeface="+mn-ea"/>
                <a:cs typeface="Times New Roman" panose="02020603050405020304" pitchFamily="18" charset="0"/>
              </a:rPr>
              <a:t>FY 2024 Free Cash Flow Growth </a:t>
            </a:r>
            <a:r>
              <a:rPr kumimoji="0" lang="es-ES" sz="1200" b="0" i="0" u="none" strike="noStrike" kern="100" cap="none" spc="0" normalizeH="0" baseline="0" noProof="0" dirty="0">
                <a:ln>
                  <a:noFill/>
                </a:ln>
                <a:solidFill>
                  <a:srgbClr val="738291">
                    <a:lumMod val="60000"/>
                    <a:lumOff val="40000"/>
                  </a:srgbClr>
                </a:solidFill>
                <a:effectLst/>
                <a:uLnTx/>
                <a:uFillTx/>
                <a:latin typeface="Arial"/>
                <a:ea typeface="+mn-ea"/>
                <a:cs typeface="Times New Roman" panose="02020603050405020304" pitchFamily="18" charset="0"/>
              </a:rPr>
              <a:t>($113.1 M)</a:t>
            </a:r>
            <a:endParaRPr kumimoji="0" lang="en-US" sz="1200" b="0" i="0" u="none" strike="noStrike" kern="100" cap="none" spc="0" normalizeH="0" baseline="0" noProof="0" dirty="0">
              <a:ln>
                <a:noFill/>
              </a:ln>
              <a:solidFill>
                <a:srgbClr val="738291">
                  <a:lumMod val="60000"/>
                  <a:lumOff val="40000"/>
                </a:srgbClr>
              </a:solidFill>
              <a:effectLst/>
              <a:uLnTx/>
              <a:uFillTx/>
              <a:latin typeface="Arial"/>
              <a:ea typeface="+mn-ea"/>
              <a:cs typeface="Times New Roman" panose="02020603050405020304" pitchFamily="18" charset="0"/>
            </a:endParaRPr>
          </a:p>
        </p:txBody>
      </p:sp>
      <p:sp>
        <p:nvSpPr>
          <p:cNvPr id="29" name="TextBox 28">
            <a:extLst>
              <a:ext uri="{FF2B5EF4-FFF2-40B4-BE49-F238E27FC236}">
                <a16:creationId xmlns:a16="http://schemas.microsoft.com/office/drawing/2014/main" id="{9CD775DC-462F-1C3E-6B7C-D925CE32DF61}"/>
              </a:ext>
            </a:extLst>
          </p:cNvPr>
          <p:cNvSpPr txBox="1"/>
          <p:nvPr/>
        </p:nvSpPr>
        <p:spPr>
          <a:xfrm>
            <a:off x="9484040" y="1157942"/>
            <a:ext cx="2627175" cy="499689"/>
          </a:xfrm>
          <a:prstGeom prst="rect">
            <a:avLst/>
          </a:prstGeom>
          <a:noFill/>
        </p:spPr>
        <p:txBody>
          <a:bodyPr wrap="square" lIns="0" tIns="0" rIns="0" bIns="0">
            <a:spAutoFit/>
          </a:bodyPr>
          <a:lstStyle/>
          <a:p>
            <a:pPr marL="0" marR="0" lvl="0" indent="0" algn="ctr" defTabSz="914400" rtl="0" eaLnBrk="1" fontAlgn="auto" latinLnBrk="0" hangingPunct="1">
              <a:lnSpc>
                <a:spcPct val="110000"/>
              </a:lnSpc>
              <a:spcBef>
                <a:spcPts val="0"/>
              </a:spcBef>
              <a:spcAft>
                <a:spcPts val="800"/>
              </a:spcAft>
              <a:buClrTx/>
              <a:buSzTx/>
              <a:buFontTx/>
              <a:buNone/>
              <a:tabLst/>
              <a:defRPr/>
            </a:pPr>
            <a:r>
              <a:rPr kumimoji="0" lang="en-US" sz="3200" b="1" i="0" u="none" strike="noStrike" kern="100" cap="none" spc="0" normalizeH="0" baseline="0" noProof="0" dirty="0">
                <a:ln>
                  <a:noFill/>
                </a:ln>
                <a:solidFill>
                  <a:srgbClr val="738291">
                    <a:lumMod val="60000"/>
                    <a:lumOff val="40000"/>
                  </a:srgbClr>
                </a:solidFill>
                <a:effectLst/>
                <a:uLnTx/>
                <a:uFillTx/>
                <a:latin typeface="Arial"/>
                <a:ea typeface="+mn-ea"/>
                <a:cs typeface="Times New Roman" panose="02020603050405020304" pitchFamily="18" charset="0"/>
              </a:rPr>
              <a:t>+290%</a:t>
            </a:r>
          </a:p>
        </p:txBody>
      </p:sp>
      <p:sp>
        <p:nvSpPr>
          <p:cNvPr id="30" name="TextBox 29">
            <a:extLst>
              <a:ext uri="{FF2B5EF4-FFF2-40B4-BE49-F238E27FC236}">
                <a16:creationId xmlns:a16="http://schemas.microsoft.com/office/drawing/2014/main" id="{6BC572A3-E5E2-F496-A01B-F1EA685B0129}"/>
              </a:ext>
            </a:extLst>
          </p:cNvPr>
          <p:cNvSpPr txBox="1"/>
          <p:nvPr/>
        </p:nvSpPr>
        <p:spPr>
          <a:xfrm>
            <a:off x="9681877" y="4487554"/>
            <a:ext cx="2081089" cy="499689"/>
          </a:xfrm>
          <a:prstGeom prst="rect">
            <a:avLst/>
          </a:prstGeom>
          <a:noFill/>
        </p:spPr>
        <p:txBody>
          <a:bodyPr wrap="square" lIns="0" tIns="0" rIns="0" bIns="0">
            <a:spAutoFit/>
          </a:bodyPr>
          <a:lstStyle/>
          <a:p>
            <a:pPr marL="0" marR="0" lvl="0" indent="0" algn="ctr" defTabSz="914400" rtl="0" eaLnBrk="1" fontAlgn="auto" latinLnBrk="0" hangingPunct="1">
              <a:lnSpc>
                <a:spcPct val="110000"/>
              </a:lnSpc>
              <a:spcBef>
                <a:spcPts val="0"/>
              </a:spcBef>
              <a:spcAft>
                <a:spcPts val="800"/>
              </a:spcAft>
              <a:buClrTx/>
              <a:buSzTx/>
              <a:buFontTx/>
              <a:buNone/>
              <a:tabLst/>
              <a:defRPr/>
            </a:pPr>
            <a:r>
              <a:rPr kumimoji="0" lang="en-US" sz="3200" b="1" i="0" u="none" strike="noStrike" kern="100" cap="none" spc="0" normalizeH="0" baseline="0" noProof="0" dirty="0">
                <a:ln>
                  <a:noFill/>
                </a:ln>
                <a:solidFill>
                  <a:srgbClr val="738291">
                    <a:lumMod val="60000"/>
                    <a:lumOff val="40000"/>
                  </a:srgbClr>
                </a:solidFill>
                <a:effectLst/>
                <a:uLnTx/>
                <a:uFillTx/>
                <a:latin typeface="Arial"/>
                <a:ea typeface="+mn-ea"/>
                <a:cs typeface="Times New Roman" panose="02020603050405020304" pitchFamily="18" charset="0"/>
              </a:rPr>
              <a:t>~29.2%</a:t>
            </a:r>
          </a:p>
        </p:txBody>
      </p:sp>
      <p:sp>
        <p:nvSpPr>
          <p:cNvPr id="31" name="TextBox 30">
            <a:extLst>
              <a:ext uri="{FF2B5EF4-FFF2-40B4-BE49-F238E27FC236}">
                <a16:creationId xmlns:a16="http://schemas.microsoft.com/office/drawing/2014/main" id="{12788485-18D6-714B-A3F4-F234762EC400}"/>
              </a:ext>
            </a:extLst>
          </p:cNvPr>
          <p:cNvSpPr txBox="1"/>
          <p:nvPr/>
        </p:nvSpPr>
        <p:spPr>
          <a:xfrm>
            <a:off x="9570378" y="5021703"/>
            <a:ext cx="2304088" cy="390555"/>
          </a:xfrm>
          <a:prstGeom prst="rect">
            <a:avLst/>
          </a:prstGeom>
          <a:noFill/>
        </p:spPr>
        <p:txBody>
          <a:bodyPr wrap="square" lIns="0" tIns="0" rIns="0" bIns="0">
            <a:spAutoFit/>
          </a:bodyPr>
          <a:lstStyle/>
          <a:p>
            <a:pPr marL="0" marR="0" lvl="0" indent="0" algn="ctr" defTabSz="914400" rtl="0" eaLnBrk="1" fontAlgn="auto" latinLnBrk="0" hangingPunct="1">
              <a:lnSpc>
                <a:spcPct val="110000"/>
              </a:lnSpc>
              <a:spcBef>
                <a:spcPts val="0"/>
              </a:spcBef>
              <a:spcAft>
                <a:spcPts val="800"/>
              </a:spcAft>
              <a:buClrTx/>
              <a:buSzTx/>
              <a:buFontTx/>
              <a:buNone/>
              <a:tabLst/>
              <a:defRPr/>
            </a:pPr>
            <a:r>
              <a:rPr kumimoji="0" lang="en-US" sz="1200" b="0" i="0" u="none" strike="noStrike" kern="100" cap="none" spc="0" normalizeH="0" baseline="0" noProof="0" dirty="0">
                <a:ln>
                  <a:noFill/>
                </a:ln>
                <a:solidFill>
                  <a:srgbClr val="738291">
                    <a:lumMod val="60000"/>
                    <a:lumOff val="40000"/>
                  </a:srgbClr>
                </a:solidFill>
                <a:effectLst/>
                <a:uLnTx/>
                <a:uFillTx/>
                <a:latin typeface="Arial"/>
                <a:ea typeface="+mn-ea"/>
                <a:cs typeface="Times New Roman" panose="02020603050405020304" pitchFamily="18" charset="0"/>
              </a:rPr>
              <a:t>of S/O Repurchased </a:t>
            </a:r>
            <a:br>
              <a:rPr kumimoji="0" lang="en-US" sz="1200" b="0" i="0" u="none" strike="noStrike" kern="100" cap="none" spc="0" normalizeH="0" baseline="0" noProof="0" dirty="0">
                <a:ln>
                  <a:noFill/>
                </a:ln>
                <a:solidFill>
                  <a:srgbClr val="738291">
                    <a:lumMod val="60000"/>
                    <a:lumOff val="40000"/>
                  </a:srgbClr>
                </a:solidFill>
                <a:effectLst/>
                <a:uLnTx/>
                <a:uFillTx/>
                <a:latin typeface="Arial"/>
                <a:ea typeface="+mn-ea"/>
                <a:cs typeface="Times New Roman" panose="02020603050405020304" pitchFamily="18" charset="0"/>
              </a:rPr>
            </a:br>
            <a:r>
              <a:rPr kumimoji="0" lang="en-US" sz="1200" b="0" i="0" u="none" strike="noStrike" kern="100" cap="none" spc="0" normalizeH="0" baseline="0" noProof="0" dirty="0">
                <a:ln>
                  <a:noFill/>
                </a:ln>
                <a:solidFill>
                  <a:srgbClr val="738291">
                    <a:lumMod val="60000"/>
                    <a:lumOff val="40000"/>
                  </a:srgbClr>
                </a:solidFill>
                <a:effectLst/>
                <a:uLnTx/>
                <a:uFillTx/>
                <a:latin typeface="Arial"/>
                <a:ea typeface="+mn-ea"/>
                <a:cs typeface="Times New Roman" panose="02020603050405020304" pitchFamily="18" charset="0"/>
              </a:rPr>
              <a:t>(03/01/2022 – 03/31/2025) </a:t>
            </a:r>
          </a:p>
        </p:txBody>
      </p:sp>
      <p:sp>
        <p:nvSpPr>
          <p:cNvPr id="32" name="TextBox 31">
            <a:extLst>
              <a:ext uri="{FF2B5EF4-FFF2-40B4-BE49-F238E27FC236}">
                <a16:creationId xmlns:a16="http://schemas.microsoft.com/office/drawing/2014/main" id="{941C70A2-9CBF-F547-3B23-8F0007A14F7A}"/>
              </a:ext>
            </a:extLst>
          </p:cNvPr>
          <p:cNvSpPr txBox="1"/>
          <p:nvPr/>
        </p:nvSpPr>
        <p:spPr>
          <a:xfrm>
            <a:off x="7196604" y="5021696"/>
            <a:ext cx="2081094" cy="390555"/>
          </a:xfrm>
          <a:prstGeom prst="rect">
            <a:avLst/>
          </a:prstGeom>
          <a:noFill/>
        </p:spPr>
        <p:txBody>
          <a:bodyPr wrap="square" lIns="0" tIns="0" rIns="0" bIns="0">
            <a:spAutoFit/>
          </a:bodyPr>
          <a:lstStyle/>
          <a:p>
            <a:pPr marL="0" marR="0" lvl="0" indent="0" algn="ctr" defTabSz="914400" rtl="0" eaLnBrk="1" fontAlgn="auto" latinLnBrk="0" hangingPunct="1">
              <a:lnSpc>
                <a:spcPct val="110000"/>
              </a:lnSpc>
              <a:spcBef>
                <a:spcPts val="0"/>
              </a:spcBef>
              <a:spcAft>
                <a:spcPts val="800"/>
              </a:spcAft>
              <a:buClrTx/>
              <a:buSzTx/>
              <a:buFontTx/>
              <a:buNone/>
              <a:tabLst/>
              <a:defRPr/>
            </a:pPr>
            <a:r>
              <a:rPr kumimoji="0" lang="en-US" sz="1200" b="0" i="0" u="none" strike="noStrike" kern="100" cap="none" spc="0" normalizeH="0" baseline="0" noProof="0" dirty="0">
                <a:ln>
                  <a:noFill/>
                </a:ln>
                <a:solidFill>
                  <a:srgbClr val="738291">
                    <a:lumMod val="60000"/>
                    <a:lumOff val="40000"/>
                  </a:srgbClr>
                </a:solidFill>
                <a:effectLst/>
                <a:uLnTx/>
                <a:uFillTx/>
                <a:latin typeface="Arial"/>
                <a:ea typeface="+mn-ea"/>
                <a:cs typeface="Times New Roman" panose="02020603050405020304" pitchFamily="18" charset="0"/>
              </a:rPr>
              <a:t>Cash as of </a:t>
            </a:r>
            <a:br>
              <a:rPr kumimoji="0" lang="en-US" sz="1200" b="0" i="0" u="none" strike="noStrike" kern="100" cap="none" spc="0" normalizeH="0" baseline="0" noProof="0" dirty="0">
                <a:ln>
                  <a:noFill/>
                </a:ln>
                <a:solidFill>
                  <a:srgbClr val="738291">
                    <a:lumMod val="60000"/>
                    <a:lumOff val="40000"/>
                  </a:srgbClr>
                </a:solidFill>
                <a:effectLst/>
                <a:uLnTx/>
                <a:uFillTx/>
                <a:latin typeface="Arial"/>
                <a:ea typeface="+mn-ea"/>
                <a:cs typeface="Times New Roman" panose="02020603050405020304" pitchFamily="18" charset="0"/>
              </a:rPr>
            </a:br>
            <a:r>
              <a:rPr kumimoji="0" lang="en-US" sz="1200" b="0" i="0" u="none" strike="noStrike" kern="100" cap="none" spc="0" normalizeH="0" baseline="0" noProof="0" dirty="0">
                <a:ln>
                  <a:noFill/>
                </a:ln>
                <a:solidFill>
                  <a:srgbClr val="738291">
                    <a:lumMod val="60000"/>
                    <a:lumOff val="40000"/>
                  </a:srgbClr>
                </a:solidFill>
                <a:effectLst/>
                <a:uLnTx/>
                <a:uFillTx/>
                <a:latin typeface="Arial"/>
                <a:ea typeface="+mn-ea"/>
                <a:cs typeface="Times New Roman" panose="02020603050405020304" pitchFamily="18" charset="0"/>
              </a:rPr>
              <a:t>03/31/2025</a:t>
            </a:r>
          </a:p>
        </p:txBody>
      </p:sp>
      <p:sp>
        <p:nvSpPr>
          <p:cNvPr id="33" name="TextBox 32">
            <a:extLst>
              <a:ext uri="{FF2B5EF4-FFF2-40B4-BE49-F238E27FC236}">
                <a16:creationId xmlns:a16="http://schemas.microsoft.com/office/drawing/2014/main" id="{9E37BD23-A3CE-16AA-2E9B-8B805BE8A18E}"/>
              </a:ext>
            </a:extLst>
          </p:cNvPr>
          <p:cNvSpPr txBox="1"/>
          <p:nvPr/>
        </p:nvSpPr>
        <p:spPr>
          <a:xfrm>
            <a:off x="7196608" y="4487549"/>
            <a:ext cx="2081089" cy="499689"/>
          </a:xfrm>
          <a:prstGeom prst="rect">
            <a:avLst/>
          </a:prstGeom>
          <a:noFill/>
        </p:spPr>
        <p:txBody>
          <a:bodyPr wrap="square" lIns="0" tIns="0" rIns="0" bIns="0">
            <a:spAutoFit/>
          </a:bodyPr>
          <a:lstStyle/>
          <a:p>
            <a:pPr marL="0" marR="0" lvl="0" indent="0" algn="ctr" defTabSz="914400" rtl="0" eaLnBrk="1" fontAlgn="auto" latinLnBrk="0" hangingPunct="1">
              <a:lnSpc>
                <a:spcPct val="110000"/>
              </a:lnSpc>
              <a:spcBef>
                <a:spcPts val="0"/>
              </a:spcBef>
              <a:spcAft>
                <a:spcPts val="800"/>
              </a:spcAft>
              <a:buClrTx/>
              <a:buSzTx/>
              <a:buFontTx/>
              <a:buNone/>
              <a:tabLst/>
              <a:defRPr/>
            </a:pPr>
            <a:r>
              <a:rPr kumimoji="0" lang="en-US" sz="3200" b="1" i="0" u="none" strike="noStrike" kern="100" cap="none" spc="0" normalizeH="0" baseline="0" noProof="0" dirty="0">
                <a:ln>
                  <a:noFill/>
                </a:ln>
                <a:solidFill>
                  <a:srgbClr val="738291">
                    <a:lumMod val="60000"/>
                    <a:lumOff val="40000"/>
                  </a:srgbClr>
                </a:solidFill>
                <a:effectLst/>
                <a:uLnTx/>
                <a:uFillTx/>
                <a:latin typeface="Arial"/>
                <a:ea typeface="+mn-ea"/>
                <a:cs typeface="Times New Roman" panose="02020603050405020304" pitchFamily="18" charset="0"/>
              </a:rPr>
              <a:t>$164.7 M</a:t>
            </a:r>
          </a:p>
        </p:txBody>
      </p:sp>
    </p:spTree>
    <p:extLst>
      <p:ext uri="{BB962C8B-B14F-4D97-AF65-F5344CB8AC3E}">
        <p14:creationId xmlns:p14="http://schemas.microsoft.com/office/powerpoint/2010/main" val="57399004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bg>
      <p:bgPr>
        <a:gradFill>
          <a:gsLst>
            <a:gs pos="2000">
              <a:schemeClr val="accent1"/>
            </a:gs>
            <a:gs pos="100000">
              <a:schemeClr val="accent2"/>
            </a:gs>
          </a:gsLst>
          <a:lin ang="2700000" scaled="0"/>
        </a:gradFill>
        <a:effectLst/>
      </p:bgPr>
    </p:bg>
    <p:spTree>
      <p:nvGrpSpPr>
        <p:cNvPr id="1" name="">
          <a:extLst>
            <a:ext uri="{FF2B5EF4-FFF2-40B4-BE49-F238E27FC236}">
              <a16:creationId xmlns:a16="http://schemas.microsoft.com/office/drawing/2014/main" id="{90115C23-1BF5-6612-DB85-D65185F27A93}"/>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B93D9F07-302F-5931-9603-964FDF388552}"/>
              </a:ext>
            </a:extLst>
          </p:cNvPr>
          <p:cNvPicPr>
            <a:picLocks noChangeAspect="1"/>
          </p:cNvPicPr>
          <p:nvPr/>
        </p:nvPicPr>
        <p:blipFill>
          <a:blip r:embed="rId3">
            <a:alphaModFix amt="13000"/>
          </a:blip>
          <a:stretch>
            <a:fillRect/>
          </a:stretch>
        </p:blipFill>
        <p:spPr>
          <a:xfrm flipH="1">
            <a:off x="0" y="0"/>
            <a:ext cx="12192000" cy="6858000"/>
          </a:xfrm>
          <a:prstGeom prst="rect">
            <a:avLst/>
          </a:prstGeom>
        </p:spPr>
      </p:pic>
      <p:sp>
        <p:nvSpPr>
          <p:cNvPr id="6" name="Title 13">
            <a:extLst>
              <a:ext uri="{FF2B5EF4-FFF2-40B4-BE49-F238E27FC236}">
                <a16:creationId xmlns:a16="http://schemas.microsoft.com/office/drawing/2014/main" id="{5C0447C4-61EB-3F83-6612-5C97E9326A36}"/>
              </a:ext>
            </a:extLst>
          </p:cNvPr>
          <p:cNvSpPr>
            <a:spLocks noGrp="1"/>
          </p:cNvSpPr>
          <p:nvPr>
            <p:ph type="title"/>
          </p:nvPr>
        </p:nvSpPr>
        <p:spPr>
          <a:xfrm>
            <a:off x="514280" y="379786"/>
            <a:ext cx="10939513" cy="390876"/>
          </a:xfrm>
        </p:spPr>
        <p:txBody>
          <a:bodyPr/>
          <a:lstStyle/>
          <a:p>
            <a:pPr>
              <a:lnSpc>
                <a:spcPct val="110000"/>
              </a:lnSpc>
            </a:pPr>
            <a:r>
              <a:rPr lang="en-IL" sz="2400" b="1" spc="0" dirty="0">
                <a:solidFill>
                  <a:srgbClr val="8CF585"/>
                </a:solidFill>
                <a:latin typeface="Poppins" panose="00000500000000000000" pitchFamily="2" charset="0"/>
                <a:ea typeface="+mn-ea"/>
                <a:cs typeface="Poppins" panose="00000500000000000000" pitchFamily="2" charset="0"/>
              </a:rPr>
              <a:t>Leadership </a:t>
            </a:r>
            <a:r>
              <a:rPr lang="en-US" sz="2400" b="1" spc="0" dirty="0">
                <a:solidFill>
                  <a:srgbClr val="8CF585"/>
                </a:solidFill>
                <a:latin typeface="Poppins" panose="00000500000000000000" pitchFamily="2" charset="0"/>
                <a:ea typeface="+mn-ea"/>
                <a:cs typeface="Poppins" panose="00000500000000000000" pitchFamily="2" charset="0"/>
              </a:rPr>
              <a:t>T</a:t>
            </a:r>
            <a:r>
              <a:rPr lang="en-IL" sz="2400" b="1" spc="0" dirty="0" err="1">
                <a:solidFill>
                  <a:srgbClr val="8CF585"/>
                </a:solidFill>
                <a:latin typeface="Poppins" panose="00000500000000000000" pitchFamily="2" charset="0"/>
                <a:ea typeface="+mn-ea"/>
                <a:cs typeface="Poppins" panose="00000500000000000000" pitchFamily="2" charset="0"/>
              </a:rPr>
              <a:t>hrough</a:t>
            </a:r>
            <a:r>
              <a:rPr lang="en-IL" sz="2400" b="1" spc="0" dirty="0">
                <a:solidFill>
                  <a:srgbClr val="8CF585"/>
                </a:solidFill>
                <a:latin typeface="Poppins" panose="00000500000000000000" pitchFamily="2" charset="0"/>
                <a:ea typeface="+mn-ea"/>
                <a:cs typeface="Poppins" panose="00000500000000000000" pitchFamily="2" charset="0"/>
              </a:rPr>
              <a:t> </a:t>
            </a:r>
            <a:r>
              <a:rPr lang="en-US" sz="2400" b="1" spc="0" dirty="0">
                <a:solidFill>
                  <a:srgbClr val="8CF585"/>
                </a:solidFill>
                <a:latin typeface="Poppins" panose="00000500000000000000" pitchFamily="2" charset="0"/>
                <a:ea typeface="+mn-ea"/>
                <a:cs typeface="Poppins" panose="00000500000000000000" pitchFamily="2" charset="0"/>
              </a:rPr>
              <a:t>A</a:t>
            </a:r>
            <a:r>
              <a:rPr lang="en-IL" sz="2400" b="1" spc="0" dirty="0" err="1">
                <a:solidFill>
                  <a:srgbClr val="8CF585"/>
                </a:solidFill>
                <a:latin typeface="Poppins" panose="00000500000000000000" pitchFamily="2" charset="0"/>
                <a:ea typeface="+mn-ea"/>
                <a:cs typeface="Poppins" panose="00000500000000000000" pitchFamily="2" charset="0"/>
              </a:rPr>
              <a:t>cquisitions</a:t>
            </a:r>
            <a:r>
              <a:rPr lang="en-IL" sz="2400" b="1" spc="0" dirty="0">
                <a:solidFill>
                  <a:srgbClr val="8CF585"/>
                </a:solidFill>
                <a:latin typeface="Poppins" panose="00000500000000000000" pitchFamily="2" charset="0"/>
                <a:ea typeface="+mn-ea"/>
                <a:cs typeface="Poppins" panose="00000500000000000000" pitchFamily="2" charset="0"/>
              </a:rPr>
              <a:t>, </a:t>
            </a:r>
            <a:r>
              <a:rPr lang="en-US" sz="2400" b="1" spc="0" dirty="0">
                <a:solidFill>
                  <a:srgbClr val="8CF585"/>
                </a:solidFill>
                <a:latin typeface="Poppins" panose="00000500000000000000" pitchFamily="2" charset="0"/>
                <a:ea typeface="+mn-ea"/>
                <a:cs typeface="Poppins" panose="00000500000000000000" pitchFamily="2" charset="0"/>
              </a:rPr>
              <a:t>I</a:t>
            </a:r>
            <a:r>
              <a:rPr lang="en-IL" sz="2400" b="1" spc="0" dirty="0" err="1">
                <a:solidFill>
                  <a:srgbClr val="8CF585"/>
                </a:solidFill>
                <a:latin typeface="Poppins" panose="00000500000000000000" pitchFamily="2" charset="0"/>
                <a:ea typeface="+mn-ea"/>
                <a:cs typeface="Poppins" panose="00000500000000000000" pitchFamily="2" charset="0"/>
              </a:rPr>
              <a:t>ntegration</a:t>
            </a:r>
            <a:r>
              <a:rPr lang="en-IL" sz="2400" b="1" spc="0" dirty="0">
                <a:solidFill>
                  <a:srgbClr val="8CF585"/>
                </a:solidFill>
                <a:latin typeface="Poppins" panose="00000500000000000000" pitchFamily="2" charset="0"/>
                <a:ea typeface="+mn-ea"/>
                <a:cs typeface="Poppins" panose="00000500000000000000" pitchFamily="2" charset="0"/>
              </a:rPr>
              <a:t> and </a:t>
            </a:r>
            <a:r>
              <a:rPr lang="en-US" sz="2400" b="1" spc="0" dirty="0">
                <a:solidFill>
                  <a:srgbClr val="8CF585"/>
                </a:solidFill>
                <a:latin typeface="Poppins" panose="00000500000000000000" pitchFamily="2" charset="0"/>
                <a:ea typeface="+mn-ea"/>
                <a:cs typeface="Poppins" panose="00000500000000000000" pitchFamily="2" charset="0"/>
              </a:rPr>
              <a:t>I</a:t>
            </a:r>
            <a:r>
              <a:rPr lang="en-IL" sz="2400" b="1" spc="0" dirty="0" err="1">
                <a:solidFill>
                  <a:srgbClr val="8CF585"/>
                </a:solidFill>
                <a:latin typeface="Poppins" panose="00000500000000000000" pitchFamily="2" charset="0"/>
                <a:ea typeface="+mn-ea"/>
                <a:cs typeface="Poppins" panose="00000500000000000000" pitchFamily="2" charset="0"/>
              </a:rPr>
              <a:t>nnovation</a:t>
            </a:r>
            <a:endParaRPr lang="en-US" sz="2400" b="1" spc="0" dirty="0">
              <a:solidFill>
                <a:srgbClr val="8CF585"/>
              </a:solidFill>
              <a:latin typeface="Poppins" panose="00000500000000000000" pitchFamily="2" charset="0"/>
              <a:ea typeface="+mn-ea"/>
              <a:cs typeface="Poppins" panose="00000500000000000000" pitchFamily="2" charset="0"/>
            </a:endParaRPr>
          </a:p>
        </p:txBody>
      </p:sp>
      <p:sp>
        <p:nvSpPr>
          <p:cNvPr id="7" name="Text Placeholder 4">
            <a:extLst>
              <a:ext uri="{FF2B5EF4-FFF2-40B4-BE49-F238E27FC236}">
                <a16:creationId xmlns:a16="http://schemas.microsoft.com/office/drawing/2014/main" id="{BF139AC9-936C-E61F-189D-CB0548FCBB5E}"/>
              </a:ext>
            </a:extLst>
          </p:cNvPr>
          <p:cNvSpPr txBox="1">
            <a:spLocks/>
          </p:cNvSpPr>
          <p:nvPr/>
        </p:nvSpPr>
        <p:spPr>
          <a:xfrm>
            <a:off x="1343188" y="5648495"/>
            <a:ext cx="9505626" cy="640623"/>
          </a:xfrm>
          <a:prstGeom prst="roundRect">
            <a:avLst>
              <a:gd name="adj" fmla="val 50000"/>
            </a:avLst>
          </a:prstGeom>
          <a:solidFill>
            <a:schemeClr val="bg1">
              <a:alpha val="7000"/>
            </a:schemeClr>
          </a:solidFill>
        </p:spPr>
        <p:txBody>
          <a:bodyPr vert="horz" wrap="square" lIns="0" tIns="0" rIns="0" bIns="0" rtlCol="0" anchor="ctr" anchorCtr="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srgbClr val="FFFFFF"/>
                </a:solidFill>
                <a:effectLst/>
                <a:uLnTx/>
                <a:uFillTx/>
                <a:latin typeface="Arial"/>
                <a:ea typeface="+mn-ea"/>
                <a:cs typeface="Poppins" panose="00000500000000000000" pitchFamily="2" charset="0"/>
              </a:rPr>
              <a:t>With years of acquisitions now fully integrated, </a:t>
            </a:r>
            <a:r>
              <a:rPr kumimoji="0" lang="en-US" sz="1400" b="1" i="0" u="none" strike="noStrike" kern="1200" cap="none" spc="0" normalizeH="0" baseline="0" noProof="0" dirty="0">
                <a:ln>
                  <a:noFill/>
                </a:ln>
                <a:solidFill>
                  <a:srgbClr val="8CF585"/>
                </a:solidFill>
                <a:effectLst/>
                <a:uLnTx/>
                <a:uFillTx/>
                <a:latin typeface="Arial"/>
                <a:ea typeface="+mn-ea"/>
                <a:cs typeface="Poppins" panose="00000500000000000000" pitchFamily="2" charset="0"/>
              </a:rPr>
              <a:t>Nexxen has become one of the industry’s most complete</a:t>
            </a:r>
            <a:br>
              <a:rPr kumimoji="0" lang="en-US" sz="1400" b="1" i="0" u="none" strike="noStrike" kern="1200" cap="none" spc="0" normalizeH="0" baseline="0" noProof="0" dirty="0">
                <a:ln>
                  <a:noFill/>
                </a:ln>
                <a:solidFill>
                  <a:srgbClr val="8CF585"/>
                </a:solidFill>
                <a:effectLst/>
                <a:uLnTx/>
                <a:uFillTx/>
                <a:latin typeface="Arial"/>
                <a:ea typeface="+mn-ea"/>
                <a:cs typeface="Poppins" panose="00000500000000000000" pitchFamily="2" charset="0"/>
              </a:rPr>
            </a:br>
            <a:r>
              <a:rPr kumimoji="0" lang="en-US" sz="1400" b="1" i="0" u="none" strike="noStrike" kern="1200" cap="none" spc="0" normalizeH="0" baseline="0" noProof="0" dirty="0">
                <a:ln>
                  <a:noFill/>
                </a:ln>
                <a:solidFill>
                  <a:srgbClr val="8CF585"/>
                </a:solidFill>
                <a:effectLst/>
                <a:uLnTx/>
                <a:uFillTx/>
                <a:latin typeface="Arial"/>
                <a:ea typeface="+mn-ea"/>
                <a:cs typeface="Poppins" panose="00000500000000000000" pitchFamily="2" charset="0"/>
              </a:rPr>
              <a:t>AI- and data-powered platforms, positioned for accelerated growth and margin expansion </a:t>
            </a:r>
          </a:p>
        </p:txBody>
      </p:sp>
      <p:cxnSp>
        <p:nvCxnSpPr>
          <p:cNvPr id="12" name="Straight Connector 11">
            <a:extLst>
              <a:ext uri="{FF2B5EF4-FFF2-40B4-BE49-F238E27FC236}">
                <a16:creationId xmlns:a16="http://schemas.microsoft.com/office/drawing/2014/main" id="{6B29793A-4E65-E6DA-DBDD-C48385E6F65A}"/>
              </a:ext>
            </a:extLst>
          </p:cNvPr>
          <p:cNvCxnSpPr>
            <a:cxnSpLocks/>
          </p:cNvCxnSpPr>
          <p:nvPr/>
        </p:nvCxnSpPr>
        <p:spPr>
          <a:xfrm>
            <a:off x="6096000" y="1410100"/>
            <a:ext cx="0" cy="382270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Text Placeholder 23">
            <a:extLst>
              <a:ext uri="{FF2B5EF4-FFF2-40B4-BE49-F238E27FC236}">
                <a16:creationId xmlns:a16="http://schemas.microsoft.com/office/drawing/2014/main" id="{AE3A00B9-26A7-78C3-5557-2F91DAF28D9C}"/>
              </a:ext>
            </a:extLst>
          </p:cNvPr>
          <p:cNvSpPr txBox="1">
            <a:spLocks/>
          </p:cNvSpPr>
          <p:nvPr/>
        </p:nvSpPr>
        <p:spPr>
          <a:xfrm>
            <a:off x="925448" y="5150014"/>
            <a:ext cx="1881251" cy="271100"/>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5000"/>
              </a:lnSpc>
              <a:spcBef>
                <a:spcPts val="0"/>
              </a:spcBef>
              <a:spcAft>
                <a:spcPts val="0"/>
              </a:spcAft>
              <a:buClrTx/>
              <a:buSzTx/>
              <a:buFont typeface="Arial" panose="020B0604020202020204" pitchFamily="34" charset="0"/>
              <a:buNone/>
              <a:tabLst/>
              <a:defRPr/>
            </a:pPr>
            <a:r>
              <a:rPr kumimoji="0" lang="en-US" sz="800" b="1"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2017: </a:t>
            </a:r>
            <a:r>
              <a:rPr kumimoji="0" lang="en-US" sz="800" b="1" i="0" u="none" strike="noStrike" kern="100" cap="none" spc="0" normalizeH="0" baseline="0" noProof="0" dirty="0">
                <a:ln>
                  <a:noFill/>
                </a:ln>
                <a:solidFill>
                  <a:srgbClr val="8CF585"/>
                </a:solidFill>
                <a:effectLst/>
                <a:uLnTx/>
                <a:uFillTx/>
                <a:latin typeface="Arial"/>
                <a:ea typeface="+mn-ea"/>
                <a:cs typeface="Times New Roman" panose="02020603050405020304" pitchFamily="18" charset="0"/>
              </a:rPr>
              <a:t>ACQUIRED TREMOR VIDEO</a:t>
            </a:r>
          </a:p>
          <a:p>
            <a:pPr marL="117475" marR="0" lvl="0" indent="-117475" algn="l" defTabSz="914400" rtl="0" eaLnBrk="1" fontAlgn="auto" latinLnBrk="0" hangingPunct="1">
              <a:lnSpc>
                <a:spcPct val="115000"/>
              </a:lnSpc>
              <a:spcBef>
                <a:spcPts val="0"/>
              </a:spcBef>
              <a:spcAft>
                <a:spcPts val="0"/>
              </a:spcAft>
              <a:buClrTx/>
              <a:buSzTx/>
              <a:buFont typeface="Symbol" panose="05050102010706020507" pitchFamily="18" charset="2"/>
              <a:buChar char=""/>
              <a:tabLst/>
              <a:defRPr/>
            </a:pPr>
            <a:r>
              <a:rPr kumimoji="0" lang="en-US" sz="8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DSP </a:t>
            </a:r>
          </a:p>
        </p:txBody>
      </p:sp>
      <p:sp>
        <p:nvSpPr>
          <p:cNvPr id="14" name="Text Placeholder 23">
            <a:extLst>
              <a:ext uri="{FF2B5EF4-FFF2-40B4-BE49-F238E27FC236}">
                <a16:creationId xmlns:a16="http://schemas.microsoft.com/office/drawing/2014/main" id="{D9CE8416-F394-D32E-A721-00F33CBEE478}"/>
              </a:ext>
            </a:extLst>
          </p:cNvPr>
          <p:cNvSpPr txBox="1">
            <a:spLocks/>
          </p:cNvSpPr>
          <p:nvPr/>
        </p:nvSpPr>
        <p:spPr>
          <a:xfrm>
            <a:off x="2492844" y="4542391"/>
            <a:ext cx="1789410" cy="524813"/>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5000"/>
              </a:lnSpc>
              <a:spcBef>
                <a:spcPts val="0"/>
              </a:spcBef>
              <a:spcAft>
                <a:spcPts val="0"/>
              </a:spcAft>
              <a:buClrTx/>
              <a:buSzTx/>
              <a:buFont typeface="Arial" panose="020B0604020202020204" pitchFamily="34" charset="0"/>
              <a:buNone/>
              <a:tabLst/>
              <a:defRPr/>
            </a:pPr>
            <a:r>
              <a:rPr kumimoji="0" lang="en-US" sz="800" b="1"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2019: </a:t>
            </a:r>
            <a:r>
              <a:rPr kumimoji="0" lang="en-US" sz="800" b="1" i="0" u="none" strike="noStrike" kern="100" cap="none" spc="0" normalizeH="0" baseline="0" noProof="0" dirty="0">
                <a:ln>
                  <a:noFill/>
                </a:ln>
                <a:solidFill>
                  <a:srgbClr val="8CF585"/>
                </a:solidFill>
                <a:effectLst/>
                <a:uLnTx/>
                <a:uFillTx/>
                <a:latin typeface="Arial"/>
                <a:ea typeface="+mn-ea"/>
                <a:cs typeface="Times New Roman" panose="02020603050405020304" pitchFamily="18" charset="0"/>
              </a:rPr>
              <a:t>ACQUIRED RHYTHMONE</a:t>
            </a:r>
          </a:p>
          <a:p>
            <a:pPr marL="117475" marR="0" lvl="0" indent="-117475" algn="l" defTabSz="914400" rtl="0" eaLnBrk="1" fontAlgn="auto" latinLnBrk="0" hangingPunct="1">
              <a:lnSpc>
                <a:spcPct val="115000"/>
              </a:lnSpc>
              <a:spcBef>
                <a:spcPts val="0"/>
              </a:spcBef>
              <a:spcAft>
                <a:spcPts val="0"/>
              </a:spcAft>
              <a:buClrTx/>
              <a:buSzTx/>
              <a:buFont typeface="Symbol" panose="05050102010706020507" pitchFamily="18" charset="2"/>
              <a:buChar char=""/>
              <a:tabLst/>
              <a:defRPr/>
            </a:pPr>
            <a:r>
              <a:rPr kumimoji="0" lang="en-US" sz="800" b="0" i="0" u="none" strike="noStrike" kern="100" cap="none" spc="0" normalizeH="0" baseline="0" noProof="0" dirty="0">
                <a:ln>
                  <a:noFill/>
                </a:ln>
                <a:solidFill>
                  <a:srgbClr val="FFFFFF"/>
                </a:solidFill>
                <a:effectLst/>
                <a:uLnTx/>
                <a:uFillTx/>
                <a:latin typeface="Arial"/>
                <a:ea typeface="+mn-ea"/>
                <a:cs typeface="Times New Roman" panose="02020603050405020304" pitchFamily="18" charset="0"/>
              </a:rPr>
              <a:t>SSP </a:t>
            </a:r>
          </a:p>
          <a:p>
            <a:pPr marL="117475" marR="0" lvl="0" indent="-117475" algn="l" defTabSz="914400" rtl="0" eaLnBrk="1" fontAlgn="auto" latinLnBrk="0" hangingPunct="1">
              <a:lnSpc>
                <a:spcPct val="115000"/>
              </a:lnSpc>
              <a:spcBef>
                <a:spcPts val="0"/>
              </a:spcBef>
              <a:spcAft>
                <a:spcPts val="0"/>
              </a:spcAft>
              <a:buClrTx/>
              <a:buSzTx/>
              <a:buFont typeface="Symbol" panose="05050102010706020507" pitchFamily="18" charset="2"/>
              <a:buChar char=""/>
              <a:tabLst/>
              <a:defRPr/>
            </a:pPr>
            <a:r>
              <a:rPr kumimoji="0" lang="en-US" sz="8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End-to-End </a:t>
            </a:r>
          </a:p>
          <a:p>
            <a:pPr marL="117475" marR="0" lvl="0" indent="-117475" algn="l" defTabSz="914400" rtl="0" eaLnBrk="1" fontAlgn="auto" latinLnBrk="0" hangingPunct="1">
              <a:lnSpc>
                <a:spcPct val="115000"/>
              </a:lnSpc>
              <a:spcBef>
                <a:spcPts val="0"/>
              </a:spcBef>
              <a:spcAft>
                <a:spcPts val="0"/>
              </a:spcAft>
              <a:buClrTx/>
              <a:buSzTx/>
              <a:buFont typeface="Symbol" panose="05050102010706020507" pitchFamily="18" charset="2"/>
              <a:buChar char=""/>
              <a:tabLst/>
              <a:defRPr/>
            </a:pPr>
            <a:r>
              <a:rPr kumimoji="0" lang="en-US" sz="8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CTV </a:t>
            </a:r>
          </a:p>
        </p:txBody>
      </p:sp>
      <p:sp>
        <p:nvSpPr>
          <p:cNvPr id="15" name="Text Placeholder 23">
            <a:extLst>
              <a:ext uri="{FF2B5EF4-FFF2-40B4-BE49-F238E27FC236}">
                <a16:creationId xmlns:a16="http://schemas.microsoft.com/office/drawing/2014/main" id="{D84C9853-800E-B4B6-C90A-A6D849A5BB42}"/>
              </a:ext>
            </a:extLst>
          </p:cNvPr>
          <p:cNvSpPr txBox="1">
            <a:spLocks/>
          </p:cNvSpPr>
          <p:nvPr/>
        </p:nvSpPr>
        <p:spPr>
          <a:xfrm>
            <a:off x="514280" y="3557597"/>
            <a:ext cx="1788269" cy="524813"/>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5000"/>
              </a:lnSpc>
              <a:spcBef>
                <a:spcPts val="0"/>
              </a:spcBef>
              <a:spcAft>
                <a:spcPts val="0"/>
              </a:spcAft>
              <a:buClrTx/>
              <a:buSzTx/>
              <a:buFontTx/>
              <a:buNone/>
              <a:tabLst/>
              <a:defRPr/>
            </a:pPr>
            <a:r>
              <a:rPr kumimoji="0" lang="en-US" sz="800" b="1"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2020: </a:t>
            </a:r>
            <a:r>
              <a:rPr kumimoji="0" lang="en-US" sz="800" b="1" i="0" u="none" strike="noStrike" kern="100" cap="none" spc="0" normalizeH="0" baseline="0" noProof="0" dirty="0">
                <a:ln>
                  <a:noFill/>
                </a:ln>
                <a:solidFill>
                  <a:srgbClr val="8CF585"/>
                </a:solidFill>
                <a:effectLst/>
                <a:uLnTx/>
                <a:uFillTx/>
                <a:latin typeface="Arial"/>
                <a:ea typeface="+mn-ea"/>
                <a:cs typeface="Times New Roman" panose="02020603050405020304" pitchFamily="18" charset="0"/>
              </a:rPr>
              <a:t>ACQUIRED UNRULY</a:t>
            </a:r>
          </a:p>
          <a:p>
            <a:pPr marL="117475" marR="0" lvl="0" indent="-117475" algn="l" defTabSz="914400" rtl="0" eaLnBrk="1" fontAlgn="auto" latinLnBrk="0" hangingPunct="1">
              <a:lnSpc>
                <a:spcPct val="115000"/>
              </a:lnSpc>
              <a:spcBef>
                <a:spcPts val="0"/>
              </a:spcBef>
              <a:spcAft>
                <a:spcPts val="0"/>
              </a:spcAft>
              <a:buClrTx/>
              <a:buSzTx/>
              <a:buFont typeface="Symbol" panose="05050102010706020507" pitchFamily="18" charset="2"/>
              <a:buChar char=""/>
              <a:tabLst/>
              <a:defRPr/>
            </a:pPr>
            <a:r>
              <a:rPr kumimoji="0" lang="en-US" sz="8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Expanded SSP footprint</a:t>
            </a:r>
          </a:p>
          <a:p>
            <a:pPr marL="117475" marR="0" lvl="0" indent="-117475" algn="l" defTabSz="914400" rtl="0" eaLnBrk="1" fontAlgn="auto" latinLnBrk="0" hangingPunct="1">
              <a:lnSpc>
                <a:spcPct val="115000"/>
              </a:lnSpc>
              <a:spcBef>
                <a:spcPts val="0"/>
              </a:spcBef>
              <a:spcAft>
                <a:spcPts val="0"/>
              </a:spcAft>
              <a:buClrTx/>
              <a:buSzTx/>
              <a:buFont typeface="Symbol" panose="05050102010706020507" pitchFamily="18" charset="2"/>
              <a:buChar char=""/>
              <a:tabLst/>
              <a:defRPr/>
            </a:pPr>
            <a:r>
              <a:rPr kumimoji="0" lang="en-US" sz="8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New Publishers </a:t>
            </a:r>
          </a:p>
          <a:p>
            <a:pPr marL="117475" marR="0" lvl="0" indent="-117475" algn="l" defTabSz="914400" rtl="0" eaLnBrk="1" fontAlgn="auto" latinLnBrk="0" hangingPunct="1">
              <a:lnSpc>
                <a:spcPct val="115000"/>
              </a:lnSpc>
              <a:spcBef>
                <a:spcPts val="0"/>
              </a:spcBef>
              <a:spcAft>
                <a:spcPts val="0"/>
              </a:spcAft>
              <a:buClrTx/>
              <a:buSzTx/>
              <a:buFont typeface="Symbol" panose="05050102010706020507" pitchFamily="18" charset="2"/>
              <a:buChar char=""/>
              <a:tabLst/>
              <a:defRPr/>
            </a:pPr>
            <a:r>
              <a:rPr kumimoji="0" lang="en-US" sz="8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Brand Recognition </a:t>
            </a:r>
          </a:p>
        </p:txBody>
      </p:sp>
      <p:sp>
        <p:nvSpPr>
          <p:cNvPr id="16" name="Text Placeholder 23">
            <a:extLst>
              <a:ext uri="{FF2B5EF4-FFF2-40B4-BE49-F238E27FC236}">
                <a16:creationId xmlns:a16="http://schemas.microsoft.com/office/drawing/2014/main" id="{8C341033-4CD9-7BDA-576D-48CC9058C943}"/>
              </a:ext>
            </a:extLst>
          </p:cNvPr>
          <p:cNvSpPr txBox="1">
            <a:spLocks/>
          </p:cNvSpPr>
          <p:nvPr/>
        </p:nvSpPr>
        <p:spPr>
          <a:xfrm>
            <a:off x="3328928" y="3569236"/>
            <a:ext cx="1720982" cy="524813"/>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5000"/>
              </a:lnSpc>
              <a:spcBef>
                <a:spcPts val="0"/>
              </a:spcBef>
              <a:spcAft>
                <a:spcPts val="0"/>
              </a:spcAft>
              <a:buClrTx/>
              <a:buSzTx/>
              <a:buFontTx/>
              <a:buNone/>
              <a:tabLst/>
              <a:defRPr/>
            </a:pPr>
            <a:r>
              <a:rPr kumimoji="0" lang="en-US" sz="800" b="1"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2021: </a:t>
            </a:r>
            <a:r>
              <a:rPr kumimoji="0" lang="en-US" sz="800" b="1" i="0" u="none" strike="noStrike" kern="100" cap="none" spc="0" normalizeH="0" baseline="0" noProof="0" dirty="0">
                <a:ln>
                  <a:noFill/>
                </a:ln>
                <a:solidFill>
                  <a:srgbClr val="8CF585"/>
                </a:solidFill>
                <a:effectLst/>
                <a:uLnTx/>
                <a:uFillTx/>
                <a:latin typeface="Arial"/>
                <a:ea typeface="+mn-ea"/>
                <a:cs typeface="Times New Roman" panose="02020603050405020304" pitchFamily="18" charset="0"/>
              </a:rPr>
              <a:t>ACQUIRED SPEARAD</a:t>
            </a:r>
          </a:p>
          <a:p>
            <a:pPr marL="117475" marR="0" lvl="0" indent="-117475" algn="l" defTabSz="914400" rtl="0" eaLnBrk="1" fontAlgn="auto" latinLnBrk="0" hangingPunct="1">
              <a:lnSpc>
                <a:spcPct val="115000"/>
              </a:lnSpc>
              <a:spcBef>
                <a:spcPts val="0"/>
              </a:spcBef>
              <a:spcAft>
                <a:spcPts val="0"/>
              </a:spcAft>
              <a:buClrTx/>
              <a:buSzTx/>
              <a:buFont typeface="Symbol" panose="05050102010706020507" pitchFamily="18" charset="2"/>
              <a:buChar char=""/>
              <a:tabLst/>
              <a:defRPr/>
            </a:pPr>
            <a:r>
              <a:rPr kumimoji="0" lang="en-US" sz="8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CTV Ad Server </a:t>
            </a:r>
          </a:p>
          <a:p>
            <a:pPr marL="117475" marR="0" lvl="0" indent="-117475" algn="l" defTabSz="914400" rtl="0" eaLnBrk="1" fontAlgn="auto" latinLnBrk="0" hangingPunct="1">
              <a:lnSpc>
                <a:spcPct val="115000"/>
              </a:lnSpc>
              <a:spcBef>
                <a:spcPts val="0"/>
              </a:spcBef>
              <a:spcAft>
                <a:spcPts val="0"/>
              </a:spcAft>
              <a:buClrTx/>
              <a:buSzTx/>
              <a:buFont typeface="Symbol" panose="05050102010706020507" pitchFamily="18" charset="2"/>
              <a:buChar char=""/>
              <a:tabLst/>
              <a:defRPr/>
            </a:pPr>
            <a:r>
              <a:rPr kumimoji="0" lang="en-US" sz="8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Header Bidding </a:t>
            </a:r>
          </a:p>
          <a:p>
            <a:pPr marL="117475" marR="0" lvl="0" indent="-117475" algn="l" defTabSz="914400" rtl="0" eaLnBrk="1" fontAlgn="auto" latinLnBrk="0" hangingPunct="1">
              <a:lnSpc>
                <a:spcPct val="115000"/>
              </a:lnSpc>
              <a:spcBef>
                <a:spcPts val="0"/>
              </a:spcBef>
              <a:spcAft>
                <a:spcPts val="0"/>
              </a:spcAft>
              <a:buClrTx/>
              <a:buSzTx/>
              <a:buFont typeface="Symbol" panose="05050102010706020507" pitchFamily="18" charset="2"/>
              <a:buChar char=""/>
              <a:tabLst/>
              <a:defRPr/>
            </a:pPr>
            <a:r>
              <a:rPr kumimoji="0" lang="en-US" sz="8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Ad Pod Management</a:t>
            </a:r>
          </a:p>
        </p:txBody>
      </p:sp>
      <p:sp>
        <p:nvSpPr>
          <p:cNvPr id="17" name="Text Placeholder 23">
            <a:extLst>
              <a:ext uri="{FF2B5EF4-FFF2-40B4-BE49-F238E27FC236}">
                <a16:creationId xmlns:a16="http://schemas.microsoft.com/office/drawing/2014/main" id="{4A8DAA6F-4B39-CD27-6553-4AA5A01BC6B7}"/>
              </a:ext>
            </a:extLst>
          </p:cNvPr>
          <p:cNvSpPr txBox="1">
            <a:spLocks/>
          </p:cNvSpPr>
          <p:nvPr/>
        </p:nvSpPr>
        <p:spPr>
          <a:xfrm>
            <a:off x="1126711" y="2488195"/>
            <a:ext cx="1673874" cy="695832"/>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5000"/>
              </a:lnSpc>
              <a:spcBef>
                <a:spcPts val="0"/>
              </a:spcBef>
              <a:spcAft>
                <a:spcPts val="0"/>
              </a:spcAft>
              <a:buClrTx/>
              <a:buSzTx/>
              <a:buFontTx/>
              <a:buNone/>
              <a:tabLst/>
              <a:defRPr/>
            </a:pPr>
            <a:r>
              <a:rPr kumimoji="0" lang="en-US" sz="800" b="1"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2022: </a:t>
            </a:r>
            <a:r>
              <a:rPr kumimoji="0" lang="en-US" sz="800" b="1" i="0" u="none" strike="noStrike" kern="100" cap="none" spc="0" normalizeH="0" baseline="0" noProof="0" dirty="0">
                <a:ln>
                  <a:noFill/>
                </a:ln>
                <a:solidFill>
                  <a:srgbClr val="8CF585"/>
                </a:solidFill>
                <a:effectLst/>
                <a:uLnTx/>
                <a:uFillTx/>
                <a:latin typeface="Arial"/>
                <a:ea typeface="+mn-ea"/>
                <a:cs typeface="Times New Roman" panose="02020603050405020304" pitchFamily="18" charset="0"/>
              </a:rPr>
              <a:t>ACQUIRED AMOBEE</a:t>
            </a:r>
          </a:p>
          <a:p>
            <a:pPr marL="117475" marR="0" lvl="0" indent="-117475" algn="l" defTabSz="914400" rtl="0" eaLnBrk="1" fontAlgn="auto" latinLnBrk="0" hangingPunct="1">
              <a:lnSpc>
                <a:spcPct val="115000"/>
              </a:lnSpc>
              <a:spcBef>
                <a:spcPts val="0"/>
              </a:spcBef>
              <a:spcAft>
                <a:spcPts val="0"/>
              </a:spcAft>
              <a:buClrTx/>
              <a:buSzTx/>
              <a:buFont typeface="Symbol" panose="05050102010706020507" pitchFamily="18" charset="2"/>
              <a:buChar char=""/>
              <a:tabLst/>
              <a:defRPr/>
            </a:pPr>
            <a:r>
              <a:rPr kumimoji="0" lang="en-US" sz="8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Enterprise Self-Service DSP </a:t>
            </a:r>
          </a:p>
          <a:p>
            <a:pPr marL="117475" marR="0" lvl="0" indent="-117475" algn="l" defTabSz="914400" rtl="0" eaLnBrk="1" fontAlgn="auto" latinLnBrk="0" hangingPunct="1">
              <a:lnSpc>
                <a:spcPct val="115000"/>
              </a:lnSpc>
              <a:spcBef>
                <a:spcPts val="0"/>
              </a:spcBef>
              <a:spcAft>
                <a:spcPts val="0"/>
              </a:spcAft>
              <a:buClrTx/>
              <a:buSzTx/>
              <a:buFont typeface="Symbol" panose="05050102010706020507" pitchFamily="18" charset="2"/>
              <a:buChar char=""/>
              <a:tabLst/>
              <a:defRPr/>
            </a:pPr>
            <a:r>
              <a:rPr kumimoji="0" lang="en-US" sz="8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Discovery </a:t>
            </a:r>
          </a:p>
          <a:p>
            <a:pPr marL="117475" marR="0" lvl="0" indent="-117475" algn="l" defTabSz="914400" rtl="0" eaLnBrk="1" fontAlgn="auto" latinLnBrk="0" hangingPunct="1">
              <a:lnSpc>
                <a:spcPct val="115000"/>
              </a:lnSpc>
              <a:spcBef>
                <a:spcPts val="0"/>
              </a:spcBef>
              <a:spcAft>
                <a:spcPts val="0"/>
              </a:spcAft>
              <a:buClrTx/>
              <a:buSzTx/>
              <a:buFont typeface="Symbol" panose="05050102010706020507" pitchFamily="18" charset="2"/>
              <a:buChar char=""/>
              <a:tabLst/>
              <a:defRPr/>
            </a:pPr>
            <a:r>
              <a:rPr kumimoji="0" lang="en-US" sz="8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Data Management Platform </a:t>
            </a:r>
          </a:p>
          <a:p>
            <a:pPr marL="117475" marR="0" lvl="0" indent="-117475" algn="l" defTabSz="914400" rtl="0" eaLnBrk="1" fontAlgn="auto" latinLnBrk="0" hangingPunct="1">
              <a:lnSpc>
                <a:spcPct val="115000"/>
              </a:lnSpc>
              <a:spcBef>
                <a:spcPts val="0"/>
              </a:spcBef>
              <a:spcAft>
                <a:spcPts val="0"/>
              </a:spcAft>
              <a:buClrTx/>
              <a:buSzTx/>
              <a:buFont typeface="Symbol" panose="05050102010706020507" pitchFamily="18" charset="2"/>
              <a:buChar char=""/>
              <a:tabLst/>
              <a:defRPr/>
            </a:pPr>
            <a:r>
              <a:rPr kumimoji="0" lang="en-US" sz="8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Linear TV Planning </a:t>
            </a:r>
          </a:p>
        </p:txBody>
      </p:sp>
      <p:sp>
        <p:nvSpPr>
          <p:cNvPr id="18" name="Text Placeholder 23">
            <a:extLst>
              <a:ext uri="{FF2B5EF4-FFF2-40B4-BE49-F238E27FC236}">
                <a16:creationId xmlns:a16="http://schemas.microsoft.com/office/drawing/2014/main" id="{516F1A5D-60D7-C059-D749-DB08303214BF}"/>
              </a:ext>
            </a:extLst>
          </p:cNvPr>
          <p:cNvSpPr txBox="1">
            <a:spLocks/>
          </p:cNvSpPr>
          <p:nvPr/>
        </p:nvSpPr>
        <p:spPr>
          <a:xfrm>
            <a:off x="4169283" y="2572975"/>
            <a:ext cx="1638581" cy="412677"/>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5000"/>
              </a:lnSpc>
              <a:spcBef>
                <a:spcPts val="0"/>
              </a:spcBef>
              <a:spcAft>
                <a:spcPts val="0"/>
              </a:spcAft>
              <a:buClrTx/>
              <a:buSzTx/>
              <a:buFontTx/>
              <a:buNone/>
              <a:tabLst/>
              <a:defRPr/>
            </a:pPr>
            <a:r>
              <a:rPr kumimoji="0" lang="en-US" sz="800" b="1"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2023: </a:t>
            </a:r>
            <a:r>
              <a:rPr kumimoji="0" lang="en-US" sz="800" b="1" i="0" u="none" strike="noStrike" kern="100" cap="none" spc="0" normalizeH="0" baseline="0" noProof="0" dirty="0">
                <a:ln>
                  <a:noFill/>
                </a:ln>
                <a:solidFill>
                  <a:srgbClr val="8CF585"/>
                </a:solidFill>
                <a:effectLst/>
                <a:uLnTx/>
                <a:uFillTx/>
                <a:latin typeface="Arial"/>
                <a:ea typeface="+mn-ea"/>
                <a:cs typeface="Times New Roman" panose="02020603050405020304" pitchFamily="18" charset="0"/>
              </a:rPr>
              <a:t>REBRANDED TO NEXXEN  </a:t>
            </a:r>
          </a:p>
          <a:p>
            <a:pPr marL="117475" marR="0" lvl="0" indent="-117475" algn="l" defTabSz="914400" rtl="0" eaLnBrk="1" fontAlgn="auto" latinLnBrk="0" hangingPunct="1">
              <a:lnSpc>
                <a:spcPct val="115000"/>
              </a:lnSpc>
              <a:spcBef>
                <a:spcPts val="0"/>
              </a:spcBef>
              <a:spcAft>
                <a:spcPts val="0"/>
              </a:spcAft>
              <a:buClrTx/>
              <a:buSzTx/>
              <a:buFont typeface="Symbol" panose="05050102010706020507" pitchFamily="18" charset="2"/>
              <a:buChar char=""/>
              <a:tabLst/>
              <a:defRPr/>
            </a:pPr>
            <a:r>
              <a:rPr kumimoji="0" lang="en-US" sz="8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All Acquisitions Fully Integrated and Interconnected</a:t>
            </a:r>
          </a:p>
        </p:txBody>
      </p:sp>
      <p:sp>
        <p:nvSpPr>
          <p:cNvPr id="19" name="Text Placeholder 23">
            <a:extLst>
              <a:ext uri="{FF2B5EF4-FFF2-40B4-BE49-F238E27FC236}">
                <a16:creationId xmlns:a16="http://schemas.microsoft.com/office/drawing/2014/main" id="{2F44AE42-4A5D-BD21-6DB6-811196864263}"/>
              </a:ext>
            </a:extLst>
          </p:cNvPr>
          <p:cNvSpPr txBox="1">
            <a:spLocks/>
          </p:cNvSpPr>
          <p:nvPr/>
        </p:nvSpPr>
        <p:spPr>
          <a:xfrm>
            <a:off x="1676400" y="1637220"/>
            <a:ext cx="1803356" cy="271100"/>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5000"/>
              </a:lnSpc>
              <a:spcBef>
                <a:spcPts val="0"/>
              </a:spcBef>
              <a:spcAft>
                <a:spcPts val="0"/>
              </a:spcAft>
              <a:buClrTx/>
              <a:buSzTx/>
              <a:buFontTx/>
              <a:buNone/>
              <a:tabLst/>
              <a:defRPr/>
            </a:pPr>
            <a:r>
              <a:rPr kumimoji="0" lang="en-US" sz="800" b="1"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2025: </a:t>
            </a:r>
            <a:r>
              <a:rPr kumimoji="0" lang="en-US" sz="800" b="1" i="0" u="none" strike="noStrike" kern="100" cap="none" spc="0" normalizeH="0" baseline="0" noProof="0" dirty="0">
                <a:ln>
                  <a:noFill/>
                </a:ln>
                <a:solidFill>
                  <a:srgbClr val="8CF585"/>
                </a:solidFill>
                <a:effectLst/>
                <a:uLnTx/>
                <a:uFillTx/>
                <a:latin typeface="Arial"/>
                <a:ea typeface="Aptos" panose="020B0004020202020204" pitchFamily="34" charset="0"/>
                <a:cs typeface="Times New Roman" panose="02020603050405020304" pitchFamily="18" charset="0"/>
              </a:rPr>
              <a:t>ONE OF ADTECH’S MOST COMPREHENSIVE PLATFORMS</a:t>
            </a:r>
            <a:endParaRPr kumimoji="0" lang="en-US" sz="800" b="0" i="0" u="none" strike="noStrike" kern="100" cap="none" spc="0" normalizeH="0" baseline="0" noProof="0" dirty="0">
              <a:ln>
                <a:noFill/>
              </a:ln>
              <a:solidFill>
                <a:srgbClr val="8CF585"/>
              </a:solidFill>
              <a:effectLst/>
              <a:uLnTx/>
              <a:uFillTx/>
              <a:latin typeface="Arial"/>
              <a:ea typeface="Aptos" panose="020B0004020202020204" pitchFamily="34" charset="0"/>
              <a:cs typeface="Times New Roman" panose="02020603050405020304" pitchFamily="18" charset="0"/>
            </a:endParaRPr>
          </a:p>
        </p:txBody>
      </p:sp>
      <p:grpSp>
        <p:nvGrpSpPr>
          <p:cNvPr id="20" name="Group 19">
            <a:extLst>
              <a:ext uri="{FF2B5EF4-FFF2-40B4-BE49-F238E27FC236}">
                <a16:creationId xmlns:a16="http://schemas.microsoft.com/office/drawing/2014/main" id="{7BABAF2E-DFD8-251B-C299-C56BB7247CDA}"/>
              </a:ext>
            </a:extLst>
          </p:cNvPr>
          <p:cNvGrpSpPr/>
          <p:nvPr/>
        </p:nvGrpSpPr>
        <p:grpSpPr>
          <a:xfrm>
            <a:off x="1871133" y="2000288"/>
            <a:ext cx="2605760" cy="2914558"/>
            <a:chOff x="5393267" y="1686024"/>
            <a:chExt cx="5791200" cy="3309309"/>
          </a:xfrm>
        </p:grpSpPr>
        <p:sp>
          <p:nvSpPr>
            <p:cNvPr id="21" name="Freeform: Shape 20">
              <a:extLst>
                <a:ext uri="{FF2B5EF4-FFF2-40B4-BE49-F238E27FC236}">
                  <a16:creationId xmlns:a16="http://schemas.microsoft.com/office/drawing/2014/main" id="{F7AE2EBD-A8D1-C3CB-0B63-CF2010056CC5}"/>
                </a:ext>
              </a:extLst>
            </p:cNvPr>
            <p:cNvSpPr/>
            <p:nvPr/>
          </p:nvSpPr>
          <p:spPr>
            <a:xfrm flipH="1" flipV="1">
              <a:off x="5393267" y="4445000"/>
              <a:ext cx="965200" cy="550333"/>
            </a:xfrm>
            <a:custGeom>
              <a:avLst/>
              <a:gdLst>
                <a:gd name="connsiteX0" fmla="*/ 0 w 965200"/>
                <a:gd name="connsiteY0" fmla="*/ 550333 h 550333"/>
                <a:gd name="connsiteX1" fmla="*/ 0 w 965200"/>
                <a:gd name="connsiteY1" fmla="*/ 0 h 550333"/>
                <a:gd name="connsiteX2" fmla="*/ 965200 w 965200"/>
                <a:gd name="connsiteY2" fmla="*/ 0 h 550333"/>
              </a:gdLst>
              <a:ahLst/>
              <a:cxnLst>
                <a:cxn ang="0">
                  <a:pos x="connsiteX0" y="connsiteY0"/>
                </a:cxn>
                <a:cxn ang="0">
                  <a:pos x="connsiteX1" y="connsiteY1"/>
                </a:cxn>
                <a:cxn ang="0">
                  <a:pos x="connsiteX2" y="connsiteY2"/>
                </a:cxn>
              </a:cxnLst>
              <a:rect l="l" t="t" r="r" b="b"/>
              <a:pathLst>
                <a:path w="965200" h="550333">
                  <a:moveTo>
                    <a:pt x="0" y="550333"/>
                  </a:moveTo>
                  <a:lnTo>
                    <a:pt x="0" y="0"/>
                  </a:lnTo>
                  <a:lnTo>
                    <a:pt x="965200" y="0"/>
                  </a:lnTo>
                </a:path>
              </a:pathLst>
            </a:custGeom>
            <a:noFill/>
            <a:ln w="1587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22" name="Freeform: Shape 21">
              <a:extLst>
                <a:ext uri="{FF2B5EF4-FFF2-40B4-BE49-F238E27FC236}">
                  <a16:creationId xmlns:a16="http://schemas.microsoft.com/office/drawing/2014/main" id="{18FE0DEF-6120-65E2-381A-E7675B292DD3}"/>
                </a:ext>
              </a:extLst>
            </p:cNvPr>
            <p:cNvSpPr/>
            <p:nvPr/>
          </p:nvSpPr>
          <p:spPr>
            <a:xfrm flipH="1" flipV="1">
              <a:off x="6358467" y="3896360"/>
              <a:ext cx="965200" cy="550333"/>
            </a:xfrm>
            <a:custGeom>
              <a:avLst/>
              <a:gdLst>
                <a:gd name="connsiteX0" fmla="*/ 0 w 965200"/>
                <a:gd name="connsiteY0" fmla="*/ 550333 h 550333"/>
                <a:gd name="connsiteX1" fmla="*/ 0 w 965200"/>
                <a:gd name="connsiteY1" fmla="*/ 0 h 550333"/>
                <a:gd name="connsiteX2" fmla="*/ 965200 w 965200"/>
                <a:gd name="connsiteY2" fmla="*/ 0 h 550333"/>
              </a:gdLst>
              <a:ahLst/>
              <a:cxnLst>
                <a:cxn ang="0">
                  <a:pos x="connsiteX0" y="connsiteY0"/>
                </a:cxn>
                <a:cxn ang="0">
                  <a:pos x="connsiteX1" y="connsiteY1"/>
                </a:cxn>
                <a:cxn ang="0">
                  <a:pos x="connsiteX2" y="connsiteY2"/>
                </a:cxn>
              </a:cxnLst>
              <a:rect l="l" t="t" r="r" b="b"/>
              <a:pathLst>
                <a:path w="965200" h="550333">
                  <a:moveTo>
                    <a:pt x="0" y="550333"/>
                  </a:moveTo>
                  <a:lnTo>
                    <a:pt x="0" y="0"/>
                  </a:lnTo>
                  <a:lnTo>
                    <a:pt x="965200" y="0"/>
                  </a:lnTo>
                </a:path>
              </a:pathLst>
            </a:custGeom>
            <a:noFill/>
            <a:ln w="1587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23" name="Freeform: Shape 22">
              <a:extLst>
                <a:ext uri="{FF2B5EF4-FFF2-40B4-BE49-F238E27FC236}">
                  <a16:creationId xmlns:a16="http://schemas.microsoft.com/office/drawing/2014/main" id="{2F05F738-A52B-6382-5582-D9AEFE7F9466}"/>
                </a:ext>
              </a:extLst>
            </p:cNvPr>
            <p:cNvSpPr/>
            <p:nvPr/>
          </p:nvSpPr>
          <p:spPr>
            <a:xfrm flipH="1" flipV="1">
              <a:off x="7323667" y="3346027"/>
              <a:ext cx="965200" cy="550333"/>
            </a:xfrm>
            <a:custGeom>
              <a:avLst/>
              <a:gdLst>
                <a:gd name="connsiteX0" fmla="*/ 0 w 965200"/>
                <a:gd name="connsiteY0" fmla="*/ 550333 h 550333"/>
                <a:gd name="connsiteX1" fmla="*/ 0 w 965200"/>
                <a:gd name="connsiteY1" fmla="*/ 0 h 550333"/>
                <a:gd name="connsiteX2" fmla="*/ 965200 w 965200"/>
                <a:gd name="connsiteY2" fmla="*/ 0 h 550333"/>
              </a:gdLst>
              <a:ahLst/>
              <a:cxnLst>
                <a:cxn ang="0">
                  <a:pos x="connsiteX0" y="connsiteY0"/>
                </a:cxn>
                <a:cxn ang="0">
                  <a:pos x="connsiteX1" y="connsiteY1"/>
                </a:cxn>
                <a:cxn ang="0">
                  <a:pos x="connsiteX2" y="connsiteY2"/>
                </a:cxn>
              </a:cxnLst>
              <a:rect l="l" t="t" r="r" b="b"/>
              <a:pathLst>
                <a:path w="965200" h="550333">
                  <a:moveTo>
                    <a:pt x="0" y="550333"/>
                  </a:moveTo>
                  <a:lnTo>
                    <a:pt x="0" y="0"/>
                  </a:lnTo>
                  <a:lnTo>
                    <a:pt x="965200" y="0"/>
                  </a:lnTo>
                </a:path>
              </a:pathLst>
            </a:custGeom>
            <a:noFill/>
            <a:ln w="1587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24" name="Freeform: Shape 23">
              <a:extLst>
                <a:ext uri="{FF2B5EF4-FFF2-40B4-BE49-F238E27FC236}">
                  <a16:creationId xmlns:a16="http://schemas.microsoft.com/office/drawing/2014/main" id="{B673375E-DB0C-356B-6D87-6F7861BA32C5}"/>
                </a:ext>
              </a:extLst>
            </p:cNvPr>
            <p:cNvSpPr/>
            <p:nvPr/>
          </p:nvSpPr>
          <p:spPr>
            <a:xfrm flipH="1" flipV="1">
              <a:off x="8288867" y="2795694"/>
              <a:ext cx="965200" cy="550333"/>
            </a:xfrm>
            <a:custGeom>
              <a:avLst/>
              <a:gdLst>
                <a:gd name="connsiteX0" fmla="*/ 0 w 965200"/>
                <a:gd name="connsiteY0" fmla="*/ 550333 h 550333"/>
                <a:gd name="connsiteX1" fmla="*/ 0 w 965200"/>
                <a:gd name="connsiteY1" fmla="*/ 0 h 550333"/>
                <a:gd name="connsiteX2" fmla="*/ 965200 w 965200"/>
                <a:gd name="connsiteY2" fmla="*/ 0 h 550333"/>
              </a:gdLst>
              <a:ahLst/>
              <a:cxnLst>
                <a:cxn ang="0">
                  <a:pos x="connsiteX0" y="connsiteY0"/>
                </a:cxn>
                <a:cxn ang="0">
                  <a:pos x="connsiteX1" y="connsiteY1"/>
                </a:cxn>
                <a:cxn ang="0">
                  <a:pos x="connsiteX2" y="connsiteY2"/>
                </a:cxn>
              </a:cxnLst>
              <a:rect l="l" t="t" r="r" b="b"/>
              <a:pathLst>
                <a:path w="965200" h="550333">
                  <a:moveTo>
                    <a:pt x="0" y="550333"/>
                  </a:moveTo>
                  <a:lnTo>
                    <a:pt x="0" y="0"/>
                  </a:lnTo>
                  <a:lnTo>
                    <a:pt x="965200" y="0"/>
                  </a:lnTo>
                </a:path>
              </a:pathLst>
            </a:custGeom>
            <a:noFill/>
            <a:ln w="1587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25" name="Freeform: Shape 24">
              <a:extLst>
                <a:ext uri="{FF2B5EF4-FFF2-40B4-BE49-F238E27FC236}">
                  <a16:creationId xmlns:a16="http://schemas.microsoft.com/office/drawing/2014/main" id="{23FC8A57-CB33-15C9-4F90-DF34C39A6BB9}"/>
                </a:ext>
              </a:extLst>
            </p:cNvPr>
            <p:cNvSpPr/>
            <p:nvPr/>
          </p:nvSpPr>
          <p:spPr>
            <a:xfrm flipH="1" flipV="1">
              <a:off x="9254067" y="2236357"/>
              <a:ext cx="965200" cy="550333"/>
            </a:xfrm>
            <a:custGeom>
              <a:avLst/>
              <a:gdLst>
                <a:gd name="connsiteX0" fmla="*/ 0 w 965200"/>
                <a:gd name="connsiteY0" fmla="*/ 550333 h 550333"/>
                <a:gd name="connsiteX1" fmla="*/ 0 w 965200"/>
                <a:gd name="connsiteY1" fmla="*/ 0 h 550333"/>
                <a:gd name="connsiteX2" fmla="*/ 965200 w 965200"/>
                <a:gd name="connsiteY2" fmla="*/ 0 h 550333"/>
              </a:gdLst>
              <a:ahLst/>
              <a:cxnLst>
                <a:cxn ang="0">
                  <a:pos x="connsiteX0" y="connsiteY0"/>
                </a:cxn>
                <a:cxn ang="0">
                  <a:pos x="connsiteX1" y="connsiteY1"/>
                </a:cxn>
                <a:cxn ang="0">
                  <a:pos x="connsiteX2" y="connsiteY2"/>
                </a:cxn>
              </a:cxnLst>
              <a:rect l="l" t="t" r="r" b="b"/>
              <a:pathLst>
                <a:path w="965200" h="550333">
                  <a:moveTo>
                    <a:pt x="0" y="550333"/>
                  </a:moveTo>
                  <a:lnTo>
                    <a:pt x="0" y="0"/>
                  </a:lnTo>
                  <a:lnTo>
                    <a:pt x="965200" y="0"/>
                  </a:lnTo>
                </a:path>
              </a:pathLst>
            </a:custGeom>
            <a:noFill/>
            <a:ln w="1587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26" name="Freeform: Shape 25">
              <a:extLst>
                <a:ext uri="{FF2B5EF4-FFF2-40B4-BE49-F238E27FC236}">
                  <a16:creationId xmlns:a16="http://schemas.microsoft.com/office/drawing/2014/main" id="{BF49DFDC-A02A-C51D-2F7B-8A3486049C8A}"/>
                </a:ext>
              </a:extLst>
            </p:cNvPr>
            <p:cNvSpPr/>
            <p:nvPr/>
          </p:nvSpPr>
          <p:spPr>
            <a:xfrm flipH="1" flipV="1">
              <a:off x="10219267" y="1686024"/>
              <a:ext cx="965200" cy="550333"/>
            </a:xfrm>
            <a:custGeom>
              <a:avLst/>
              <a:gdLst>
                <a:gd name="connsiteX0" fmla="*/ 0 w 965200"/>
                <a:gd name="connsiteY0" fmla="*/ 550333 h 550333"/>
                <a:gd name="connsiteX1" fmla="*/ 0 w 965200"/>
                <a:gd name="connsiteY1" fmla="*/ 0 h 550333"/>
                <a:gd name="connsiteX2" fmla="*/ 965200 w 965200"/>
                <a:gd name="connsiteY2" fmla="*/ 0 h 550333"/>
              </a:gdLst>
              <a:ahLst/>
              <a:cxnLst>
                <a:cxn ang="0">
                  <a:pos x="connsiteX0" y="connsiteY0"/>
                </a:cxn>
                <a:cxn ang="0">
                  <a:pos x="connsiteX1" y="connsiteY1"/>
                </a:cxn>
                <a:cxn ang="0">
                  <a:pos x="connsiteX2" y="connsiteY2"/>
                </a:cxn>
              </a:cxnLst>
              <a:rect l="l" t="t" r="r" b="b"/>
              <a:pathLst>
                <a:path w="965200" h="550333">
                  <a:moveTo>
                    <a:pt x="0" y="550333"/>
                  </a:moveTo>
                  <a:lnTo>
                    <a:pt x="0" y="0"/>
                  </a:lnTo>
                  <a:lnTo>
                    <a:pt x="965200" y="0"/>
                  </a:lnTo>
                </a:path>
              </a:pathLst>
            </a:custGeom>
            <a:noFill/>
            <a:ln w="1587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grpSp>
      <p:sp>
        <p:nvSpPr>
          <p:cNvPr id="27" name="Oval 26">
            <a:extLst>
              <a:ext uri="{FF2B5EF4-FFF2-40B4-BE49-F238E27FC236}">
                <a16:creationId xmlns:a16="http://schemas.microsoft.com/office/drawing/2014/main" id="{D4C267AF-8254-9FE1-68EB-402816641CAB}"/>
              </a:ext>
            </a:extLst>
          </p:cNvPr>
          <p:cNvSpPr/>
          <p:nvPr/>
        </p:nvSpPr>
        <p:spPr>
          <a:xfrm>
            <a:off x="4403512" y="1931151"/>
            <a:ext cx="146764" cy="138275"/>
          </a:xfrm>
          <a:prstGeom prst="ellipse">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grpSp>
        <p:nvGrpSpPr>
          <p:cNvPr id="28" name="Group 27">
            <a:extLst>
              <a:ext uri="{FF2B5EF4-FFF2-40B4-BE49-F238E27FC236}">
                <a16:creationId xmlns:a16="http://schemas.microsoft.com/office/drawing/2014/main" id="{242D6ACA-A41A-CD22-91D8-04C77FE0A798}"/>
              </a:ext>
            </a:extLst>
          </p:cNvPr>
          <p:cNvGrpSpPr/>
          <p:nvPr/>
        </p:nvGrpSpPr>
        <p:grpSpPr>
          <a:xfrm>
            <a:off x="3388708" y="1375052"/>
            <a:ext cx="2180952" cy="781174"/>
            <a:chOff x="3570102" y="2410557"/>
            <a:chExt cx="5051798" cy="1809452"/>
          </a:xfrm>
        </p:grpSpPr>
        <p:sp>
          <p:nvSpPr>
            <p:cNvPr id="29" name="Rectangle 28">
              <a:extLst>
                <a:ext uri="{FF2B5EF4-FFF2-40B4-BE49-F238E27FC236}">
                  <a16:creationId xmlns:a16="http://schemas.microsoft.com/office/drawing/2014/main" id="{73DB55CB-3DB2-2572-9558-E5771E2269DC}"/>
                </a:ext>
              </a:extLst>
            </p:cNvPr>
            <p:cNvSpPr/>
            <p:nvPr/>
          </p:nvSpPr>
          <p:spPr>
            <a:xfrm>
              <a:off x="5049522" y="2520997"/>
              <a:ext cx="2092958" cy="1588572"/>
            </a:xfrm>
            <a:prstGeom prst="rect">
              <a:avLst/>
            </a:prstGeom>
            <a:solidFill>
              <a:schemeClr val="tx2"/>
            </a:solidFill>
            <a:ln w="2857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00" b="0" i="0" u="none" strike="noStrike" kern="1200" cap="none" spc="0" normalizeH="0" baseline="0" noProof="0" dirty="0">
                <a:ln>
                  <a:noFill/>
                </a:ln>
                <a:solidFill>
                  <a:srgbClr val="FFFFFF"/>
                </a:solidFill>
                <a:effectLst/>
                <a:uLnTx/>
                <a:uFillTx/>
                <a:latin typeface="Arial"/>
                <a:ea typeface="+mn-ea"/>
                <a:cs typeface="+mn-cs"/>
              </a:endParaRPr>
            </a:p>
          </p:txBody>
        </p:sp>
        <p:sp>
          <p:nvSpPr>
            <p:cNvPr id="30" name="Graphic 14">
              <a:extLst>
                <a:ext uri="{FF2B5EF4-FFF2-40B4-BE49-F238E27FC236}">
                  <a16:creationId xmlns:a16="http://schemas.microsoft.com/office/drawing/2014/main" id="{C8D55E93-3969-3DD0-C6DA-A031A51820CF}"/>
                </a:ext>
              </a:extLst>
            </p:cNvPr>
            <p:cNvSpPr/>
            <p:nvPr/>
          </p:nvSpPr>
          <p:spPr>
            <a:xfrm>
              <a:off x="3570102" y="2520997"/>
              <a:ext cx="1585185" cy="1588572"/>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solidFill>
              <a:schemeClr val="tx2"/>
            </a:solidFill>
            <a:ln w="2857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00" b="0" i="0" u="none" strike="noStrike" kern="1200" cap="none" spc="0" normalizeH="0" baseline="0" noProof="0" dirty="0">
                <a:ln>
                  <a:noFill/>
                </a:ln>
                <a:solidFill>
                  <a:srgbClr val="FFFFFF"/>
                </a:solidFill>
                <a:effectLst/>
                <a:uLnTx/>
                <a:uFillTx/>
                <a:latin typeface="Arial"/>
                <a:ea typeface="+mn-ea"/>
                <a:cs typeface="+mn-cs"/>
              </a:endParaRPr>
            </a:p>
          </p:txBody>
        </p:sp>
        <p:sp>
          <p:nvSpPr>
            <p:cNvPr id="31" name="Graphic 14">
              <a:extLst>
                <a:ext uri="{FF2B5EF4-FFF2-40B4-BE49-F238E27FC236}">
                  <a16:creationId xmlns:a16="http://schemas.microsoft.com/office/drawing/2014/main" id="{8BED6061-B789-BEF2-6B57-C2438E1CAECA}"/>
                </a:ext>
              </a:extLst>
            </p:cNvPr>
            <p:cNvSpPr/>
            <p:nvPr/>
          </p:nvSpPr>
          <p:spPr>
            <a:xfrm flipH="1">
              <a:off x="7036715" y="2520997"/>
              <a:ext cx="1585185" cy="1588572"/>
            </a:xfrm>
            <a:custGeom>
              <a:avLst/>
              <a:gdLst>
                <a:gd name="connsiteX0" fmla="*/ 4944915 w 4945336"/>
                <a:gd name="connsiteY0" fmla="*/ 4955899 h 4955899"/>
                <a:gd name="connsiteX1" fmla="*/ 2525063 w 4945336"/>
                <a:gd name="connsiteY1" fmla="*/ 4955899 h 4955899"/>
                <a:gd name="connsiteX2" fmla="*/ 1038166 w 4945336"/>
                <a:gd name="connsiteY2" fmla="*/ 4586605 h 4955899"/>
                <a:gd name="connsiteX3" fmla="*/ 259436 w 4945336"/>
                <a:gd name="connsiteY3" fmla="*/ 3716608 h 4955899"/>
                <a:gd name="connsiteX4" fmla="*/ 96760 w 4945336"/>
                <a:gd name="connsiteY4" fmla="*/ 3245482 h 4955899"/>
                <a:gd name="connsiteX5" fmla="*/ 81972 w 4945336"/>
                <a:gd name="connsiteY5" fmla="*/ 3186750 h 4955899"/>
                <a:gd name="connsiteX6" fmla="*/ 0 w 4945336"/>
                <a:gd name="connsiteY6" fmla="*/ 2477316 h 4955899"/>
                <a:gd name="connsiteX7" fmla="*/ 0 w 4945336"/>
                <a:gd name="connsiteY7" fmla="*/ 2467598 h 4955899"/>
                <a:gd name="connsiteX8" fmla="*/ 81972 w 4945336"/>
                <a:gd name="connsiteY8" fmla="*/ 1767882 h 4955899"/>
                <a:gd name="connsiteX9" fmla="*/ 96760 w 4945336"/>
                <a:gd name="connsiteY9" fmla="*/ 1709149 h 4955899"/>
                <a:gd name="connsiteX10" fmla="*/ 259436 w 4945336"/>
                <a:gd name="connsiteY10" fmla="*/ 1238024 h 4955899"/>
                <a:gd name="connsiteX11" fmla="*/ 1038166 w 4945336"/>
                <a:gd name="connsiteY11" fmla="*/ 368027 h 4955899"/>
                <a:gd name="connsiteX12" fmla="*/ 2525485 w 4945336"/>
                <a:gd name="connsiteY12" fmla="*/ 0 h 4955899"/>
                <a:gd name="connsiteX13" fmla="*/ 4945337 w 4945336"/>
                <a:gd name="connsiteY13" fmla="*/ 0 h 495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45336" h="4955899">
                  <a:moveTo>
                    <a:pt x="4944915" y="4955899"/>
                  </a:moveTo>
                  <a:lnTo>
                    <a:pt x="2525063" y="4955899"/>
                  </a:lnTo>
                  <a:cubicBezTo>
                    <a:pt x="1904783" y="4955899"/>
                    <a:pt x="1409151" y="4832520"/>
                    <a:pt x="1038166" y="4586605"/>
                  </a:cubicBezTo>
                  <a:cubicBezTo>
                    <a:pt x="667604" y="4340268"/>
                    <a:pt x="407745" y="4050409"/>
                    <a:pt x="259436" y="3716608"/>
                  </a:cubicBezTo>
                  <a:cubicBezTo>
                    <a:pt x="188028" y="3556045"/>
                    <a:pt x="133943" y="3398862"/>
                    <a:pt x="96760" y="3245482"/>
                  </a:cubicBezTo>
                  <a:lnTo>
                    <a:pt x="81972" y="3186750"/>
                  </a:lnTo>
                  <a:cubicBezTo>
                    <a:pt x="28732" y="2961962"/>
                    <a:pt x="0" y="2724076"/>
                    <a:pt x="0" y="2477316"/>
                  </a:cubicBezTo>
                  <a:lnTo>
                    <a:pt x="0" y="2467598"/>
                  </a:lnTo>
                  <a:cubicBezTo>
                    <a:pt x="845" y="2224641"/>
                    <a:pt x="29155" y="1989712"/>
                    <a:pt x="81972" y="1767882"/>
                  </a:cubicBezTo>
                  <a:lnTo>
                    <a:pt x="96760" y="1709149"/>
                  </a:lnTo>
                  <a:cubicBezTo>
                    <a:pt x="133943" y="1555770"/>
                    <a:pt x="188028" y="1398587"/>
                    <a:pt x="259436" y="1238024"/>
                  </a:cubicBezTo>
                  <a:cubicBezTo>
                    <a:pt x="407745" y="904222"/>
                    <a:pt x="667604" y="614364"/>
                    <a:pt x="1038166" y="368027"/>
                  </a:cubicBezTo>
                  <a:cubicBezTo>
                    <a:pt x="1409573" y="123380"/>
                    <a:pt x="1905206" y="0"/>
                    <a:pt x="2525485" y="0"/>
                  </a:cubicBezTo>
                  <a:lnTo>
                    <a:pt x="4945337" y="0"/>
                  </a:lnTo>
                </a:path>
              </a:pathLst>
            </a:custGeom>
            <a:solidFill>
              <a:schemeClr val="tx2"/>
            </a:solidFill>
            <a:ln w="2857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00" b="0" i="0" u="none" strike="noStrike" kern="1200" cap="none" spc="0" normalizeH="0" baseline="0" noProof="0" dirty="0">
                <a:ln>
                  <a:noFill/>
                </a:ln>
                <a:solidFill>
                  <a:srgbClr val="FFFFFF"/>
                </a:solidFill>
                <a:effectLst/>
                <a:uLnTx/>
                <a:uFillTx/>
                <a:latin typeface="Arial"/>
                <a:ea typeface="+mn-ea"/>
                <a:cs typeface="+mn-cs"/>
              </a:endParaRPr>
            </a:p>
          </p:txBody>
        </p:sp>
        <p:sp>
          <p:nvSpPr>
            <p:cNvPr id="32" name="Oval 31">
              <a:extLst>
                <a:ext uri="{FF2B5EF4-FFF2-40B4-BE49-F238E27FC236}">
                  <a16:creationId xmlns:a16="http://schemas.microsoft.com/office/drawing/2014/main" id="{3B160E5C-EBA9-D816-33CD-9FD347919C02}"/>
                </a:ext>
              </a:extLst>
            </p:cNvPr>
            <p:cNvSpPr/>
            <p:nvPr/>
          </p:nvSpPr>
          <p:spPr>
            <a:xfrm>
              <a:off x="5191274" y="2410557"/>
              <a:ext cx="1809456" cy="1809452"/>
            </a:xfrm>
            <a:prstGeom prst="ellipse">
              <a:avLst/>
            </a:prstGeom>
            <a:solidFill>
              <a:schemeClr val="tx2"/>
            </a:solidFill>
            <a:ln w="28575">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00" b="0" i="0" u="none" strike="noStrike" kern="1200" cap="none" spc="0" normalizeH="0" baseline="0" noProof="0" dirty="0">
                <a:ln>
                  <a:noFill/>
                </a:ln>
                <a:solidFill>
                  <a:srgbClr val="FFFFFF"/>
                </a:solidFill>
                <a:effectLst/>
                <a:uLnTx/>
                <a:uFillTx/>
                <a:latin typeface="Arial"/>
                <a:ea typeface="+mn-ea"/>
                <a:cs typeface="+mn-cs"/>
              </a:endParaRPr>
            </a:p>
          </p:txBody>
        </p:sp>
        <p:sp>
          <p:nvSpPr>
            <p:cNvPr id="33" name="TextBox 32">
              <a:extLst>
                <a:ext uri="{FF2B5EF4-FFF2-40B4-BE49-F238E27FC236}">
                  <a16:creationId xmlns:a16="http://schemas.microsoft.com/office/drawing/2014/main" id="{DCB12C55-C561-A422-0A68-B80362A74339}"/>
                </a:ext>
              </a:extLst>
            </p:cNvPr>
            <p:cNvSpPr txBox="1"/>
            <p:nvPr/>
          </p:nvSpPr>
          <p:spPr>
            <a:xfrm>
              <a:off x="5576097" y="3407466"/>
              <a:ext cx="1039802" cy="452253"/>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600" b="1" i="0" u="none" strike="noStrike" kern="1200" cap="none" spc="0" normalizeH="0" baseline="0" noProof="0" dirty="0">
                  <a:ln>
                    <a:noFill/>
                  </a:ln>
                  <a:solidFill>
                    <a:srgbClr val="FFFFFF"/>
                  </a:solidFill>
                  <a:effectLst/>
                  <a:uLnTx/>
                  <a:uFillTx/>
                  <a:latin typeface="Arial"/>
                  <a:ea typeface="+mn-ea"/>
                  <a:cs typeface="Poppins SemiBold" panose="00000700000000000000" pitchFamily="2" charset="0"/>
                </a:rPr>
                <a:t>DATA PLATFORM </a:t>
              </a:r>
            </a:p>
          </p:txBody>
        </p:sp>
        <p:pic>
          <p:nvPicPr>
            <p:cNvPr id="34" name="Picture 33">
              <a:extLst>
                <a:ext uri="{FF2B5EF4-FFF2-40B4-BE49-F238E27FC236}">
                  <a16:creationId xmlns:a16="http://schemas.microsoft.com/office/drawing/2014/main" id="{1180F076-495E-890A-5C7F-5D3303169ADE}"/>
                </a:ext>
              </a:extLst>
            </p:cNvPr>
            <p:cNvPicPr>
              <a:picLocks noChangeAspect="1"/>
            </p:cNvPicPr>
            <p:nvPr/>
          </p:nvPicPr>
          <p:blipFill>
            <a:blip r:embed="rId4"/>
            <a:stretch>
              <a:fillRect/>
            </a:stretch>
          </p:blipFill>
          <p:spPr>
            <a:xfrm>
              <a:off x="5876243" y="2797284"/>
              <a:ext cx="439514" cy="522960"/>
            </a:xfrm>
            <a:prstGeom prst="rect">
              <a:avLst/>
            </a:prstGeom>
          </p:spPr>
        </p:pic>
        <p:sp>
          <p:nvSpPr>
            <p:cNvPr id="35" name="TextBox 34">
              <a:extLst>
                <a:ext uri="{FF2B5EF4-FFF2-40B4-BE49-F238E27FC236}">
                  <a16:creationId xmlns:a16="http://schemas.microsoft.com/office/drawing/2014/main" id="{E4FC0ADE-CBA7-F244-C6D1-DE1B55583F44}"/>
                </a:ext>
              </a:extLst>
            </p:cNvPr>
            <p:cNvSpPr txBox="1"/>
            <p:nvPr/>
          </p:nvSpPr>
          <p:spPr>
            <a:xfrm>
              <a:off x="7173214" y="3407466"/>
              <a:ext cx="1039802" cy="452253"/>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600" b="1" i="0" u="none" strike="noStrike" kern="1200" cap="none" spc="0" normalizeH="0" baseline="0" noProof="0" dirty="0">
                  <a:ln>
                    <a:noFill/>
                  </a:ln>
                  <a:solidFill>
                    <a:srgbClr val="FFFFFF"/>
                  </a:solidFill>
                  <a:effectLst/>
                  <a:uLnTx/>
                  <a:uFillTx/>
                  <a:latin typeface="Arial"/>
                  <a:ea typeface="+mn-ea"/>
                  <a:cs typeface="Poppins SemiBold" panose="00000700000000000000" pitchFamily="2" charset="0"/>
                </a:rPr>
                <a:t>SUPPLY PLATFORM </a:t>
              </a:r>
            </a:p>
          </p:txBody>
        </p:sp>
        <p:pic>
          <p:nvPicPr>
            <p:cNvPr id="36" name="Picture 35">
              <a:extLst>
                <a:ext uri="{FF2B5EF4-FFF2-40B4-BE49-F238E27FC236}">
                  <a16:creationId xmlns:a16="http://schemas.microsoft.com/office/drawing/2014/main" id="{9295A928-9283-E5B9-468C-9066A44D84A7}"/>
                </a:ext>
              </a:extLst>
            </p:cNvPr>
            <p:cNvPicPr>
              <a:picLocks noChangeAspect="1"/>
            </p:cNvPicPr>
            <p:nvPr/>
          </p:nvPicPr>
          <p:blipFill>
            <a:blip r:embed="rId5"/>
            <a:stretch>
              <a:fillRect/>
            </a:stretch>
          </p:blipFill>
          <p:spPr>
            <a:xfrm>
              <a:off x="7473359" y="2797285"/>
              <a:ext cx="439514" cy="522960"/>
            </a:xfrm>
            <a:prstGeom prst="rect">
              <a:avLst/>
            </a:prstGeom>
          </p:spPr>
        </p:pic>
        <p:sp>
          <p:nvSpPr>
            <p:cNvPr id="37" name="TextBox 36">
              <a:extLst>
                <a:ext uri="{FF2B5EF4-FFF2-40B4-BE49-F238E27FC236}">
                  <a16:creationId xmlns:a16="http://schemas.microsoft.com/office/drawing/2014/main" id="{F36B11AC-4535-71B2-56F0-9056F6204EAA}"/>
                </a:ext>
              </a:extLst>
            </p:cNvPr>
            <p:cNvSpPr txBox="1"/>
            <p:nvPr/>
          </p:nvSpPr>
          <p:spPr>
            <a:xfrm>
              <a:off x="3978982" y="3407466"/>
              <a:ext cx="1039802" cy="452253"/>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600" b="1" i="0" u="none" strike="noStrike" kern="1200" cap="none" spc="0" normalizeH="0" baseline="0" noProof="0" dirty="0">
                  <a:ln>
                    <a:noFill/>
                  </a:ln>
                  <a:solidFill>
                    <a:srgbClr val="FFFFFF"/>
                  </a:solidFill>
                  <a:effectLst/>
                  <a:uLnTx/>
                  <a:uFillTx/>
                  <a:latin typeface="Arial"/>
                  <a:ea typeface="+mn-ea"/>
                  <a:cs typeface="Poppins SemiBold" panose="00000700000000000000" pitchFamily="2" charset="0"/>
                </a:rPr>
                <a:t>DEMAND PLATFORM </a:t>
              </a:r>
            </a:p>
          </p:txBody>
        </p:sp>
        <p:pic>
          <p:nvPicPr>
            <p:cNvPr id="38" name="Picture 37">
              <a:extLst>
                <a:ext uri="{FF2B5EF4-FFF2-40B4-BE49-F238E27FC236}">
                  <a16:creationId xmlns:a16="http://schemas.microsoft.com/office/drawing/2014/main" id="{5EAB671C-A3CE-9F6C-4443-66DC74A01F7E}"/>
                </a:ext>
              </a:extLst>
            </p:cNvPr>
            <p:cNvPicPr>
              <a:picLocks noChangeAspect="1"/>
            </p:cNvPicPr>
            <p:nvPr/>
          </p:nvPicPr>
          <p:blipFill>
            <a:blip r:embed="rId6"/>
            <a:stretch>
              <a:fillRect/>
            </a:stretch>
          </p:blipFill>
          <p:spPr>
            <a:xfrm>
              <a:off x="4279128" y="2797284"/>
              <a:ext cx="439514" cy="522958"/>
            </a:xfrm>
            <a:prstGeom prst="rect">
              <a:avLst/>
            </a:prstGeom>
          </p:spPr>
        </p:pic>
      </p:grpSp>
      <p:grpSp>
        <p:nvGrpSpPr>
          <p:cNvPr id="40" name="Group 39">
            <a:extLst>
              <a:ext uri="{FF2B5EF4-FFF2-40B4-BE49-F238E27FC236}">
                <a16:creationId xmlns:a16="http://schemas.microsoft.com/office/drawing/2014/main" id="{1EA9611B-A833-639A-FCDD-4F82DF35AFEB}"/>
              </a:ext>
            </a:extLst>
          </p:cNvPr>
          <p:cNvGrpSpPr>
            <a:grpSpLocks noChangeAspect="1"/>
          </p:cNvGrpSpPr>
          <p:nvPr/>
        </p:nvGrpSpPr>
        <p:grpSpPr>
          <a:xfrm>
            <a:off x="1359107" y="4832212"/>
            <a:ext cx="585950" cy="159288"/>
            <a:chOff x="1549473" y="4724090"/>
            <a:chExt cx="1380994" cy="375417"/>
          </a:xfrm>
        </p:grpSpPr>
        <p:sp>
          <p:nvSpPr>
            <p:cNvPr id="56" name="TextBox 55">
              <a:extLst>
                <a:ext uri="{FF2B5EF4-FFF2-40B4-BE49-F238E27FC236}">
                  <a16:creationId xmlns:a16="http://schemas.microsoft.com/office/drawing/2014/main" id="{FA591C09-CCE3-B345-E9ED-78FD19FD8D86}"/>
                </a:ext>
              </a:extLst>
            </p:cNvPr>
            <p:cNvSpPr txBox="1">
              <a:spLocks/>
            </p:cNvSpPr>
            <p:nvPr/>
          </p:nvSpPr>
          <p:spPr>
            <a:xfrm>
              <a:off x="1549473" y="4724090"/>
              <a:ext cx="1380994" cy="375417"/>
            </a:xfrm>
            <a:prstGeom prst="roundRect">
              <a:avLst>
                <a:gd name="adj" fmla="val 50000"/>
              </a:avLst>
            </a:prstGeom>
            <a:solidFill>
              <a:schemeClr val="bg1"/>
            </a:solidFill>
            <a:ln w="57150">
              <a:noFill/>
            </a:ln>
          </p:spPr>
          <p:style>
            <a:lnRef idx="2">
              <a:schemeClr val="accent4"/>
            </a:lnRef>
            <a:fillRef idx="1">
              <a:schemeClr val="lt1"/>
            </a:fillRef>
            <a:effectRef idx="0">
              <a:schemeClr val="accent4"/>
            </a:effectRef>
            <a:fontRef idx="minor">
              <a:schemeClr val="dk1"/>
            </a:fontRef>
          </p:style>
          <p:txBody>
            <a:bodyPr wrap="square"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srgbClr val="404C71"/>
                </a:solidFill>
                <a:effectLst/>
                <a:uLnTx/>
                <a:uFillTx/>
                <a:latin typeface="Arial" panose="020B0604020202020204" pitchFamily="34" charset="0"/>
                <a:ea typeface="+mn-lt"/>
                <a:cs typeface="Arial" panose="020B0604020202020204" pitchFamily="34" charset="0"/>
              </a:endParaRPr>
            </a:p>
          </p:txBody>
        </p:sp>
        <p:pic>
          <p:nvPicPr>
            <p:cNvPr id="57" name="Graphic 56">
              <a:extLst>
                <a:ext uri="{FF2B5EF4-FFF2-40B4-BE49-F238E27FC236}">
                  <a16:creationId xmlns:a16="http://schemas.microsoft.com/office/drawing/2014/main" id="{4C21FD67-156F-65F4-AD70-7D95530F1C45}"/>
                </a:ext>
              </a:extLst>
            </p:cNvPr>
            <p:cNvPicPr>
              <a:picLocks noChangeAspect="1"/>
            </p:cNvPicPr>
            <p:nvPr/>
          </p:nvPicPr>
          <p:blipFill rotWithShape="1">
            <a:blip r:embed="rId7">
              <a:extLst>
                <a:ext uri="{96DAC541-7B7A-43D3-8B79-37D633B846F1}">
                  <asvg:svgBlip xmlns:asvg="http://schemas.microsoft.com/office/drawing/2016/SVG/main" r:embed="rId8"/>
                </a:ext>
              </a:extLst>
            </a:blip>
            <a:srcRect l="9425" t="25192" r="9425" b="25192"/>
            <a:stretch/>
          </p:blipFill>
          <p:spPr>
            <a:xfrm>
              <a:off x="1610636" y="4761835"/>
              <a:ext cx="1258665" cy="319101"/>
            </a:xfrm>
            <a:prstGeom prst="rect">
              <a:avLst/>
            </a:prstGeom>
          </p:spPr>
        </p:pic>
      </p:grpSp>
      <p:grpSp>
        <p:nvGrpSpPr>
          <p:cNvPr id="41" name="Group 40">
            <a:extLst>
              <a:ext uri="{FF2B5EF4-FFF2-40B4-BE49-F238E27FC236}">
                <a16:creationId xmlns:a16="http://schemas.microsoft.com/office/drawing/2014/main" id="{69678594-6E7D-8634-4441-57570FD79A7F}"/>
              </a:ext>
            </a:extLst>
          </p:cNvPr>
          <p:cNvGrpSpPr>
            <a:grpSpLocks noChangeAspect="1"/>
          </p:cNvGrpSpPr>
          <p:nvPr/>
        </p:nvGrpSpPr>
        <p:grpSpPr>
          <a:xfrm>
            <a:off x="1716276" y="4311594"/>
            <a:ext cx="664974" cy="199728"/>
            <a:chOff x="5675827" y="4551549"/>
            <a:chExt cx="1249906" cy="375416"/>
          </a:xfrm>
        </p:grpSpPr>
        <p:sp>
          <p:nvSpPr>
            <p:cNvPr id="54" name="TextBox 53">
              <a:extLst>
                <a:ext uri="{FF2B5EF4-FFF2-40B4-BE49-F238E27FC236}">
                  <a16:creationId xmlns:a16="http://schemas.microsoft.com/office/drawing/2014/main" id="{E0792E39-4C52-4CC9-0068-60AE04E13C01}"/>
                </a:ext>
              </a:extLst>
            </p:cNvPr>
            <p:cNvSpPr txBox="1"/>
            <p:nvPr/>
          </p:nvSpPr>
          <p:spPr>
            <a:xfrm>
              <a:off x="5675827" y="4551549"/>
              <a:ext cx="1249906" cy="375416"/>
            </a:xfrm>
            <a:prstGeom prst="roundRect">
              <a:avLst>
                <a:gd name="adj" fmla="val 50000"/>
              </a:avLst>
            </a:prstGeom>
            <a:solidFill>
              <a:schemeClr val="bg1"/>
            </a:solidFill>
            <a:ln w="57150">
              <a:noFill/>
            </a:ln>
          </p:spPr>
          <p:style>
            <a:lnRef idx="2">
              <a:schemeClr val="accent4"/>
            </a:lnRef>
            <a:fillRef idx="1">
              <a:schemeClr val="lt1"/>
            </a:fillRef>
            <a:effectRef idx="0">
              <a:schemeClr val="accent4"/>
            </a:effectRef>
            <a:fontRef idx="minor">
              <a:schemeClr val="dk1"/>
            </a:fontRef>
          </p:style>
          <p:txBody>
            <a:bodyPr wrap="square"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srgbClr val="404C71"/>
                </a:solidFill>
                <a:effectLst/>
                <a:uLnTx/>
                <a:uFillTx/>
                <a:latin typeface="Arial" panose="020B0604020202020204" pitchFamily="34" charset="0"/>
                <a:ea typeface="+mn-lt"/>
                <a:cs typeface="Arial" panose="020B0604020202020204" pitchFamily="34" charset="0"/>
              </a:endParaRPr>
            </a:p>
          </p:txBody>
        </p:sp>
        <p:pic>
          <p:nvPicPr>
            <p:cNvPr id="55" name="Picture 54">
              <a:extLst>
                <a:ext uri="{FF2B5EF4-FFF2-40B4-BE49-F238E27FC236}">
                  <a16:creationId xmlns:a16="http://schemas.microsoft.com/office/drawing/2014/main" id="{CA3466DA-BC47-050F-E915-20B75577805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789633" y="4648750"/>
              <a:ext cx="1017721" cy="211456"/>
            </a:xfrm>
            <a:prstGeom prst="rect">
              <a:avLst/>
            </a:prstGeom>
            <a:noFill/>
          </p:spPr>
        </p:pic>
      </p:grpSp>
      <p:grpSp>
        <p:nvGrpSpPr>
          <p:cNvPr id="42" name="Group 41">
            <a:extLst>
              <a:ext uri="{FF2B5EF4-FFF2-40B4-BE49-F238E27FC236}">
                <a16:creationId xmlns:a16="http://schemas.microsoft.com/office/drawing/2014/main" id="{227B1A61-2BCE-3C0B-8468-3A3FF6501974}"/>
              </a:ext>
            </a:extLst>
          </p:cNvPr>
          <p:cNvGrpSpPr>
            <a:grpSpLocks noChangeAspect="1"/>
          </p:cNvGrpSpPr>
          <p:nvPr/>
        </p:nvGrpSpPr>
        <p:grpSpPr>
          <a:xfrm>
            <a:off x="2052918" y="3797932"/>
            <a:ext cx="737510" cy="229426"/>
            <a:chOff x="9068191" y="4723519"/>
            <a:chExt cx="1206808" cy="375416"/>
          </a:xfrm>
        </p:grpSpPr>
        <p:sp>
          <p:nvSpPr>
            <p:cNvPr id="52" name="TextBox 51">
              <a:extLst>
                <a:ext uri="{FF2B5EF4-FFF2-40B4-BE49-F238E27FC236}">
                  <a16:creationId xmlns:a16="http://schemas.microsoft.com/office/drawing/2014/main" id="{573DDB89-D372-F2ED-FBB9-B320F8EFD7CA}"/>
                </a:ext>
              </a:extLst>
            </p:cNvPr>
            <p:cNvSpPr txBox="1"/>
            <p:nvPr/>
          </p:nvSpPr>
          <p:spPr>
            <a:xfrm>
              <a:off x="9068191" y="4723519"/>
              <a:ext cx="1206808" cy="375416"/>
            </a:xfrm>
            <a:prstGeom prst="roundRect">
              <a:avLst>
                <a:gd name="adj" fmla="val 50000"/>
              </a:avLst>
            </a:prstGeom>
            <a:solidFill>
              <a:schemeClr val="bg1"/>
            </a:solidFill>
            <a:ln w="57150">
              <a:noFill/>
            </a:ln>
          </p:spPr>
          <p:style>
            <a:lnRef idx="2">
              <a:schemeClr val="accent4"/>
            </a:lnRef>
            <a:fillRef idx="1">
              <a:schemeClr val="lt1"/>
            </a:fillRef>
            <a:effectRef idx="0">
              <a:schemeClr val="accent4"/>
            </a:effectRef>
            <a:fontRef idx="minor">
              <a:schemeClr val="dk1"/>
            </a:fontRef>
          </p:style>
          <p:txBody>
            <a:bodyPr wrap="square"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srgbClr val="404C71"/>
                </a:solidFill>
                <a:effectLst/>
                <a:uLnTx/>
                <a:uFillTx/>
                <a:latin typeface="Arial" panose="020B0604020202020204" pitchFamily="34" charset="0"/>
                <a:ea typeface="+mn-lt"/>
                <a:cs typeface="Arial" panose="020B0604020202020204" pitchFamily="34" charset="0"/>
              </a:endParaRPr>
            </a:p>
          </p:txBody>
        </p:sp>
        <p:pic>
          <p:nvPicPr>
            <p:cNvPr id="53" name="Picture 52">
              <a:extLst>
                <a:ext uri="{FF2B5EF4-FFF2-40B4-BE49-F238E27FC236}">
                  <a16:creationId xmlns:a16="http://schemas.microsoft.com/office/drawing/2014/main" id="{4D37737F-CC57-BA8F-E957-6EEA7771FA23}"/>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66910" y="4783059"/>
              <a:ext cx="1009370" cy="256336"/>
            </a:xfrm>
            <a:prstGeom prst="rect">
              <a:avLst/>
            </a:prstGeom>
          </p:spPr>
        </p:pic>
      </p:grpSp>
      <p:grpSp>
        <p:nvGrpSpPr>
          <p:cNvPr id="43" name="Group 42">
            <a:extLst>
              <a:ext uri="{FF2B5EF4-FFF2-40B4-BE49-F238E27FC236}">
                <a16:creationId xmlns:a16="http://schemas.microsoft.com/office/drawing/2014/main" id="{82265C3E-3959-2979-CFCA-76310FCA0693}"/>
              </a:ext>
            </a:extLst>
          </p:cNvPr>
          <p:cNvGrpSpPr>
            <a:grpSpLocks noChangeAspect="1"/>
          </p:cNvGrpSpPr>
          <p:nvPr/>
        </p:nvGrpSpPr>
        <p:grpSpPr>
          <a:xfrm>
            <a:off x="2401739" y="3304290"/>
            <a:ext cx="814624" cy="253380"/>
            <a:chOff x="7138693" y="2816848"/>
            <a:chExt cx="1206972" cy="375416"/>
          </a:xfrm>
        </p:grpSpPr>
        <p:sp>
          <p:nvSpPr>
            <p:cNvPr id="50" name="TextBox 49">
              <a:extLst>
                <a:ext uri="{FF2B5EF4-FFF2-40B4-BE49-F238E27FC236}">
                  <a16:creationId xmlns:a16="http://schemas.microsoft.com/office/drawing/2014/main" id="{8F4DC79C-485E-8A83-A2AD-51F0597B48AE}"/>
                </a:ext>
              </a:extLst>
            </p:cNvPr>
            <p:cNvSpPr txBox="1"/>
            <p:nvPr/>
          </p:nvSpPr>
          <p:spPr>
            <a:xfrm>
              <a:off x="7138693" y="2816848"/>
              <a:ext cx="1206972" cy="375416"/>
            </a:xfrm>
            <a:prstGeom prst="roundRect">
              <a:avLst>
                <a:gd name="adj" fmla="val 50000"/>
              </a:avLst>
            </a:prstGeom>
            <a:solidFill>
              <a:schemeClr val="bg1"/>
            </a:solidFill>
            <a:ln w="57150">
              <a:noFill/>
            </a:ln>
          </p:spPr>
          <p:style>
            <a:lnRef idx="2">
              <a:schemeClr val="accent4"/>
            </a:lnRef>
            <a:fillRef idx="1">
              <a:schemeClr val="lt1"/>
            </a:fillRef>
            <a:effectRef idx="0">
              <a:schemeClr val="accent4"/>
            </a:effectRef>
            <a:fontRef idx="minor">
              <a:schemeClr val="dk1"/>
            </a:fontRef>
          </p:style>
          <p:txBody>
            <a:bodyPr wrap="square"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srgbClr val="404C71"/>
                </a:solidFill>
                <a:effectLst/>
                <a:uLnTx/>
                <a:uFillTx/>
                <a:latin typeface="Arial" panose="020B0604020202020204" pitchFamily="34" charset="0"/>
                <a:ea typeface="+mn-lt"/>
                <a:cs typeface="Arial" panose="020B0604020202020204" pitchFamily="34" charset="0"/>
              </a:endParaRPr>
            </a:p>
          </p:txBody>
        </p:sp>
        <p:pic>
          <p:nvPicPr>
            <p:cNvPr id="51" name="Picture 50">
              <a:extLst>
                <a:ext uri="{FF2B5EF4-FFF2-40B4-BE49-F238E27FC236}">
                  <a16:creationId xmlns:a16="http://schemas.microsoft.com/office/drawing/2014/main" id="{79A9BC18-A23F-78E8-7912-7A6F1418C546}"/>
                </a:ext>
              </a:extLst>
            </p:cNvPr>
            <p:cNvPicPr>
              <a:picLocks noChangeAspect="1"/>
            </p:cNvPicPr>
            <p:nvPr/>
          </p:nvPicPr>
          <p:blipFill rotWithShape="1">
            <a:blip r:embed="rId11"/>
            <a:srcRect t="1" b="25538"/>
            <a:stretch/>
          </p:blipFill>
          <p:spPr>
            <a:xfrm>
              <a:off x="7307973" y="2905226"/>
              <a:ext cx="868414" cy="215452"/>
            </a:xfrm>
            <a:prstGeom prst="rect">
              <a:avLst/>
            </a:prstGeom>
          </p:spPr>
        </p:pic>
      </p:grpSp>
      <p:grpSp>
        <p:nvGrpSpPr>
          <p:cNvPr id="44" name="Group 43">
            <a:extLst>
              <a:ext uri="{FF2B5EF4-FFF2-40B4-BE49-F238E27FC236}">
                <a16:creationId xmlns:a16="http://schemas.microsoft.com/office/drawing/2014/main" id="{353DEFC6-5D2B-E33A-8F37-BC703B2E9D24}"/>
              </a:ext>
            </a:extLst>
          </p:cNvPr>
          <p:cNvGrpSpPr>
            <a:grpSpLocks noChangeAspect="1"/>
          </p:cNvGrpSpPr>
          <p:nvPr/>
        </p:nvGrpSpPr>
        <p:grpSpPr>
          <a:xfrm>
            <a:off x="2763711" y="2796026"/>
            <a:ext cx="897491" cy="292608"/>
            <a:chOff x="3223669" y="2816848"/>
            <a:chExt cx="1151481" cy="375416"/>
          </a:xfrm>
        </p:grpSpPr>
        <p:sp>
          <p:nvSpPr>
            <p:cNvPr id="48" name="TextBox 47">
              <a:extLst>
                <a:ext uri="{FF2B5EF4-FFF2-40B4-BE49-F238E27FC236}">
                  <a16:creationId xmlns:a16="http://schemas.microsoft.com/office/drawing/2014/main" id="{60581168-6A01-7699-C3A6-03C6BB2DA689}"/>
                </a:ext>
              </a:extLst>
            </p:cNvPr>
            <p:cNvSpPr txBox="1"/>
            <p:nvPr/>
          </p:nvSpPr>
          <p:spPr>
            <a:xfrm>
              <a:off x="3223669" y="2816848"/>
              <a:ext cx="1151481" cy="375416"/>
            </a:xfrm>
            <a:prstGeom prst="roundRect">
              <a:avLst>
                <a:gd name="adj" fmla="val 50000"/>
              </a:avLst>
            </a:prstGeom>
            <a:solidFill>
              <a:schemeClr val="bg1"/>
            </a:solidFill>
            <a:ln w="57150">
              <a:noFill/>
            </a:ln>
          </p:spPr>
          <p:style>
            <a:lnRef idx="2">
              <a:schemeClr val="accent4"/>
            </a:lnRef>
            <a:fillRef idx="1">
              <a:schemeClr val="lt1"/>
            </a:fillRef>
            <a:effectRef idx="0">
              <a:schemeClr val="accent4"/>
            </a:effectRef>
            <a:fontRef idx="minor">
              <a:schemeClr val="dk1"/>
            </a:fontRef>
          </p:style>
          <p:txBody>
            <a:bodyPr wrap="square"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srgbClr val="404C71"/>
                </a:solidFill>
                <a:effectLst/>
                <a:uLnTx/>
                <a:uFillTx/>
                <a:latin typeface="Arial" panose="020B0604020202020204" pitchFamily="34" charset="0"/>
                <a:ea typeface="+mn-lt"/>
                <a:cs typeface="Arial" panose="020B0604020202020204" pitchFamily="34" charset="0"/>
              </a:endParaRPr>
            </a:p>
          </p:txBody>
        </p:sp>
        <p:pic>
          <p:nvPicPr>
            <p:cNvPr id="49" name="Picture 48">
              <a:extLst>
                <a:ext uri="{FF2B5EF4-FFF2-40B4-BE49-F238E27FC236}">
                  <a16:creationId xmlns:a16="http://schemas.microsoft.com/office/drawing/2014/main" id="{A09FA0B2-71A8-7E37-549F-FD0C1481130F}"/>
                </a:ext>
              </a:extLst>
            </p:cNvPr>
            <p:cNvPicPr>
              <a:picLocks noChangeAspect="1"/>
            </p:cNvPicPr>
            <p:nvPr/>
          </p:nvPicPr>
          <p:blipFill>
            <a:blip r:embed="rId12"/>
            <a:stretch>
              <a:fillRect/>
            </a:stretch>
          </p:blipFill>
          <p:spPr>
            <a:xfrm>
              <a:off x="3366726" y="2926637"/>
              <a:ext cx="879561" cy="160629"/>
            </a:xfrm>
            <a:prstGeom prst="rect">
              <a:avLst/>
            </a:prstGeom>
          </p:spPr>
        </p:pic>
      </p:grpSp>
      <p:grpSp>
        <p:nvGrpSpPr>
          <p:cNvPr id="45" name="Group 44">
            <a:extLst>
              <a:ext uri="{FF2B5EF4-FFF2-40B4-BE49-F238E27FC236}">
                <a16:creationId xmlns:a16="http://schemas.microsoft.com/office/drawing/2014/main" id="{4D251FFD-FBFC-784C-FFB7-C5ED5833857C}"/>
              </a:ext>
            </a:extLst>
          </p:cNvPr>
          <p:cNvGrpSpPr>
            <a:grpSpLocks noChangeAspect="1"/>
          </p:cNvGrpSpPr>
          <p:nvPr/>
        </p:nvGrpSpPr>
        <p:grpSpPr>
          <a:xfrm>
            <a:off x="2988981" y="2232974"/>
            <a:ext cx="1110786" cy="375370"/>
            <a:chOff x="4392376" y="4103943"/>
            <a:chExt cx="668574" cy="225932"/>
          </a:xfrm>
        </p:grpSpPr>
        <p:sp>
          <p:nvSpPr>
            <p:cNvPr id="46" name="Rounded Rectangle 9">
              <a:extLst>
                <a:ext uri="{FF2B5EF4-FFF2-40B4-BE49-F238E27FC236}">
                  <a16:creationId xmlns:a16="http://schemas.microsoft.com/office/drawing/2014/main" id="{80F098DA-0FB5-A7F7-BE6D-22A3F5C2A177}"/>
                </a:ext>
              </a:extLst>
            </p:cNvPr>
            <p:cNvSpPr/>
            <p:nvPr/>
          </p:nvSpPr>
          <p:spPr>
            <a:xfrm>
              <a:off x="4392376" y="4103943"/>
              <a:ext cx="668574" cy="225932"/>
            </a:xfrm>
            <a:prstGeom prst="roundRect">
              <a:avLst>
                <a:gd name="adj" fmla="val 50000"/>
              </a:avLst>
            </a:prstGeom>
            <a:solidFill>
              <a:schemeClr val="bg1"/>
            </a:solidFill>
            <a:ln w="31750">
              <a:no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47" name="Graphic 46">
              <a:extLst>
                <a:ext uri="{FF2B5EF4-FFF2-40B4-BE49-F238E27FC236}">
                  <a16:creationId xmlns:a16="http://schemas.microsoft.com/office/drawing/2014/main" id="{C7FB219E-F30F-6068-12A3-2024D80F60CE}"/>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4449246" y="4148970"/>
              <a:ext cx="554837" cy="135880"/>
            </a:xfrm>
            <a:prstGeom prst="rect">
              <a:avLst/>
            </a:prstGeom>
          </p:spPr>
        </p:pic>
      </p:grpSp>
      <p:sp>
        <p:nvSpPr>
          <p:cNvPr id="65" name="Text Placeholder 4">
            <a:extLst>
              <a:ext uri="{FF2B5EF4-FFF2-40B4-BE49-F238E27FC236}">
                <a16:creationId xmlns:a16="http://schemas.microsoft.com/office/drawing/2014/main" id="{BB89CB74-2702-52A7-941D-5B08E9CEDB2B}"/>
              </a:ext>
            </a:extLst>
          </p:cNvPr>
          <p:cNvSpPr txBox="1">
            <a:spLocks/>
          </p:cNvSpPr>
          <p:nvPr/>
        </p:nvSpPr>
        <p:spPr>
          <a:xfrm>
            <a:off x="4885307" y="6434102"/>
            <a:ext cx="5092700" cy="296898"/>
          </a:xfrm>
          <a:prstGeom prst="rect">
            <a:avLst/>
          </a:prstGeom>
        </p:spPr>
        <p:txBody>
          <a:bodyPr lIns="0" tIns="0" rIns="0" bIns="0" anchor="t" anchorCtr="0"/>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rgbClr val="000000"/>
                </a:solidFill>
                <a:latin typeface="Raleway ExtraBold"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5000"/>
              </a:lnSpc>
              <a:spcBef>
                <a:spcPts val="1000"/>
              </a:spcBef>
              <a:spcAft>
                <a:spcPts val="800"/>
              </a:spcAft>
              <a:buClrTx/>
              <a:buSzTx/>
              <a:buFont typeface="Arial" panose="020B0604020202020204" pitchFamily="34" charset="0"/>
              <a:buNone/>
              <a:tabLst/>
              <a:defRPr/>
            </a:pPr>
            <a:r>
              <a:rPr kumimoji="0" lang="en-US" sz="800" b="0" i="0" u="none" strike="noStrike" kern="100" cap="none" spc="0" normalizeH="0" baseline="0" noProof="0" dirty="0">
                <a:ln>
                  <a:noFill/>
                </a:ln>
                <a:solidFill>
                  <a:srgbClr val="ABB4BD"/>
                </a:solidFill>
                <a:effectLst/>
                <a:uLnTx/>
                <a:uFillTx/>
                <a:latin typeface="Arial"/>
                <a:ea typeface="Aptos" panose="020B0004020202020204" pitchFamily="34" charset="0"/>
                <a:cs typeface="Times New Roman" panose="02020603050405020304" pitchFamily="18" charset="0"/>
              </a:rPr>
              <a:t>•  FY 2022 results include contributions from Amobee from 09/12/2022 – 12/31/2022</a:t>
            </a:r>
            <a:br>
              <a:rPr kumimoji="0" lang="en-US" sz="800" b="0" i="0" u="none" strike="noStrike" kern="100" cap="none" spc="0" normalizeH="0" baseline="0" noProof="0" dirty="0">
                <a:ln>
                  <a:noFill/>
                </a:ln>
                <a:solidFill>
                  <a:srgbClr val="ABB4BD"/>
                </a:solidFill>
                <a:effectLst/>
                <a:uLnTx/>
                <a:uFillTx/>
                <a:latin typeface="Arial"/>
                <a:ea typeface="Aptos" panose="020B0004020202020204" pitchFamily="34" charset="0"/>
                <a:cs typeface="Times New Roman" panose="02020603050405020304" pitchFamily="18" charset="0"/>
              </a:rPr>
            </a:br>
            <a:r>
              <a:rPr kumimoji="0" lang="en-US" sz="800" b="0" i="0" u="none" strike="noStrike" kern="100" cap="none" spc="0" normalizeH="0" baseline="0" noProof="0" dirty="0">
                <a:ln>
                  <a:noFill/>
                </a:ln>
                <a:solidFill>
                  <a:srgbClr val="ABB4BD"/>
                </a:solidFill>
                <a:effectLst/>
                <a:uLnTx/>
                <a:uFillTx/>
                <a:latin typeface="Arial"/>
                <a:ea typeface="Aptos" panose="020B0004020202020204" pitchFamily="34" charset="0"/>
                <a:cs typeface="Times New Roman" panose="02020603050405020304" pitchFamily="18" charset="0"/>
              </a:rPr>
              <a:t>•  FY 2023 – FY 2025 results and estimates reflect combined results and estimates from Nexxen and Amobee</a:t>
            </a:r>
          </a:p>
        </p:txBody>
      </p:sp>
      <p:sp>
        <p:nvSpPr>
          <p:cNvPr id="58" name="Text Placeholder 4">
            <a:extLst>
              <a:ext uri="{FF2B5EF4-FFF2-40B4-BE49-F238E27FC236}">
                <a16:creationId xmlns:a16="http://schemas.microsoft.com/office/drawing/2014/main" id="{9A628549-846C-32AA-7858-57397B3632A0}"/>
              </a:ext>
            </a:extLst>
          </p:cNvPr>
          <p:cNvSpPr txBox="1">
            <a:spLocks/>
          </p:cNvSpPr>
          <p:nvPr/>
        </p:nvSpPr>
        <p:spPr>
          <a:xfrm>
            <a:off x="6651625" y="4803323"/>
            <a:ext cx="1355725" cy="187424"/>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Poppins" panose="00000500000000000000" pitchFamily="2" charset="0"/>
              </a:rPr>
              <a:t>Acquisitions</a:t>
            </a:r>
            <a:endParaRPr kumimoji="0" lang="en-US" sz="1200" b="1" i="0" u="none" strike="noStrike" kern="1200" cap="none" spc="0" normalizeH="0" baseline="0" noProof="0" dirty="0">
              <a:ln>
                <a:noFill/>
              </a:ln>
              <a:solidFill>
                <a:srgbClr val="8CF585"/>
              </a:solidFill>
              <a:effectLst/>
              <a:uLnTx/>
              <a:uFillTx/>
              <a:latin typeface="Arial"/>
              <a:ea typeface="+mn-ea"/>
              <a:cs typeface="Poppins" panose="00000500000000000000" pitchFamily="2" charset="0"/>
            </a:endParaRPr>
          </a:p>
        </p:txBody>
      </p:sp>
      <p:sp>
        <p:nvSpPr>
          <p:cNvPr id="59" name="Text Placeholder 4">
            <a:extLst>
              <a:ext uri="{FF2B5EF4-FFF2-40B4-BE49-F238E27FC236}">
                <a16:creationId xmlns:a16="http://schemas.microsoft.com/office/drawing/2014/main" id="{B9320693-0882-FDA7-81F8-E73457EE9994}"/>
              </a:ext>
            </a:extLst>
          </p:cNvPr>
          <p:cNvSpPr txBox="1">
            <a:spLocks/>
          </p:cNvSpPr>
          <p:nvPr/>
        </p:nvSpPr>
        <p:spPr>
          <a:xfrm>
            <a:off x="8135937" y="4826299"/>
            <a:ext cx="1500188" cy="390556"/>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Poppins" panose="00000500000000000000" pitchFamily="2" charset="0"/>
              </a:rPr>
              <a:t>Amobee, </a:t>
            </a:r>
            <a:br>
              <a:rPr kumimoji="0" lang="en-US" sz="1200" b="0" i="0" u="none" strike="noStrike" kern="1200" cap="none" spc="0" normalizeH="0" baseline="0" noProof="0" dirty="0">
                <a:ln>
                  <a:noFill/>
                </a:ln>
                <a:solidFill>
                  <a:srgbClr val="FFFFFF"/>
                </a:solidFill>
                <a:effectLst/>
                <a:uLnTx/>
                <a:uFillTx/>
                <a:latin typeface="Arial"/>
                <a:ea typeface="+mn-ea"/>
                <a:cs typeface="Poppins" panose="00000500000000000000" pitchFamily="2" charset="0"/>
              </a:rPr>
            </a:br>
            <a:r>
              <a:rPr kumimoji="0" lang="en-US" sz="1200" b="0" i="0" u="none" strike="noStrike" kern="1200" cap="none" spc="0" normalizeH="0" baseline="0" noProof="0" dirty="0">
                <a:ln>
                  <a:noFill/>
                </a:ln>
                <a:solidFill>
                  <a:srgbClr val="FFFFFF"/>
                </a:solidFill>
                <a:effectLst/>
                <a:uLnTx/>
                <a:uFillTx/>
                <a:latin typeface="Arial"/>
                <a:ea typeface="+mn-ea"/>
                <a:cs typeface="Poppins" panose="00000500000000000000" pitchFamily="2" charset="0"/>
              </a:rPr>
              <a:t>Integration &amp; Rebrand</a:t>
            </a:r>
            <a:endParaRPr kumimoji="0" lang="en-US" sz="1200" b="1" i="0" u="none" strike="noStrike" kern="1200" cap="none" spc="0" normalizeH="0" baseline="0" noProof="0" dirty="0">
              <a:ln>
                <a:noFill/>
              </a:ln>
              <a:solidFill>
                <a:srgbClr val="8CF585"/>
              </a:solidFill>
              <a:effectLst/>
              <a:uLnTx/>
              <a:uFillTx/>
              <a:latin typeface="Arial"/>
              <a:ea typeface="+mn-ea"/>
              <a:cs typeface="Poppins" panose="00000500000000000000" pitchFamily="2" charset="0"/>
            </a:endParaRPr>
          </a:p>
        </p:txBody>
      </p:sp>
      <p:sp>
        <p:nvSpPr>
          <p:cNvPr id="60" name="Text Placeholder 4">
            <a:extLst>
              <a:ext uri="{FF2B5EF4-FFF2-40B4-BE49-F238E27FC236}">
                <a16:creationId xmlns:a16="http://schemas.microsoft.com/office/drawing/2014/main" id="{3512310B-55EA-8450-0803-EC9BF1D24F10}"/>
              </a:ext>
            </a:extLst>
          </p:cNvPr>
          <p:cNvSpPr txBox="1">
            <a:spLocks/>
          </p:cNvSpPr>
          <p:nvPr/>
        </p:nvSpPr>
        <p:spPr>
          <a:xfrm>
            <a:off x="9779001" y="4803323"/>
            <a:ext cx="1557338" cy="187424"/>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Poppins" panose="00000500000000000000" pitchFamily="2" charset="0"/>
              </a:rPr>
              <a:t>Organic Growth</a:t>
            </a:r>
            <a:endParaRPr kumimoji="0" lang="en-US" sz="1200" b="1" i="0" u="none" strike="noStrike" kern="1200" cap="none" spc="0" normalizeH="0" baseline="0" noProof="0" dirty="0">
              <a:ln>
                <a:noFill/>
              </a:ln>
              <a:solidFill>
                <a:srgbClr val="8CF585"/>
              </a:solidFill>
              <a:effectLst/>
              <a:uLnTx/>
              <a:uFillTx/>
              <a:latin typeface="Arial"/>
              <a:ea typeface="+mn-ea"/>
              <a:cs typeface="Poppins" panose="00000500000000000000" pitchFamily="2" charset="0"/>
            </a:endParaRPr>
          </a:p>
        </p:txBody>
      </p:sp>
      <p:cxnSp>
        <p:nvCxnSpPr>
          <p:cNvPr id="62" name="Straight Connector 61">
            <a:extLst>
              <a:ext uri="{FF2B5EF4-FFF2-40B4-BE49-F238E27FC236}">
                <a16:creationId xmlns:a16="http://schemas.microsoft.com/office/drawing/2014/main" id="{D241E1FF-2E30-7383-2B63-4D96D18EFCC9}"/>
              </a:ext>
            </a:extLst>
          </p:cNvPr>
          <p:cNvCxnSpPr>
            <a:cxnSpLocks/>
          </p:cNvCxnSpPr>
          <p:nvPr/>
        </p:nvCxnSpPr>
        <p:spPr>
          <a:xfrm>
            <a:off x="6649720" y="4654506"/>
            <a:ext cx="1356360" cy="0"/>
          </a:xfrm>
          <a:prstGeom prst="line">
            <a:avLst/>
          </a:prstGeom>
          <a:ln w="139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7EB279F7-1169-90A3-B664-ACEDD66555B0}"/>
              </a:ext>
            </a:extLst>
          </p:cNvPr>
          <p:cNvCxnSpPr>
            <a:cxnSpLocks/>
          </p:cNvCxnSpPr>
          <p:nvPr/>
        </p:nvCxnSpPr>
        <p:spPr>
          <a:xfrm>
            <a:off x="8209280" y="4654506"/>
            <a:ext cx="1371600" cy="0"/>
          </a:xfrm>
          <a:prstGeom prst="line">
            <a:avLst/>
          </a:prstGeom>
          <a:ln w="1397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8B035D4D-7560-1DC6-9C27-5037DFADF834}"/>
              </a:ext>
            </a:extLst>
          </p:cNvPr>
          <p:cNvCxnSpPr>
            <a:cxnSpLocks/>
          </p:cNvCxnSpPr>
          <p:nvPr/>
        </p:nvCxnSpPr>
        <p:spPr>
          <a:xfrm>
            <a:off x="9773920" y="4654506"/>
            <a:ext cx="1564640" cy="0"/>
          </a:xfrm>
          <a:prstGeom prst="line">
            <a:avLst/>
          </a:prstGeom>
          <a:ln w="13970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66" name="Graphic 65">
            <a:extLst>
              <a:ext uri="{FF2B5EF4-FFF2-40B4-BE49-F238E27FC236}">
                <a16:creationId xmlns:a16="http://schemas.microsoft.com/office/drawing/2014/main" id="{B5C1A1BA-ECC9-8A69-DB50-3EB7AA7EF102}"/>
              </a:ext>
            </a:extLst>
          </p:cNvPr>
          <p:cNvPicPr>
            <a:picLocks noGrp="1" noRot="1" noMove="1" noResize="1" noEditPoints="1" noAdjustHandles="1" noChangeArrowheads="1" noChangeShapeType="1" noCrop="1"/>
          </p:cNvPicPr>
          <p:nvPr/>
        </p:nvPicPr>
        <p:blipFill>
          <a:blip r:embed="rId15">
            <a:extLst>
              <a:ext uri="{96DAC541-7B7A-43D3-8B79-37D633B846F1}">
                <asvg:svgBlip xmlns:asvg="http://schemas.microsoft.com/office/drawing/2016/SVG/main" r:embed="rId16"/>
              </a:ext>
            </a:extLst>
          </a:blip>
          <a:stretch>
            <a:fillRect/>
          </a:stretch>
        </p:blipFill>
        <p:spPr>
          <a:xfrm>
            <a:off x="10753974" y="6415613"/>
            <a:ext cx="1185072" cy="290222"/>
          </a:xfrm>
          <a:prstGeom prst="rect">
            <a:avLst/>
          </a:prstGeom>
        </p:spPr>
      </p:pic>
      <p:sp>
        <p:nvSpPr>
          <p:cNvPr id="72" name="TextBox 71">
            <a:extLst>
              <a:ext uri="{FF2B5EF4-FFF2-40B4-BE49-F238E27FC236}">
                <a16:creationId xmlns:a16="http://schemas.microsoft.com/office/drawing/2014/main" id="{A7B85CEA-DE52-19FE-3631-578E698A74F1}"/>
              </a:ext>
            </a:extLst>
          </p:cNvPr>
          <p:cNvSpPr txBox="1">
            <a:spLocks noGrp="1" noRot="1" noMove="1" noResize="1" noEditPoints="1" noAdjustHandles="1" noChangeArrowheads="1" noChangeShapeType="1"/>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sp>
        <p:nvSpPr>
          <p:cNvPr id="107" name="TextBox 106">
            <a:extLst>
              <a:ext uri="{FF2B5EF4-FFF2-40B4-BE49-F238E27FC236}">
                <a16:creationId xmlns:a16="http://schemas.microsoft.com/office/drawing/2014/main" id="{A97CC9F2-FA97-F331-3A55-628FEB551A7A}"/>
              </a:ext>
            </a:extLst>
          </p:cNvPr>
          <p:cNvSpPr txBox="1"/>
          <p:nvPr/>
        </p:nvSpPr>
        <p:spPr>
          <a:xfrm>
            <a:off x="6637867" y="4215405"/>
            <a:ext cx="586316" cy="161583"/>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srgbClr val="FFFFFF"/>
                </a:solidFill>
                <a:effectLst/>
                <a:uLnTx/>
                <a:uFillTx/>
                <a:latin typeface="Arial"/>
                <a:ea typeface="+mn-ea"/>
                <a:cs typeface="Arial"/>
                <a:sym typeface="Arial"/>
                <a:rtl val="0"/>
              </a:rPr>
              <a:t>FY 2020</a:t>
            </a:r>
          </a:p>
        </p:txBody>
      </p:sp>
      <p:sp>
        <p:nvSpPr>
          <p:cNvPr id="108" name="TextBox 107">
            <a:extLst>
              <a:ext uri="{FF2B5EF4-FFF2-40B4-BE49-F238E27FC236}">
                <a16:creationId xmlns:a16="http://schemas.microsoft.com/office/drawing/2014/main" id="{3D83B14B-929F-D8B2-0231-9390E12CD90F}"/>
              </a:ext>
            </a:extLst>
          </p:cNvPr>
          <p:cNvSpPr txBox="1"/>
          <p:nvPr/>
        </p:nvSpPr>
        <p:spPr>
          <a:xfrm>
            <a:off x="7414683" y="4215405"/>
            <a:ext cx="588434" cy="161583"/>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srgbClr val="FFFFFF"/>
                </a:solidFill>
                <a:effectLst/>
                <a:uLnTx/>
                <a:uFillTx/>
                <a:latin typeface="Arial"/>
                <a:ea typeface="+mn-ea"/>
                <a:cs typeface="Arial"/>
                <a:sym typeface="Arial"/>
                <a:rtl val="0"/>
              </a:rPr>
              <a:t>FY 2021</a:t>
            </a:r>
          </a:p>
        </p:txBody>
      </p:sp>
      <p:sp>
        <p:nvSpPr>
          <p:cNvPr id="109" name="TextBox 108">
            <a:extLst>
              <a:ext uri="{FF2B5EF4-FFF2-40B4-BE49-F238E27FC236}">
                <a16:creationId xmlns:a16="http://schemas.microsoft.com/office/drawing/2014/main" id="{15785D77-68CC-6DBC-BEB2-9DCF4FF29E29}"/>
              </a:ext>
            </a:extLst>
          </p:cNvPr>
          <p:cNvSpPr txBox="1"/>
          <p:nvPr/>
        </p:nvSpPr>
        <p:spPr>
          <a:xfrm>
            <a:off x="8199437" y="4215405"/>
            <a:ext cx="592137" cy="161583"/>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srgbClr val="FFFFFF"/>
                </a:solidFill>
                <a:effectLst/>
                <a:uLnTx/>
                <a:uFillTx/>
                <a:latin typeface="Arial"/>
                <a:ea typeface="+mn-ea"/>
                <a:cs typeface="Arial"/>
                <a:sym typeface="Arial"/>
                <a:rtl val="0"/>
              </a:rPr>
              <a:t>FY 2022</a:t>
            </a:r>
          </a:p>
        </p:txBody>
      </p:sp>
      <p:sp>
        <p:nvSpPr>
          <p:cNvPr id="110" name="TextBox 109">
            <a:extLst>
              <a:ext uri="{FF2B5EF4-FFF2-40B4-BE49-F238E27FC236}">
                <a16:creationId xmlns:a16="http://schemas.microsoft.com/office/drawing/2014/main" id="{B7B35EFE-4368-FCCA-D23A-CE9CE530255D}"/>
              </a:ext>
            </a:extLst>
          </p:cNvPr>
          <p:cNvSpPr txBox="1"/>
          <p:nvPr/>
        </p:nvSpPr>
        <p:spPr>
          <a:xfrm>
            <a:off x="8990013" y="4215405"/>
            <a:ext cx="584200" cy="161583"/>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srgbClr val="FFFFFF"/>
                </a:solidFill>
                <a:effectLst/>
                <a:uLnTx/>
                <a:uFillTx/>
                <a:latin typeface="Arial"/>
                <a:ea typeface="+mn-ea"/>
                <a:cs typeface="Arial"/>
                <a:sym typeface="Arial"/>
                <a:rtl val="0"/>
              </a:rPr>
              <a:t>FY 2023</a:t>
            </a:r>
          </a:p>
        </p:txBody>
      </p:sp>
      <p:sp>
        <p:nvSpPr>
          <p:cNvPr id="111" name="TextBox 110">
            <a:extLst>
              <a:ext uri="{FF2B5EF4-FFF2-40B4-BE49-F238E27FC236}">
                <a16:creationId xmlns:a16="http://schemas.microsoft.com/office/drawing/2014/main" id="{4A2729B6-4DF0-06A6-15B0-D033AE91CC3F}"/>
              </a:ext>
            </a:extLst>
          </p:cNvPr>
          <p:cNvSpPr txBox="1"/>
          <p:nvPr/>
        </p:nvSpPr>
        <p:spPr>
          <a:xfrm>
            <a:off x="9774767" y="4215405"/>
            <a:ext cx="679450" cy="161583"/>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srgbClr val="FFFFFF"/>
                </a:solidFill>
                <a:effectLst/>
                <a:uLnTx/>
                <a:uFillTx/>
                <a:latin typeface="Arial"/>
                <a:ea typeface="+mn-ea"/>
                <a:cs typeface="Arial"/>
                <a:sym typeface="Arial"/>
                <a:rtl val="0"/>
              </a:rPr>
              <a:t>FY 2024</a:t>
            </a:r>
          </a:p>
        </p:txBody>
      </p:sp>
      <p:sp>
        <p:nvSpPr>
          <p:cNvPr id="112" name="TextBox 111">
            <a:extLst>
              <a:ext uri="{FF2B5EF4-FFF2-40B4-BE49-F238E27FC236}">
                <a16:creationId xmlns:a16="http://schemas.microsoft.com/office/drawing/2014/main" id="{C1D3FBDC-3292-19B1-216F-07A98B83F8E9}"/>
              </a:ext>
            </a:extLst>
          </p:cNvPr>
          <p:cNvSpPr txBox="1"/>
          <p:nvPr/>
        </p:nvSpPr>
        <p:spPr>
          <a:xfrm>
            <a:off x="10648949" y="4215405"/>
            <a:ext cx="687917" cy="161583"/>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solidFill>
                  <a:srgbClr val="FFFFFF"/>
                </a:solidFill>
                <a:effectLst/>
                <a:uLnTx/>
                <a:uFillTx/>
                <a:latin typeface="Arial"/>
                <a:ea typeface="+mn-ea"/>
                <a:cs typeface="Arial"/>
                <a:sym typeface="Arial"/>
                <a:rtl val="0"/>
              </a:rPr>
              <a:t>FY 2025E</a:t>
            </a:r>
          </a:p>
        </p:txBody>
      </p:sp>
      <p:grpSp>
        <p:nvGrpSpPr>
          <p:cNvPr id="89" name="Group 88">
            <a:extLst>
              <a:ext uri="{FF2B5EF4-FFF2-40B4-BE49-F238E27FC236}">
                <a16:creationId xmlns:a16="http://schemas.microsoft.com/office/drawing/2014/main" id="{5B5C8ADD-B56D-A372-E2A4-9D19382CB77A}"/>
              </a:ext>
            </a:extLst>
          </p:cNvPr>
          <p:cNvGrpSpPr/>
          <p:nvPr/>
        </p:nvGrpSpPr>
        <p:grpSpPr>
          <a:xfrm>
            <a:off x="6451332" y="1805436"/>
            <a:ext cx="5063825" cy="2284595"/>
            <a:chOff x="6451332" y="1628352"/>
            <a:chExt cx="5063825" cy="2461680"/>
          </a:xfrm>
        </p:grpSpPr>
        <p:grpSp>
          <p:nvGrpSpPr>
            <p:cNvPr id="75" name="Group 74">
              <a:extLst>
                <a:ext uri="{FF2B5EF4-FFF2-40B4-BE49-F238E27FC236}">
                  <a16:creationId xmlns:a16="http://schemas.microsoft.com/office/drawing/2014/main" id="{7FA68FA6-84DC-5C4B-D879-2884725AB469}"/>
                </a:ext>
              </a:extLst>
            </p:cNvPr>
            <p:cNvGrpSpPr/>
            <p:nvPr/>
          </p:nvGrpSpPr>
          <p:grpSpPr>
            <a:xfrm>
              <a:off x="6634698" y="1628352"/>
              <a:ext cx="4725139" cy="2461680"/>
              <a:chOff x="6622597" y="1628352"/>
              <a:chExt cx="4725139" cy="2461680"/>
            </a:xfrm>
          </p:grpSpPr>
          <p:sp>
            <p:nvSpPr>
              <p:cNvPr id="67" name="Rectangle 66">
                <a:extLst>
                  <a:ext uri="{FF2B5EF4-FFF2-40B4-BE49-F238E27FC236}">
                    <a16:creationId xmlns:a16="http://schemas.microsoft.com/office/drawing/2014/main" id="{8A61AE12-BDFF-35DD-C771-3777C41A6E95}"/>
                  </a:ext>
                </a:extLst>
              </p:cNvPr>
              <p:cNvSpPr/>
              <p:nvPr/>
            </p:nvSpPr>
            <p:spPr>
              <a:xfrm>
                <a:off x="9730486" y="2267131"/>
                <a:ext cx="738088" cy="1822901"/>
              </a:xfrm>
              <a:prstGeom prst="rect">
                <a:avLst/>
              </a:prstGeom>
              <a:gradFill>
                <a:gsLst>
                  <a:gs pos="59000">
                    <a:schemeClr val="accent4"/>
                  </a:gs>
                  <a:gs pos="100000">
                    <a:schemeClr val="accent5"/>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4" name="Rectangle 3">
                <a:extLst>
                  <a:ext uri="{FF2B5EF4-FFF2-40B4-BE49-F238E27FC236}">
                    <a16:creationId xmlns:a16="http://schemas.microsoft.com/office/drawing/2014/main" id="{310ECF85-88ED-BECF-DD37-603F7BC6934A}"/>
                  </a:ext>
                </a:extLst>
              </p:cNvPr>
              <p:cNvSpPr/>
              <p:nvPr/>
            </p:nvSpPr>
            <p:spPr>
              <a:xfrm>
                <a:off x="10609648" y="1628352"/>
                <a:ext cx="738088" cy="2461678"/>
              </a:xfrm>
              <a:prstGeom prst="rect">
                <a:avLst/>
              </a:prstGeom>
              <a:gradFill>
                <a:gsLst>
                  <a:gs pos="59000">
                    <a:schemeClr val="accent4"/>
                  </a:gs>
                  <a:gs pos="100000">
                    <a:schemeClr val="accent5"/>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68" name="Rectangle 67">
                <a:extLst>
                  <a:ext uri="{FF2B5EF4-FFF2-40B4-BE49-F238E27FC236}">
                    <a16:creationId xmlns:a16="http://schemas.microsoft.com/office/drawing/2014/main" id="{53DCFAAC-5E92-ECC5-2BA4-24B466E0B4D4}"/>
                  </a:ext>
                </a:extLst>
              </p:cNvPr>
              <p:cNvSpPr/>
              <p:nvPr/>
            </p:nvSpPr>
            <p:spPr>
              <a:xfrm>
                <a:off x="8974549" y="2997621"/>
                <a:ext cx="586814" cy="1092409"/>
              </a:xfrm>
              <a:prstGeom prst="rect">
                <a:avLst/>
              </a:prstGeom>
              <a:gradFill>
                <a:gsLst>
                  <a:gs pos="49000">
                    <a:schemeClr val="accent5"/>
                  </a:gs>
                  <a:gs pos="100000">
                    <a:schemeClr val="accent5">
                      <a:alpha val="66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69" name="Rectangle 68">
                <a:extLst>
                  <a:ext uri="{FF2B5EF4-FFF2-40B4-BE49-F238E27FC236}">
                    <a16:creationId xmlns:a16="http://schemas.microsoft.com/office/drawing/2014/main" id="{05D24943-8294-6D9F-E2B9-84CAD06FF5A0}"/>
                  </a:ext>
                </a:extLst>
              </p:cNvPr>
              <p:cNvSpPr/>
              <p:nvPr/>
            </p:nvSpPr>
            <p:spPr>
              <a:xfrm>
                <a:off x="8190565" y="3017559"/>
                <a:ext cx="586814" cy="1072471"/>
              </a:xfrm>
              <a:prstGeom prst="rect">
                <a:avLst/>
              </a:prstGeom>
              <a:gradFill>
                <a:gsLst>
                  <a:gs pos="49000">
                    <a:schemeClr val="accent5"/>
                  </a:gs>
                  <a:gs pos="100000">
                    <a:schemeClr val="accent5">
                      <a:alpha val="66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70" name="Rectangle 69">
                <a:extLst>
                  <a:ext uri="{FF2B5EF4-FFF2-40B4-BE49-F238E27FC236}">
                    <a16:creationId xmlns:a16="http://schemas.microsoft.com/office/drawing/2014/main" id="{F6B392A6-A19D-FAB0-5E99-E1C8B44F8204}"/>
                  </a:ext>
                </a:extLst>
              </p:cNvPr>
              <p:cNvSpPr/>
              <p:nvPr/>
            </p:nvSpPr>
            <p:spPr>
              <a:xfrm>
                <a:off x="7406581" y="3026744"/>
                <a:ext cx="586814" cy="1063286"/>
              </a:xfrm>
              <a:prstGeom prst="rect">
                <a:avLst/>
              </a:prstGeom>
              <a:gradFill>
                <a:gsLst>
                  <a:gs pos="20000">
                    <a:schemeClr val="accent3"/>
                  </a:gs>
                  <a:gs pos="100000">
                    <a:schemeClr val="accent2"/>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71" name="Rectangle 70">
                <a:extLst>
                  <a:ext uri="{FF2B5EF4-FFF2-40B4-BE49-F238E27FC236}">
                    <a16:creationId xmlns:a16="http://schemas.microsoft.com/office/drawing/2014/main" id="{A16D2380-CF3A-EC0D-DBEF-76749C7A7296}"/>
                  </a:ext>
                </a:extLst>
              </p:cNvPr>
              <p:cNvSpPr/>
              <p:nvPr/>
            </p:nvSpPr>
            <p:spPr>
              <a:xfrm>
                <a:off x="6622597" y="3449457"/>
                <a:ext cx="586814" cy="640573"/>
              </a:xfrm>
              <a:prstGeom prst="rect">
                <a:avLst/>
              </a:prstGeom>
              <a:gradFill>
                <a:gsLst>
                  <a:gs pos="20000">
                    <a:schemeClr val="accent3"/>
                  </a:gs>
                  <a:gs pos="100000">
                    <a:schemeClr val="accent2"/>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77" name="TextBox 76">
                <a:extLst>
                  <a:ext uri="{FF2B5EF4-FFF2-40B4-BE49-F238E27FC236}">
                    <a16:creationId xmlns:a16="http://schemas.microsoft.com/office/drawing/2014/main" id="{35E4C481-C76A-8836-C9FC-62516C42F7B2}"/>
                  </a:ext>
                </a:extLst>
              </p:cNvPr>
              <p:cNvSpPr txBox="1"/>
              <p:nvPr/>
            </p:nvSpPr>
            <p:spPr>
              <a:xfrm>
                <a:off x="6649462" y="3500055"/>
                <a:ext cx="532388" cy="161583"/>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FFFFFF"/>
                    </a:solidFill>
                    <a:effectLst/>
                    <a:uLnTx/>
                    <a:uFillTx/>
                    <a:latin typeface="Arial"/>
                    <a:ea typeface="+mn-ea"/>
                    <a:cs typeface="+mn-cs"/>
                  </a:rPr>
                  <a:t>$183.3</a:t>
                </a:r>
              </a:p>
            </p:txBody>
          </p:sp>
          <p:sp>
            <p:nvSpPr>
              <p:cNvPr id="78" name="TextBox 77">
                <a:extLst>
                  <a:ext uri="{FF2B5EF4-FFF2-40B4-BE49-F238E27FC236}">
                    <a16:creationId xmlns:a16="http://schemas.microsoft.com/office/drawing/2014/main" id="{89A26C4A-A67E-DD62-F32B-DC89D5B8DED3}"/>
                  </a:ext>
                </a:extLst>
              </p:cNvPr>
              <p:cNvSpPr txBox="1"/>
              <p:nvPr/>
            </p:nvSpPr>
            <p:spPr>
              <a:xfrm>
                <a:off x="10667529" y="1781245"/>
                <a:ext cx="641346" cy="223138"/>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15003B"/>
                    </a:solidFill>
                    <a:effectLst/>
                    <a:uLnTx/>
                    <a:uFillTx/>
                    <a:latin typeface="Arial"/>
                    <a:ea typeface="+mn-ea"/>
                    <a:cs typeface="+mn-cs"/>
                  </a:rPr>
                  <a:t>$380.0</a:t>
                </a:r>
              </a:p>
            </p:txBody>
          </p:sp>
          <p:sp>
            <p:nvSpPr>
              <p:cNvPr id="79" name="TextBox 78">
                <a:extLst>
                  <a:ext uri="{FF2B5EF4-FFF2-40B4-BE49-F238E27FC236}">
                    <a16:creationId xmlns:a16="http://schemas.microsoft.com/office/drawing/2014/main" id="{EB55415D-E232-E2A4-CAC4-1265DC0EAF38}"/>
                  </a:ext>
                </a:extLst>
              </p:cNvPr>
              <p:cNvSpPr txBox="1"/>
              <p:nvPr/>
            </p:nvSpPr>
            <p:spPr>
              <a:xfrm>
                <a:off x="9776125" y="2360011"/>
                <a:ext cx="653450" cy="223138"/>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15003B"/>
                    </a:solidFill>
                    <a:effectLst/>
                    <a:uLnTx/>
                    <a:uFillTx/>
                    <a:latin typeface="Arial"/>
                    <a:ea typeface="+mn-ea"/>
                    <a:cs typeface="+mn-cs"/>
                  </a:rPr>
                  <a:t>$343.5</a:t>
                </a:r>
              </a:p>
            </p:txBody>
          </p:sp>
          <p:sp>
            <p:nvSpPr>
              <p:cNvPr id="80" name="TextBox 79">
                <a:extLst>
                  <a:ext uri="{FF2B5EF4-FFF2-40B4-BE49-F238E27FC236}">
                    <a16:creationId xmlns:a16="http://schemas.microsoft.com/office/drawing/2014/main" id="{D5ADF550-60F9-A7CE-2C26-37778CC6AA59}"/>
                  </a:ext>
                </a:extLst>
              </p:cNvPr>
              <p:cNvSpPr txBox="1"/>
              <p:nvPr/>
            </p:nvSpPr>
            <p:spPr>
              <a:xfrm>
                <a:off x="7433113" y="3078457"/>
                <a:ext cx="532962" cy="161583"/>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FFFFFF"/>
                    </a:solidFill>
                    <a:effectLst/>
                    <a:uLnTx/>
                    <a:uFillTx/>
                    <a:latin typeface="Arial"/>
                    <a:ea typeface="+mn-ea"/>
                    <a:cs typeface="+mn-cs"/>
                  </a:rPr>
                  <a:t>$302.0</a:t>
                </a:r>
              </a:p>
            </p:txBody>
          </p:sp>
          <p:sp>
            <p:nvSpPr>
              <p:cNvPr id="81" name="TextBox 80">
                <a:extLst>
                  <a:ext uri="{FF2B5EF4-FFF2-40B4-BE49-F238E27FC236}">
                    <a16:creationId xmlns:a16="http://schemas.microsoft.com/office/drawing/2014/main" id="{486E2D89-BA2B-C135-AFF7-9DB348A2F113}"/>
                  </a:ext>
                </a:extLst>
              </p:cNvPr>
              <p:cNvSpPr txBox="1"/>
              <p:nvPr/>
            </p:nvSpPr>
            <p:spPr>
              <a:xfrm>
                <a:off x="8219737" y="3070711"/>
                <a:ext cx="540088" cy="161583"/>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15003B"/>
                    </a:solidFill>
                    <a:effectLst/>
                    <a:uLnTx/>
                    <a:uFillTx/>
                    <a:latin typeface="Arial"/>
                    <a:ea typeface="+mn-ea"/>
                    <a:cs typeface="+mn-cs"/>
                  </a:rPr>
                  <a:t>$309.7</a:t>
                </a:r>
              </a:p>
            </p:txBody>
          </p:sp>
          <p:sp>
            <p:nvSpPr>
              <p:cNvPr id="82" name="TextBox 81">
                <a:extLst>
                  <a:ext uri="{FF2B5EF4-FFF2-40B4-BE49-F238E27FC236}">
                    <a16:creationId xmlns:a16="http://schemas.microsoft.com/office/drawing/2014/main" id="{DF9AF08C-3A3A-8E62-57A5-012BBBE3F89C}"/>
                  </a:ext>
                </a:extLst>
              </p:cNvPr>
              <p:cNvSpPr txBox="1"/>
              <p:nvPr/>
            </p:nvSpPr>
            <p:spPr>
              <a:xfrm>
                <a:off x="8988845" y="3050773"/>
                <a:ext cx="552030" cy="161583"/>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15003B"/>
                    </a:solidFill>
                    <a:effectLst/>
                    <a:uLnTx/>
                    <a:uFillTx/>
                    <a:latin typeface="Arial"/>
                    <a:ea typeface="+mn-ea"/>
                    <a:cs typeface="+mn-cs"/>
                  </a:rPr>
                  <a:t>$314.2</a:t>
                </a:r>
              </a:p>
            </p:txBody>
          </p:sp>
        </p:grpSp>
        <p:cxnSp>
          <p:nvCxnSpPr>
            <p:cNvPr id="73" name="Straight Connector 72">
              <a:extLst>
                <a:ext uri="{FF2B5EF4-FFF2-40B4-BE49-F238E27FC236}">
                  <a16:creationId xmlns:a16="http://schemas.microsoft.com/office/drawing/2014/main" id="{11AE5ADC-11E8-8A38-22B3-09437E8B5499}"/>
                </a:ext>
              </a:extLst>
            </p:cNvPr>
            <p:cNvCxnSpPr>
              <a:cxnSpLocks/>
            </p:cNvCxnSpPr>
            <p:nvPr/>
          </p:nvCxnSpPr>
          <p:spPr>
            <a:xfrm flipH="1">
              <a:off x="6451332" y="4090030"/>
              <a:ext cx="5063825" cy="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grpSp>
      <p:grpSp>
        <p:nvGrpSpPr>
          <p:cNvPr id="96" name="Group 95">
            <a:extLst>
              <a:ext uri="{FF2B5EF4-FFF2-40B4-BE49-F238E27FC236}">
                <a16:creationId xmlns:a16="http://schemas.microsoft.com/office/drawing/2014/main" id="{7940C62A-BD55-7E46-EF65-6F129AF684EE}"/>
              </a:ext>
            </a:extLst>
          </p:cNvPr>
          <p:cNvGrpSpPr/>
          <p:nvPr/>
        </p:nvGrpSpPr>
        <p:grpSpPr>
          <a:xfrm rot="20949464">
            <a:off x="6513608" y="1180297"/>
            <a:ext cx="4551744" cy="1171258"/>
            <a:chOff x="6655157" y="1224809"/>
            <a:chExt cx="4551744" cy="1171258"/>
          </a:xfrm>
          <a:solidFill>
            <a:srgbClr val="626C84"/>
          </a:solidFill>
        </p:grpSpPr>
        <p:sp>
          <p:nvSpPr>
            <p:cNvPr id="90" name="Freeform: Shape 89">
              <a:extLst>
                <a:ext uri="{FF2B5EF4-FFF2-40B4-BE49-F238E27FC236}">
                  <a16:creationId xmlns:a16="http://schemas.microsoft.com/office/drawing/2014/main" id="{1FE18199-E8D6-669A-C80B-D89DEEA9DED3}"/>
                </a:ext>
              </a:extLst>
            </p:cNvPr>
            <p:cNvSpPr/>
            <p:nvPr/>
          </p:nvSpPr>
          <p:spPr>
            <a:xfrm>
              <a:off x="6655157" y="1549400"/>
              <a:ext cx="4419242" cy="846667"/>
            </a:xfrm>
            <a:custGeom>
              <a:avLst/>
              <a:gdLst>
                <a:gd name="connsiteX0" fmla="*/ 0 w 4023360"/>
                <a:gd name="connsiteY0" fmla="*/ 1549668 h 1549668"/>
                <a:gd name="connsiteX1" fmla="*/ 4023360 w 4023360"/>
                <a:gd name="connsiteY1" fmla="*/ 308009 h 1549668"/>
                <a:gd name="connsiteX2" fmla="*/ 3532471 w 4023360"/>
                <a:gd name="connsiteY2" fmla="*/ 0 h 1549668"/>
                <a:gd name="connsiteX3" fmla="*/ 0 w 4023360"/>
                <a:gd name="connsiteY3" fmla="*/ 1549668 h 1549668"/>
                <a:gd name="connsiteX0" fmla="*/ 0 w 4023360"/>
                <a:gd name="connsiteY0" fmla="*/ 1549668 h 1549668"/>
                <a:gd name="connsiteX1" fmla="*/ 4023360 w 4023360"/>
                <a:gd name="connsiteY1" fmla="*/ 308009 h 1549668"/>
                <a:gd name="connsiteX2" fmla="*/ 3532471 w 4023360"/>
                <a:gd name="connsiteY2" fmla="*/ 0 h 1549668"/>
                <a:gd name="connsiteX3" fmla="*/ 0 w 4023360"/>
                <a:gd name="connsiteY3" fmla="*/ 1549668 h 1549668"/>
                <a:gd name="connsiteX0" fmla="*/ 0 w 4023360"/>
                <a:gd name="connsiteY0" fmla="*/ 1549668 h 1576484"/>
                <a:gd name="connsiteX1" fmla="*/ 4023360 w 4023360"/>
                <a:gd name="connsiteY1" fmla="*/ 308009 h 1576484"/>
                <a:gd name="connsiteX2" fmla="*/ 3532471 w 4023360"/>
                <a:gd name="connsiteY2" fmla="*/ 0 h 1576484"/>
                <a:gd name="connsiteX3" fmla="*/ 0 w 4023360"/>
                <a:gd name="connsiteY3" fmla="*/ 1549668 h 1576484"/>
                <a:gd name="connsiteX0" fmla="*/ 0 w 4023360"/>
                <a:gd name="connsiteY0" fmla="*/ 1549668 h 1576484"/>
                <a:gd name="connsiteX1" fmla="*/ 4023360 w 4023360"/>
                <a:gd name="connsiteY1" fmla="*/ 308009 h 1576484"/>
                <a:gd name="connsiteX2" fmla="*/ 3532471 w 4023360"/>
                <a:gd name="connsiteY2" fmla="*/ 0 h 1576484"/>
                <a:gd name="connsiteX3" fmla="*/ 0 w 4023360"/>
                <a:gd name="connsiteY3" fmla="*/ 1549668 h 1576484"/>
                <a:gd name="connsiteX0" fmla="*/ 0 w 4023360"/>
                <a:gd name="connsiteY0" fmla="*/ 1549668 h 1576484"/>
                <a:gd name="connsiteX1" fmla="*/ 4023360 w 4023360"/>
                <a:gd name="connsiteY1" fmla="*/ 308009 h 1576484"/>
                <a:gd name="connsiteX2" fmla="*/ 3532471 w 4023360"/>
                <a:gd name="connsiteY2" fmla="*/ 0 h 1576484"/>
                <a:gd name="connsiteX3" fmla="*/ 0 w 4023360"/>
                <a:gd name="connsiteY3" fmla="*/ 1549668 h 157648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694732 h 1721548"/>
                <a:gd name="connsiteX1" fmla="*/ 4023360 w 4023360"/>
                <a:gd name="connsiteY1" fmla="*/ 453073 h 1721548"/>
                <a:gd name="connsiteX2" fmla="*/ 3713657 w 4023360"/>
                <a:gd name="connsiteY2" fmla="*/ 0 h 1721548"/>
                <a:gd name="connsiteX3" fmla="*/ 0 w 4023360"/>
                <a:gd name="connsiteY3" fmla="*/ 1694732 h 1721548"/>
              </a:gdLst>
              <a:ahLst/>
              <a:cxnLst>
                <a:cxn ang="0">
                  <a:pos x="connsiteX0" y="connsiteY0"/>
                </a:cxn>
                <a:cxn ang="0">
                  <a:pos x="connsiteX1" y="connsiteY1"/>
                </a:cxn>
                <a:cxn ang="0">
                  <a:pos x="connsiteX2" y="connsiteY2"/>
                </a:cxn>
                <a:cxn ang="0">
                  <a:pos x="connsiteX3" y="connsiteY3"/>
                </a:cxn>
              </a:cxnLst>
              <a:rect l="l" t="t" r="r" b="b"/>
              <a:pathLst>
                <a:path w="4023360" h="1721548">
                  <a:moveTo>
                    <a:pt x="0" y="1694732"/>
                  </a:moveTo>
                  <a:cubicBezTo>
                    <a:pt x="1629878" y="1858362"/>
                    <a:pt x="3317508" y="1251969"/>
                    <a:pt x="4023360" y="453073"/>
                  </a:cubicBezTo>
                  <a:lnTo>
                    <a:pt x="3713657" y="0"/>
                  </a:lnTo>
                  <a:cubicBezTo>
                    <a:pt x="2949786" y="987927"/>
                    <a:pt x="1103161" y="1651953"/>
                    <a:pt x="0" y="1694732"/>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91" name="Isosceles Triangle 90">
              <a:extLst>
                <a:ext uri="{FF2B5EF4-FFF2-40B4-BE49-F238E27FC236}">
                  <a16:creationId xmlns:a16="http://schemas.microsoft.com/office/drawing/2014/main" id="{38EA9AB0-6724-12F9-E2DA-0DEC1FCC14EB}"/>
                </a:ext>
              </a:extLst>
            </p:cNvPr>
            <p:cNvSpPr/>
            <p:nvPr/>
          </p:nvSpPr>
          <p:spPr>
            <a:xfrm rot="3729669">
              <a:off x="10591691" y="1403139"/>
              <a:ext cx="793540" cy="436880"/>
            </a:xfrm>
            <a:prstGeom prst="triangl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grpSp>
      <p:sp>
        <p:nvSpPr>
          <p:cNvPr id="10" name="TextBox 9">
            <a:extLst>
              <a:ext uri="{FF2B5EF4-FFF2-40B4-BE49-F238E27FC236}">
                <a16:creationId xmlns:a16="http://schemas.microsoft.com/office/drawing/2014/main" id="{2C748187-766D-CA0B-166B-44D340F71D1A}"/>
              </a:ext>
            </a:extLst>
          </p:cNvPr>
          <p:cNvSpPr txBox="1"/>
          <p:nvPr/>
        </p:nvSpPr>
        <p:spPr>
          <a:xfrm>
            <a:off x="7596374" y="1663232"/>
            <a:ext cx="2423803" cy="527183"/>
          </a:xfrm>
          <a:prstGeom prst="roundRect">
            <a:avLst>
              <a:gd name="adj" fmla="val 50000"/>
            </a:avLst>
          </a:prstGeom>
          <a:solidFill>
            <a:schemeClr val="accent2"/>
          </a:solidFill>
          <a:ln w="31750">
            <a:solidFill>
              <a:schemeClr val="accent3"/>
            </a:solidFill>
            <a:miter lim="800000"/>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R="0" lvl="0" indent="0" algn="ctr" fontAlgn="auto">
              <a:lnSpc>
                <a:spcPct val="100000"/>
              </a:lnSpc>
              <a:spcBef>
                <a:spcPts val="0"/>
              </a:spcBef>
              <a:spcAft>
                <a:spcPts val="0"/>
              </a:spcAft>
              <a:buClrTx/>
              <a:buSzTx/>
              <a:buFontTx/>
              <a:buNone/>
              <a:tabLst/>
              <a:defRPr kumimoji="0" sz="1200" b="0" i="0" u="none" strike="noStrike" cap="none" spc="0" normalizeH="0" baseline="0">
                <a:ln>
                  <a:noFill/>
                </a:ln>
                <a:solidFill>
                  <a:schemeClr val="tx2"/>
                </a:solidFill>
                <a:effectLst/>
                <a:uLnTx/>
                <a:uFillTx/>
                <a:latin typeface="+mj-lt"/>
              </a:defRPr>
            </a:lvl1p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FFFFFF"/>
                </a:solidFill>
                <a:effectLst/>
                <a:uLnTx/>
                <a:uFillTx/>
                <a:latin typeface="Arial"/>
                <a:ea typeface="+mn-ea"/>
                <a:cs typeface="+mn-cs"/>
              </a:rPr>
              <a:t>Five-Year Contribution ex-TAC </a:t>
            </a:r>
            <a:br>
              <a:rPr kumimoji="0" lang="en-US" sz="1100" b="0" i="0" u="none" strike="noStrike" kern="1200" cap="none" spc="0" normalizeH="0" baseline="0" noProof="0" dirty="0">
                <a:ln>
                  <a:noFill/>
                </a:ln>
                <a:solidFill>
                  <a:srgbClr val="FFFFFF"/>
                </a:solidFill>
                <a:effectLst/>
                <a:uLnTx/>
                <a:uFillTx/>
                <a:latin typeface="Arial"/>
                <a:ea typeface="+mn-ea"/>
                <a:cs typeface="+mn-cs"/>
              </a:rPr>
            </a:br>
            <a:r>
              <a:rPr kumimoji="0" lang="en-US" sz="1100" b="0" i="0" u="none" strike="noStrike" kern="1200" cap="none" spc="0" normalizeH="0" baseline="0" noProof="0" dirty="0">
                <a:ln>
                  <a:noFill/>
                </a:ln>
                <a:solidFill>
                  <a:srgbClr val="FFFFFF"/>
                </a:solidFill>
                <a:effectLst/>
                <a:uLnTx/>
                <a:uFillTx/>
                <a:latin typeface="Arial"/>
                <a:ea typeface="+mn-ea"/>
                <a:cs typeface="+mn-cs"/>
              </a:rPr>
              <a:t>CAGR (2020 - 2025) = </a:t>
            </a:r>
            <a:r>
              <a:rPr kumimoji="0" lang="en-US" sz="1200" b="1" i="0" u="none" strike="noStrike" kern="1200" cap="none" spc="0" normalizeH="0" baseline="0" noProof="0" dirty="0">
                <a:ln>
                  <a:noFill/>
                </a:ln>
                <a:solidFill>
                  <a:srgbClr val="8CF585"/>
                </a:solidFill>
                <a:effectLst/>
                <a:uLnTx/>
                <a:uFillTx/>
                <a:latin typeface="Poppins" panose="00000500000000000000" pitchFamily="2" charset="0"/>
                <a:ea typeface="+mn-ea"/>
                <a:cs typeface="Poppins" panose="00000500000000000000" pitchFamily="2" charset="0"/>
              </a:rPr>
              <a:t>16%</a:t>
            </a:r>
            <a:endParaRPr kumimoji="0" lang="en-US" sz="2400" b="1" i="0" u="none" strike="noStrike" kern="1200" cap="none" spc="0" normalizeH="0" baseline="0" noProof="0" dirty="0">
              <a:ln>
                <a:noFill/>
              </a:ln>
              <a:solidFill>
                <a:srgbClr val="8CF585"/>
              </a:solidFill>
              <a:effectLst/>
              <a:uLnTx/>
              <a:uFillTx/>
              <a:latin typeface="Poppins" panose="00000500000000000000" pitchFamily="2" charset="0"/>
              <a:ea typeface="+mn-ea"/>
              <a:cs typeface="Poppins" panose="00000500000000000000" pitchFamily="2" charset="0"/>
            </a:endParaRPr>
          </a:p>
        </p:txBody>
      </p:sp>
    </p:spTree>
    <p:extLst>
      <p:ext uri="{BB962C8B-B14F-4D97-AF65-F5344CB8AC3E}">
        <p14:creationId xmlns:p14="http://schemas.microsoft.com/office/powerpoint/2010/main" val="29558392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gradFill>
          <a:gsLst>
            <a:gs pos="2000">
              <a:schemeClr val="accent1"/>
            </a:gs>
            <a:gs pos="100000">
              <a:schemeClr val="accent2"/>
            </a:gs>
          </a:gsLst>
          <a:lin ang="2700000" scaled="0"/>
        </a:gradFill>
        <a:effectLst/>
      </p:bgPr>
    </p:bg>
    <p:spTree>
      <p:nvGrpSpPr>
        <p:cNvPr id="1" name="">
          <a:extLst>
            <a:ext uri="{FF2B5EF4-FFF2-40B4-BE49-F238E27FC236}">
              <a16:creationId xmlns:a16="http://schemas.microsoft.com/office/drawing/2014/main" id="{8A8FE413-FA1D-2CB1-6849-60FB3E604DAF}"/>
            </a:ext>
          </a:extLst>
        </p:cNvPr>
        <p:cNvGrpSpPr/>
        <p:nvPr/>
      </p:nvGrpSpPr>
      <p:grpSpPr>
        <a:xfrm>
          <a:off x="0" y="0"/>
          <a:ext cx="0" cy="0"/>
          <a:chOff x="0" y="0"/>
          <a:chExt cx="0" cy="0"/>
        </a:xfrm>
      </p:grpSpPr>
      <p:pic>
        <p:nvPicPr>
          <p:cNvPr id="80" name="Picture 79">
            <a:extLst>
              <a:ext uri="{FF2B5EF4-FFF2-40B4-BE49-F238E27FC236}">
                <a16:creationId xmlns:a16="http://schemas.microsoft.com/office/drawing/2014/main" id="{A258CD24-55D4-7B62-246C-BEA179BF5617}"/>
              </a:ext>
            </a:extLst>
          </p:cNvPr>
          <p:cNvPicPr>
            <a:picLocks noChangeAspect="1"/>
          </p:cNvPicPr>
          <p:nvPr/>
        </p:nvPicPr>
        <p:blipFill>
          <a:blip r:embed="rId3">
            <a:alphaModFix amt="22000"/>
          </a:blip>
          <a:stretch>
            <a:fillRect/>
          </a:stretch>
        </p:blipFill>
        <p:spPr>
          <a:xfrm>
            <a:off x="0" y="0"/>
            <a:ext cx="12192000" cy="6858000"/>
          </a:xfrm>
          <a:prstGeom prst="rect">
            <a:avLst/>
          </a:prstGeom>
        </p:spPr>
      </p:pic>
      <p:sp>
        <p:nvSpPr>
          <p:cNvPr id="27" name="Title 4">
            <a:extLst>
              <a:ext uri="{FF2B5EF4-FFF2-40B4-BE49-F238E27FC236}">
                <a16:creationId xmlns:a16="http://schemas.microsoft.com/office/drawing/2014/main" id="{40E11645-EE79-E40E-BBF8-DCD61DE0C132}"/>
              </a:ext>
            </a:extLst>
          </p:cNvPr>
          <p:cNvSpPr>
            <a:spLocks noGrp="1"/>
          </p:cNvSpPr>
          <p:nvPr>
            <p:ph type="title"/>
          </p:nvPr>
        </p:nvSpPr>
        <p:spPr>
          <a:xfrm>
            <a:off x="495300" y="388614"/>
            <a:ext cx="9647941" cy="390876"/>
          </a:xfrm>
        </p:spPr>
        <p:txBody>
          <a:bodyPr/>
          <a:lstStyle/>
          <a:p>
            <a:pPr>
              <a:lnSpc>
                <a:spcPct val="110000"/>
              </a:lnSpc>
            </a:pPr>
            <a:r>
              <a:rPr lang="en-US" sz="2400" b="1" spc="0" dirty="0">
                <a:solidFill>
                  <a:srgbClr val="8CF585"/>
                </a:solidFill>
                <a:latin typeface="Poppins" panose="00000500000000000000" pitchFamily="2" charset="0"/>
                <a:ea typeface="+mn-ea"/>
                <a:cs typeface="Poppins" panose="00000500000000000000" pitchFamily="2" charset="0"/>
              </a:rPr>
              <a:t>From Consolidation to Differentiation</a:t>
            </a:r>
          </a:p>
        </p:txBody>
      </p:sp>
      <p:sp>
        <p:nvSpPr>
          <p:cNvPr id="39" name="Text Placeholder 4">
            <a:extLst>
              <a:ext uri="{FF2B5EF4-FFF2-40B4-BE49-F238E27FC236}">
                <a16:creationId xmlns:a16="http://schemas.microsoft.com/office/drawing/2014/main" id="{2CFFF15B-1E60-06A5-29B0-582E10235F21}"/>
              </a:ext>
            </a:extLst>
          </p:cNvPr>
          <p:cNvSpPr txBox="1">
            <a:spLocks/>
          </p:cNvSpPr>
          <p:nvPr/>
        </p:nvSpPr>
        <p:spPr>
          <a:xfrm>
            <a:off x="495302" y="6266772"/>
            <a:ext cx="4800828" cy="177150"/>
          </a:xfrm>
          <a:prstGeom prst="rect">
            <a:avLst/>
          </a:prstGeom>
        </p:spPr>
        <p:txBody>
          <a:bodyPr lIns="0" tIns="0" rIns="0" bIns="0" anchor="b" anchorCtr="0"/>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rgbClr val="000000"/>
                </a:solidFill>
                <a:latin typeface="Raleway ExtraBold"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5000"/>
              </a:lnSpc>
              <a:spcBef>
                <a:spcPts val="1000"/>
              </a:spcBef>
              <a:spcAft>
                <a:spcPts val="800"/>
              </a:spcAft>
              <a:buClrTx/>
              <a:buSzTx/>
              <a:buFont typeface="Arial" panose="020B0604020202020204" pitchFamily="34" charset="0"/>
              <a:buNone/>
              <a:tabLst/>
              <a:defRPr/>
            </a:pPr>
            <a:r>
              <a:rPr kumimoji="0" lang="en-US" sz="800" b="0" i="0" u="none" strike="noStrike" kern="100" cap="none" spc="0" normalizeH="0" baseline="0" noProof="0" dirty="0">
                <a:ln>
                  <a:noFill/>
                </a:ln>
                <a:solidFill>
                  <a:srgbClr val="ABB4BD"/>
                </a:solidFill>
                <a:effectLst/>
                <a:uLnTx/>
                <a:uFillTx/>
                <a:latin typeface="Arial"/>
                <a:ea typeface="Aptos" panose="020B0004020202020204" pitchFamily="34" charset="0"/>
                <a:cs typeface="Times New Roman" panose="02020603050405020304" pitchFamily="18" charset="0"/>
              </a:rPr>
              <a:t>Logos shown solely for reference purposes to denote product positioning within the AdTech landscape </a:t>
            </a:r>
          </a:p>
        </p:txBody>
      </p:sp>
      <p:sp>
        <p:nvSpPr>
          <p:cNvPr id="12" name="TextBox 11">
            <a:extLst>
              <a:ext uri="{FF2B5EF4-FFF2-40B4-BE49-F238E27FC236}">
                <a16:creationId xmlns:a16="http://schemas.microsoft.com/office/drawing/2014/main" id="{EDEFCB7C-0DE6-3643-CC90-33288CD342EE}"/>
              </a:ext>
            </a:extLst>
          </p:cNvPr>
          <p:cNvSpPr txBox="1">
            <a:spLocks/>
          </p:cNvSpPr>
          <p:nvPr/>
        </p:nvSpPr>
        <p:spPr>
          <a:xfrm>
            <a:off x="1054858" y="5535581"/>
            <a:ext cx="10024534" cy="562630"/>
          </a:xfrm>
          <a:prstGeom prst="roundRect">
            <a:avLst>
              <a:gd name="adj" fmla="val 50000"/>
            </a:avLst>
          </a:prstGeom>
          <a:solidFill>
            <a:schemeClr val="tx2">
              <a:alpha val="44000"/>
            </a:schemeClr>
          </a:solidFill>
        </p:spPr>
        <p:txBody>
          <a:bodyPr wrap="square"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8CF585"/>
                </a:solidFill>
                <a:effectLst/>
                <a:uLnTx/>
                <a:uFillTx/>
                <a:latin typeface="Poppins SemiBold" pitchFamily="2" charset="77"/>
                <a:ea typeface="Aptos" panose="020B0004020202020204" pitchFamily="34" charset="0"/>
                <a:cs typeface="Poppins SemiBold" pitchFamily="2" charset="77"/>
              </a:rPr>
              <a:t>Nexxen’s integrated end-to-end model is a key advantage </a:t>
            </a:r>
            <a:endParaRPr kumimoji="0" lang="en-US" sz="2000" b="1" i="0" u="none" strike="noStrike" kern="0" cap="none" spc="0" normalizeH="0" baseline="0" noProof="0" dirty="0">
              <a:ln>
                <a:noFill/>
              </a:ln>
              <a:solidFill>
                <a:srgbClr val="8CF585"/>
              </a:solidFill>
              <a:effectLst/>
              <a:uLnTx/>
              <a:uFillTx/>
              <a:latin typeface="Arial"/>
              <a:ea typeface="+mn-ea"/>
              <a:cs typeface="+mn-cs"/>
            </a:endParaRPr>
          </a:p>
        </p:txBody>
      </p:sp>
      <p:pic>
        <p:nvPicPr>
          <p:cNvPr id="81" name="Graphic 80">
            <a:extLst>
              <a:ext uri="{FF2B5EF4-FFF2-40B4-BE49-F238E27FC236}">
                <a16:creationId xmlns:a16="http://schemas.microsoft.com/office/drawing/2014/main" id="{D261A2A7-A359-621B-64BC-5EE9DA1BC21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753974" y="6415613"/>
            <a:ext cx="1185072" cy="290222"/>
          </a:xfrm>
          <a:prstGeom prst="rect">
            <a:avLst/>
          </a:prstGeom>
        </p:spPr>
      </p:pic>
      <p:grpSp>
        <p:nvGrpSpPr>
          <p:cNvPr id="16" name="Group 15">
            <a:extLst>
              <a:ext uri="{FF2B5EF4-FFF2-40B4-BE49-F238E27FC236}">
                <a16:creationId xmlns:a16="http://schemas.microsoft.com/office/drawing/2014/main" id="{8D9D1C36-484C-631F-B4A5-522BD88AED6B}"/>
              </a:ext>
            </a:extLst>
          </p:cNvPr>
          <p:cNvGrpSpPr/>
          <p:nvPr/>
        </p:nvGrpSpPr>
        <p:grpSpPr>
          <a:xfrm>
            <a:off x="963214" y="1634237"/>
            <a:ext cx="10163972" cy="3619934"/>
            <a:chOff x="1198034" y="1815892"/>
            <a:chExt cx="9795933" cy="3488856"/>
          </a:xfrm>
        </p:grpSpPr>
        <p:sp>
          <p:nvSpPr>
            <p:cNvPr id="36" name="TextBox 35">
              <a:extLst>
                <a:ext uri="{FF2B5EF4-FFF2-40B4-BE49-F238E27FC236}">
                  <a16:creationId xmlns:a16="http://schemas.microsoft.com/office/drawing/2014/main" id="{06AE2ADB-214E-5360-71FA-0BBFB66F1A05}"/>
                </a:ext>
              </a:extLst>
            </p:cNvPr>
            <p:cNvSpPr txBox="1">
              <a:spLocks/>
            </p:cNvSpPr>
            <p:nvPr/>
          </p:nvSpPr>
          <p:spPr>
            <a:xfrm>
              <a:off x="8286168" y="4566084"/>
              <a:ext cx="2458032" cy="73866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srgbClr val="FFFFFF"/>
                  </a:solidFill>
                  <a:effectLst/>
                  <a:uLnTx/>
                  <a:uFillTx/>
                  <a:latin typeface="Arial"/>
                  <a:ea typeface="+mn-ea"/>
                  <a:cs typeface="+mn-cs"/>
                </a:rPr>
                <a:t>End-to-End Players with Ad-Server, In-House Creative &amp; Data Platform</a:t>
              </a:r>
            </a:p>
          </p:txBody>
        </p:sp>
        <p:grpSp>
          <p:nvGrpSpPr>
            <p:cNvPr id="13" name="Group 12">
              <a:extLst>
                <a:ext uri="{FF2B5EF4-FFF2-40B4-BE49-F238E27FC236}">
                  <a16:creationId xmlns:a16="http://schemas.microsoft.com/office/drawing/2014/main" id="{E4C21717-DF33-C0A2-2369-35AED813FC74}"/>
                </a:ext>
              </a:extLst>
            </p:cNvPr>
            <p:cNvGrpSpPr/>
            <p:nvPr/>
          </p:nvGrpSpPr>
          <p:grpSpPr>
            <a:xfrm>
              <a:off x="8292915" y="2406650"/>
              <a:ext cx="2444538" cy="2027845"/>
              <a:chOff x="8292915" y="2406650"/>
              <a:chExt cx="2444538" cy="2027845"/>
            </a:xfrm>
          </p:grpSpPr>
          <p:sp>
            <p:nvSpPr>
              <p:cNvPr id="24" name="Rectangle 23">
                <a:extLst>
                  <a:ext uri="{FF2B5EF4-FFF2-40B4-BE49-F238E27FC236}">
                    <a16:creationId xmlns:a16="http://schemas.microsoft.com/office/drawing/2014/main" id="{F3B50E68-0209-DB51-2E5E-A5C3184152DF}"/>
                  </a:ext>
                </a:extLst>
              </p:cNvPr>
              <p:cNvSpPr>
                <a:spLocks/>
              </p:cNvSpPr>
              <p:nvPr/>
            </p:nvSpPr>
            <p:spPr>
              <a:xfrm>
                <a:off x="8292915" y="2406650"/>
                <a:ext cx="2444538" cy="2027845"/>
              </a:xfrm>
              <a:prstGeom prst="rect">
                <a:avLst/>
              </a:prstGeom>
              <a:gradFill>
                <a:gsLst>
                  <a:gs pos="2000">
                    <a:schemeClr val="accent4"/>
                  </a:gs>
                  <a:gs pos="100000">
                    <a:schemeClr val="accent5"/>
                  </a:gs>
                </a:gsLst>
                <a:lin ang="5400000" scaled="0"/>
              </a:gradFill>
              <a:ln w="381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8F8F8"/>
                  </a:solidFill>
                  <a:effectLst/>
                  <a:uLnTx/>
                  <a:uFillTx/>
                  <a:latin typeface="Calibri" panose="020F0502020204030204"/>
                  <a:ea typeface="+mn-ea"/>
                  <a:cs typeface="+mn-cs"/>
                </a:endParaRPr>
              </a:p>
            </p:txBody>
          </p:sp>
          <p:pic>
            <p:nvPicPr>
              <p:cNvPr id="37" name="Graphic 36">
                <a:extLst>
                  <a:ext uri="{FF2B5EF4-FFF2-40B4-BE49-F238E27FC236}">
                    <a16:creationId xmlns:a16="http://schemas.microsoft.com/office/drawing/2014/main" id="{6FD3AD89-F4C1-8E8D-7006-D4CCF6CF1E1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648343" y="3196755"/>
                <a:ext cx="1733682" cy="447634"/>
              </a:xfrm>
              <a:prstGeom prst="rect">
                <a:avLst/>
              </a:prstGeom>
            </p:spPr>
          </p:pic>
        </p:grpSp>
        <p:sp>
          <p:nvSpPr>
            <p:cNvPr id="35" name="TextBox 34">
              <a:extLst>
                <a:ext uri="{FF2B5EF4-FFF2-40B4-BE49-F238E27FC236}">
                  <a16:creationId xmlns:a16="http://schemas.microsoft.com/office/drawing/2014/main" id="{5A2147EA-F108-95DE-4BE7-50F70189FE16}"/>
                </a:ext>
              </a:extLst>
            </p:cNvPr>
            <p:cNvSpPr txBox="1">
              <a:spLocks/>
            </p:cNvSpPr>
            <p:nvPr/>
          </p:nvSpPr>
          <p:spPr>
            <a:xfrm>
              <a:off x="5964195" y="4566084"/>
              <a:ext cx="177434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srgbClr val="FFFFFF"/>
                  </a:solidFill>
                  <a:effectLst/>
                  <a:uLnTx/>
                  <a:uFillTx/>
                  <a:latin typeface="Arial"/>
                  <a:ea typeface="+mn-ea"/>
                  <a:cs typeface="+mn-cs"/>
                </a:rPr>
                <a:t>End-to-end Players</a:t>
              </a:r>
            </a:p>
          </p:txBody>
        </p:sp>
        <p:sp>
          <p:nvSpPr>
            <p:cNvPr id="29" name="TextBox 28">
              <a:extLst>
                <a:ext uri="{FF2B5EF4-FFF2-40B4-BE49-F238E27FC236}">
                  <a16:creationId xmlns:a16="http://schemas.microsoft.com/office/drawing/2014/main" id="{43216F0F-4F16-E432-AF44-5E134726F196}"/>
                </a:ext>
              </a:extLst>
            </p:cNvPr>
            <p:cNvSpPr txBox="1">
              <a:spLocks/>
            </p:cNvSpPr>
            <p:nvPr/>
          </p:nvSpPr>
          <p:spPr>
            <a:xfrm>
              <a:off x="3987777" y="4566084"/>
              <a:ext cx="1170597"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srgbClr val="FFFFFF"/>
                  </a:solidFill>
                  <a:effectLst/>
                  <a:uLnTx/>
                  <a:uFillTx/>
                  <a:latin typeface="Arial"/>
                  <a:ea typeface="+mn-ea"/>
                  <a:cs typeface="+mn-cs"/>
                </a:rPr>
                <a:t>SSP</a:t>
              </a:r>
            </a:p>
          </p:txBody>
        </p:sp>
        <p:sp>
          <p:nvSpPr>
            <p:cNvPr id="52" name="Rectangle 51">
              <a:extLst>
                <a:ext uri="{FF2B5EF4-FFF2-40B4-BE49-F238E27FC236}">
                  <a16:creationId xmlns:a16="http://schemas.microsoft.com/office/drawing/2014/main" id="{868FCA37-41EA-930A-350D-D189D4B8AEB9}"/>
                </a:ext>
              </a:extLst>
            </p:cNvPr>
            <p:cNvSpPr>
              <a:spLocks/>
            </p:cNvSpPr>
            <p:nvPr/>
          </p:nvSpPr>
          <p:spPr>
            <a:xfrm>
              <a:off x="3733369" y="2018247"/>
              <a:ext cx="1679412" cy="2416224"/>
            </a:xfrm>
            <a:prstGeom prst="rect">
              <a:avLst/>
            </a:prstGeom>
            <a:gradFill>
              <a:gsLst>
                <a:gs pos="1000">
                  <a:schemeClr val="bg1"/>
                </a:gs>
                <a:gs pos="100000">
                  <a:schemeClr val="accent3">
                    <a:lumMod val="20000"/>
                    <a:lumOff val="80000"/>
                  </a:schemeClr>
                </a:gs>
              </a:gsLst>
              <a:lin ang="5400000" scaled="0"/>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8F8F8"/>
                </a:solidFill>
                <a:effectLst/>
                <a:uLnTx/>
                <a:uFillTx/>
                <a:latin typeface="Calibri" panose="020F0502020204030204"/>
                <a:ea typeface="+mn-ea"/>
                <a:cs typeface="+mn-cs"/>
              </a:endParaRPr>
            </a:p>
          </p:txBody>
        </p:sp>
        <p:grpSp>
          <p:nvGrpSpPr>
            <p:cNvPr id="9" name="Group 8">
              <a:extLst>
                <a:ext uri="{FF2B5EF4-FFF2-40B4-BE49-F238E27FC236}">
                  <a16:creationId xmlns:a16="http://schemas.microsoft.com/office/drawing/2014/main" id="{23BE39D5-8355-A3AC-3FEB-FC03F9CF4649}"/>
                </a:ext>
              </a:extLst>
            </p:cNvPr>
            <p:cNvGrpSpPr/>
            <p:nvPr/>
          </p:nvGrpSpPr>
          <p:grpSpPr>
            <a:xfrm>
              <a:off x="6009768" y="2185862"/>
              <a:ext cx="1679412" cy="2248609"/>
              <a:chOff x="1452644" y="2185856"/>
              <a:chExt cx="1679412" cy="2248609"/>
            </a:xfrm>
          </p:grpSpPr>
          <p:sp>
            <p:nvSpPr>
              <p:cNvPr id="46" name="Rectangle 45">
                <a:extLst>
                  <a:ext uri="{FF2B5EF4-FFF2-40B4-BE49-F238E27FC236}">
                    <a16:creationId xmlns:a16="http://schemas.microsoft.com/office/drawing/2014/main" id="{36332ABF-5BC7-5489-91F7-2D9D7196C7A6}"/>
                  </a:ext>
                </a:extLst>
              </p:cNvPr>
              <p:cNvSpPr>
                <a:spLocks/>
              </p:cNvSpPr>
              <p:nvPr/>
            </p:nvSpPr>
            <p:spPr>
              <a:xfrm>
                <a:off x="1452644" y="2185856"/>
                <a:ext cx="1679412" cy="2248609"/>
              </a:xfrm>
              <a:prstGeom prst="rect">
                <a:avLst/>
              </a:prstGeom>
              <a:gradFill>
                <a:gsLst>
                  <a:gs pos="1000">
                    <a:schemeClr val="bg1"/>
                  </a:gs>
                  <a:gs pos="100000">
                    <a:schemeClr val="accent3">
                      <a:lumMod val="20000"/>
                      <a:lumOff val="80000"/>
                    </a:schemeClr>
                  </a:gs>
                </a:gsLst>
                <a:lin ang="5400000" scaled="0"/>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8F8F8"/>
                  </a:solidFill>
                  <a:effectLst/>
                  <a:uLnTx/>
                  <a:uFillTx/>
                  <a:latin typeface="Calibri" panose="020F0502020204030204"/>
                  <a:ea typeface="+mn-ea"/>
                  <a:cs typeface="+mn-cs"/>
                </a:endParaRPr>
              </a:p>
            </p:txBody>
          </p:sp>
          <p:pic>
            <p:nvPicPr>
              <p:cNvPr id="51" name="Graphic 50">
                <a:extLst>
                  <a:ext uri="{FF2B5EF4-FFF2-40B4-BE49-F238E27FC236}">
                    <a16:creationId xmlns:a16="http://schemas.microsoft.com/office/drawing/2014/main" id="{1B9DC9EA-7894-FCD9-B8FC-03E7B20DDE0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752087" y="2420490"/>
                <a:ext cx="1080526" cy="269516"/>
              </a:xfrm>
              <a:prstGeom prst="rect">
                <a:avLst/>
              </a:prstGeom>
            </p:spPr>
          </p:pic>
        </p:grpSp>
        <p:pic>
          <p:nvPicPr>
            <p:cNvPr id="60" name="Picture 38">
              <a:extLst>
                <a:ext uri="{FF2B5EF4-FFF2-40B4-BE49-F238E27FC236}">
                  <a16:creationId xmlns:a16="http://schemas.microsoft.com/office/drawing/2014/main" id="{A6A50DE9-244E-0CC0-F8F0-BB51B1E14FD6}"/>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480706" y="3139884"/>
              <a:ext cx="741318" cy="226524"/>
            </a:xfrm>
            <a:prstGeom prst="rect">
              <a:avLst/>
            </a:prstGeom>
            <a:noFill/>
            <a:extLst>
              <a:ext uri="{909E8E84-426E-40DD-AFC4-6F175D3DCCD1}">
                <a14:hiddenFill xmlns:a14="http://schemas.microsoft.com/office/drawing/2010/main">
                  <a:solidFill>
                    <a:srgbClr val="FFFFFF"/>
                  </a:solidFill>
                </a14:hiddenFill>
              </a:ext>
            </a:extLst>
          </p:spPr>
        </p:pic>
        <p:pic>
          <p:nvPicPr>
            <p:cNvPr id="61" name="Picture 40" descr="Taboola-logo-tagline-TM_color - NativeAdBuzz">
              <a:extLst>
                <a:ext uri="{FF2B5EF4-FFF2-40B4-BE49-F238E27FC236}">
                  <a16:creationId xmlns:a16="http://schemas.microsoft.com/office/drawing/2014/main" id="{0F14B5D9-3CDD-4FDB-5323-410C0D775DE1}"/>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266110" y="3767647"/>
              <a:ext cx="1170510" cy="531544"/>
            </a:xfrm>
            <a:prstGeom prst="rect">
              <a:avLst/>
            </a:prstGeom>
            <a:noFill/>
            <a:extLst>
              <a:ext uri="{909E8E84-426E-40DD-AFC4-6F175D3DCCD1}">
                <a14:hiddenFill xmlns:a14="http://schemas.microsoft.com/office/drawing/2010/main">
                  <a:solidFill>
                    <a:srgbClr val="FFFFFF"/>
                  </a:solidFill>
                </a14:hiddenFill>
              </a:ext>
            </a:extLst>
          </p:spPr>
        </p:pic>
        <p:pic>
          <p:nvPicPr>
            <p:cNvPr id="58" name="Graphic 57">
              <a:extLst>
                <a:ext uri="{FF2B5EF4-FFF2-40B4-BE49-F238E27FC236}">
                  <a16:creationId xmlns:a16="http://schemas.microsoft.com/office/drawing/2014/main" id="{0DC85E78-DC88-800E-997E-62123D5A801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032812" y="2257499"/>
              <a:ext cx="1080526" cy="269516"/>
            </a:xfrm>
            <a:prstGeom prst="rect">
              <a:avLst/>
            </a:prstGeom>
          </p:spPr>
        </p:pic>
        <p:grpSp>
          <p:nvGrpSpPr>
            <p:cNvPr id="76" name="Group 75">
              <a:extLst>
                <a:ext uri="{FF2B5EF4-FFF2-40B4-BE49-F238E27FC236}">
                  <a16:creationId xmlns:a16="http://schemas.microsoft.com/office/drawing/2014/main" id="{E9968BF9-52A5-81ED-2469-8B8AB9257B5B}"/>
                </a:ext>
              </a:extLst>
            </p:cNvPr>
            <p:cNvGrpSpPr/>
            <p:nvPr/>
          </p:nvGrpSpPr>
          <p:grpSpPr>
            <a:xfrm>
              <a:off x="4022357" y="2630425"/>
              <a:ext cx="1101436" cy="1699686"/>
              <a:chOff x="4022358" y="2630425"/>
              <a:chExt cx="1101436" cy="1699686"/>
            </a:xfrm>
          </p:grpSpPr>
          <p:pic>
            <p:nvPicPr>
              <p:cNvPr id="53" name="Picture 52">
                <a:extLst>
                  <a:ext uri="{FF2B5EF4-FFF2-40B4-BE49-F238E27FC236}">
                    <a16:creationId xmlns:a16="http://schemas.microsoft.com/office/drawing/2014/main" id="{4CAD279A-A16C-1150-F419-26FDC86E1F35}"/>
                  </a:ext>
                </a:extLst>
              </p:cNvPr>
              <p:cNvPicPr>
                <a:picLocks noChangeAspect="1"/>
              </p:cNvPicPr>
              <p:nvPr/>
            </p:nvPicPr>
            <p:blipFill>
              <a:blip r:embed="rId10"/>
              <a:stretch>
                <a:fillRect/>
              </a:stretch>
            </p:blipFill>
            <p:spPr>
              <a:xfrm>
                <a:off x="4085028" y="2994509"/>
                <a:ext cx="956872" cy="346260"/>
              </a:xfrm>
              <a:prstGeom prst="rect">
                <a:avLst/>
              </a:prstGeom>
            </p:spPr>
          </p:pic>
          <p:pic>
            <p:nvPicPr>
              <p:cNvPr id="54" name="Picture 53">
                <a:extLst>
                  <a:ext uri="{FF2B5EF4-FFF2-40B4-BE49-F238E27FC236}">
                    <a16:creationId xmlns:a16="http://schemas.microsoft.com/office/drawing/2014/main" id="{2869A4D7-E48F-C6EC-0D27-B1132BA3BC35}"/>
                  </a:ext>
                </a:extLst>
              </p:cNvPr>
              <p:cNvPicPr>
                <a:picLocks noChangeAspect="1"/>
              </p:cNvPicPr>
              <p:nvPr/>
            </p:nvPicPr>
            <p:blipFill rotWithShape="1">
              <a:blip r:embed="rId11"/>
              <a:srcRect l="18655" t="24386" r="17497" b="26623"/>
              <a:stretch/>
            </p:blipFill>
            <p:spPr>
              <a:xfrm>
                <a:off x="4141533" y="2630425"/>
                <a:ext cx="859638" cy="360954"/>
              </a:xfrm>
              <a:prstGeom prst="rect">
                <a:avLst/>
              </a:prstGeom>
            </p:spPr>
          </p:pic>
          <p:pic>
            <p:nvPicPr>
              <p:cNvPr id="55" name="Picture 28" descr="Freewheel - Freewheel A Comcast Company | Full Size PNG Download | SeekPNG">
                <a:extLst>
                  <a:ext uri="{FF2B5EF4-FFF2-40B4-BE49-F238E27FC236}">
                    <a16:creationId xmlns:a16="http://schemas.microsoft.com/office/drawing/2014/main" id="{981F2C3B-1515-FF8B-FFB0-986E37CEFE4D}"/>
                  </a:ext>
                </a:extLst>
              </p:cNvPr>
              <p:cNvPicPr>
                <a:picLocks noChangeAspect="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4022358" y="4117203"/>
                <a:ext cx="1101436" cy="212908"/>
              </a:xfrm>
              <a:prstGeom prst="rect">
                <a:avLst/>
              </a:prstGeom>
              <a:noFill/>
              <a:extLst>
                <a:ext uri="{909E8E84-426E-40DD-AFC4-6F175D3DCCD1}">
                  <a14:hiddenFill xmlns:a14="http://schemas.microsoft.com/office/drawing/2010/main">
                    <a:solidFill>
                      <a:srgbClr val="FFFFFF"/>
                    </a:solidFill>
                  </a14:hiddenFill>
                </a:ext>
              </a:extLst>
            </p:spPr>
          </p:pic>
          <p:pic>
            <p:nvPicPr>
              <p:cNvPr id="56" name="Picture 55">
                <a:extLst>
                  <a:ext uri="{FF2B5EF4-FFF2-40B4-BE49-F238E27FC236}">
                    <a16:creationId xmlns:a16="http://schemas.microsoft.com/office/drawing/2014/main" id="{E2C8DF29-F653-5DD2-4EF2-37C305F624E0}"/>
                  </a:ext>
                </a:extLst>
              </p:cNvPr>
              <p:cNvPicPr>
                <a:picLocks noChangeAspect="1"/>
              </p:cNvPicPr>
              <p:nvPr/>
            </p:nvPicPr>
            <p:blipFill>
              <a:blip r:embed="rId13"/>
              <a:stretch>
                <a:fillRect/>
              </a:stretch>
            </p:blipFill>
            <p:spPr>
              <a:xfrm>
                <a:off x="4228078" y="3392583"/>
                <a:ext cx="670770" cy="244706"/>
              </a:xfrm>
              <a:prstGeom prst="rect">
                <a:avLst/>
              </a:prstGeom>
            </p:spPr>
          </p:pic>
          <p:pic>
            <p:nvPicPr>
              <p:cNvPr id="57" name="Picture 30" descr="Smaato Logo PNG Transparent &amp; SVG Vector - Freebie Supply">
                <a:extLst>
                  <a:ext uri="{FF2B5EF4-FFF2-40B4-BE49-F238E27FC236}">
                    <a16:creationId xmlns:a16="http://schemas.microsoft.com/office/drawing/2014/main" id="{39A62A40-A4C8-CB79-B068-3BFD8394CC48}"/>
                  </a:ext>
                </a:extLst>
              </p:cNvPr>
              <p:cNvPicPr>
                <a:picLocks noChangeAspect="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4134835" y="3738509"/>
                <a:ext cx="902832" cy="19579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4" name="Group 13">
              <a:extLst>
                <a:ext uri="{FF2B5EF4-FFF2-40B4-BE49-F238E27FC236}">
                  <a16:creationId xmlns:a16="http://schemas.microsoft.com/office/drawing/2014/main" id="{8F68EEE1-C429-E07E-6C4F-5373BD3AFF76}"/>
                </a:ext>
              </a:extLst>
            </p:cNvPr>
            <p:cNvGrpSpPr/>
            <p:nvPr/>
          </p:nvGrpSpPr>
          <p:grpSpPr>
            <a:xfrm>
              <a:off x="1452644" y="1815892"/>
              <a:ext cx="1679412" cy="3057969"/>
              <a:chOff x="1452644" y="1815892"/>
              <a:chExt cx="1679412" cy="3057969"/>
            </a:xfrm>
          </p:grpSpPr>
          <p:grpSp>
            <p:nvGrpSpPr>
              <p:cNvPr id="10" name="Group 9">
                <a:extLst>
                  <a:ext uri="{FF2B5EF4-FFF2-40B4-BE49-F238E27FC236}">
                    <a16:creationId xmlns:a16="http://schemas.microsoft.com/office/drawing/2014/main" id="{49A33BFF-ADC0-B430-0A84-FF852FCD4D7E}"/>
                  </a:ext>
                </a:extLst>
              </p:cNvPr>
              <p:cNvGrpSpPr/>
              <p:nvPr/>
            </p:nvGrpSpPr>
            <p:grpSpPr>
              <a:xfrm>
                <a:off x="1452644" y="1815892"/>
                <a:ext cx="1679412" cy="2618583"/>
                <a:chOff x="6011659" y="1815892"/>
                <a:chExt cx="1679412" cy="2618583"/>
              </a:xfrm>
            </p:grpSpPr>
            <p:sp>
              <p:nvSpPr>
                <p:cNvPr id="59" name="Rectangle 58">
                  <a:extLst>
                    <a:ext uri="{FF2B5EF4-FFF2-40B4-BE49-F238E27FC236}">
                      <a16:creationId xmlns:a16="http://schemas.microsoft.com/office/drawing/2014/main" id="{4AA8AD9A-80FF-93E1-128A-D4ABF94AF882}"/>
                    </a:ext>
                  </a:extLst>
                </p:cNvPr>
                <p:cNvSpPr>
                  <a:spLocks/>
                </p:cNvSpPr>
                <p:nvPr/>
              </p:nvSpPr>
              <p:spPr>
                <a:xfrm>
                  <a:off x="6011659" y="1815892"/>
                  <a:ext cx="1679412" cy="2618583"/>
                </a:xfrm>
                <a:prstGeom prst="rect">
                  <a:avLst/>
                </a:prstGeom>
                <a:gradFill>
                  <a:gsLst>
                    <a:gs pos="1000">
                      <a:schemeClr val="bg1"/>
                    </a:gs>
                    <a:gs pos="100000">
                      <a:schemeClr val="accent3">
                        <a:lumMod val="20000"/>
                        <a:lumOff val="80000"/>
                      </a:schemeClr>
                    </a:gs>
                  </a:gsLst>
                  <a:lin ang="5400000" scaled="0"/>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8F8F8"/>
                    </a:solidFill>
                    <a:effectLst/>
                    <a:uLnTx/>
                    <a:uFillTx/>
                    <a:latin typeface="Calibri" panose="020F0502020204030204"/>
                    <a:ea typeface="+mn-ea"/>
                    <a:cs typeface="+mn-cs"/>
                  </a:endParaRPr>
                </a:p>
              </p:txBody>
            </p:sp>
            <p:pic>
              <p:nvPicPr>
                <p:cNvPr id="62" name="Graphic 61">
                  <a:extLst>
                    <a:ext uri="{FF2B5EF4-FFF2-40B4-BE49-F238E27FC236}">
                      <a16:creationId xmlns:a16="http://schemas.microsoft.com/office/drawing/2014/main" id="{C0FA7C75-0D62-A09A-7CB5-2D75DE24B43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311102" y="2047912"/>
                  <a:ext cx="1080526" cy="269516"/>
                </a:xfrm>
                <a:prstGeom prst="rect">
                  <a:avLst/>
                </a:prstGeom>
              </p:spPr>
            </p:pic>
          </p:grpSp>
          <p:sp>
            <p:nvSpPr>
              <p:cNvPr id="26" name="TextBox 25">
                <a:extLst>
                  <a:ext uri="{FF2B5EF4-FFF2-40B4-BE49-F238E27FC236}">
                    <a16:creationId xmlns:a16="http://schemas.microsoft.com/office/drawing/2014/main" id="{6A638A91-0042-A20F-9CAB-E9AF84FD9932}"/>
                  </a:ext>
                </a:extLst>
              </p:cNvPr>
              <p:cNvSpPr txBox="1">
                <a:spLocks/>
              </p:cNvSpPr>
              <p:nvPr/>
            </p:nvSpPr>
            <p:spPr>
              <a:xfrm>
                <a:off x="1707052" y="4566084"/>
                <a:ext cx="1170597"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srgbClr val="FFFFFF"/>
                    </a:solidFill>
                    <a:effectLst/>
                    <a:uLnTx/>
                    <a:uFillTx/>
                    <a:latin typeface="Arial"/>
                    <a:ea typeface="+mn-ea"/>
                    <a:cs typeface="+mn-cs"/>
                  </a:rPr>
                  <a:t>DSP</a:t>
                </a:r>
              </a:p>
            </p:txBody>
          </p:sp>
          <p:pic>
            <p:nvPicPr>
              <p:cNvPr id="47" name="Picture 46">
                <a:extLst>
                  <a:ext uri="{FF2B5EF4-FFF2-40B4-BE49-F238E27FC236}">
                    <a16:creationId xmlns:a16="http://schemas.microsoft.com/office/drawing/2014/main" id="{4DEFA5BB-473A-2113-EFF9-BC25CC1924A6}"/>
                  </a:ext>
                </a:extLst>
              </p:cNvPr>
              <p:cNvPicPr>
                <a:picLocks noChangeAspect="1"/>
              </p:cNvPicPr>
              <p:nvPr/>
            </p:nvPicPr>
            <p:blipFill>
              <a:blip r:embed="rId15"/>
              <a:srcRect t="10509" b="10509"/>
              <a:stretch/>
            </p:blipFill>
            <p:spPr>
              <a:xfrm>
                <a:off x="1752986" y="2830935"/>
                <a:ext cx="1078728" cy="133224"/>
              </a:xfrm>
              <a:prstGeom prst="rect">
                <a:avLst/>
              </a:prstGeom>
            </p:spPr>
          </p:pic>
          <p:pic>
            <p:nvPicPr>
              <p:cNvPr id="48" name="Picture 2" descr="Viant Technology Announces Second Quarter 2021 Financial Results | Viant">
                <a:extLst>
                  <a:ext uri="{FF2B5EF4-FFF2-40B4-BE49-F238E27FC236}">
                    <a16:creationId xmlns:a16="http://schemas.microsoft.com/office/drawing/2014/main" id="{3E30A651-7604-0F52-070E-E3FEFB1949F7}"/>
                  </a:ext>
                </a:extLst>
              </p:cNvPr>
              <p:cNvPicPr>
                <a:picLocks noChangeAspect="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1966835" y="2534296"/>
                <a:ext cx="651030" cy="112402"/>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49">
                <a:extLst>
                  <a:ext uri="{FF2B5EF4-FFF2-40B4-BE49-F238E27FC236}">
                    <a16:creationId xmlns:a16="http://schemas.microsoft.com/office/drawing/2014/main" id="{B85F1A39-0647-3DF2-AB51-60A4E1A1BDA6}"/>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1836955" y="3140140"/>
                <a:ext cx="910790" cy="170992"/>
              </a:xfrm>
              <a:prstGeom prst="rect">
                <a:avLst/>
              </a:prstGeom>
            </p:spPr>
          </p:pic>
          <p:pic>
            <p:nvPicPr>
              <p:cNvPr id="1026" name="Picture 2" descr="Simpli.fi Unveils Next Generation AI-Driven Advertising Solutions, Powered  by the Company's Highly Granular Unstructured Data Set and Unmatched  Campaign Volume">
                <a:extLst>
                  <a:ext uri="{FF2B5EF4-FFF2-40B4-BE49-F238E27FC236}">
                    <a16:creationId xmlns:a16="http://schemas.microsoft.com/office/drawing/2014/main" id="{9DEEA89C-6A86-BFD2-21EB-076B9138978B}"/>
                  </a:ext>
                </a:extLst>
              </p:cNvPr>
              <p:cNvPicPr>
                <a:picLocks noChangeAspect="1" noChangeArrowheads="1"/>
              </p:cNvPicPr>
              <p:nvPr/>
            </p:nvPicPr>
            <p:blipFill rotWithShape="1">
              <a:blip r:embed="rId18">
                <a:clrChange>
                  <a:clrFrom>
                    <a:srgbClr val="FFFFFF"/>
                  </a:clrFrom>
                  <a:clrTo>
                    <a:srgbClr val="FFFFFF">
                      <a:alpha val="0"/>
                    </a:srgbClr>
                  </a:clrTo>
                </a:clrChange>
                <a:extLst>
                  <a:ext uri="{28A0092B-C50C-407E-A947-70E740481C1C}">
                    <a14:useLocalDpi xmlns:a14="http://schemas.microsoft.com/office/drawing/2010/main" val="0"/>
                  </a:ext>
                </a:extLst>
              </a:blip>
              <a:srcRect t="32811" b="32811"/>
              <a:stretch/>
            </p:blipFill>
            <p:spPr bwMode="auto">
              <a:xfrm>
                <a:off x="1874594" y="3485842"/>
                <a:ext cx="835512" cy="15043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Brand Assets">
                <a:extLst>
                  <a:ext uri="{FF2B5EF4-FFF2-40B4-BE49-F238E27FC236}">
                    <a16:creationId xmlns:a16="http://schemas.microsoft.com/office/drawing/2014/main" id="{9BDEF227-827B-EE5C-3402-F16F448C1673}"/>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t="20660" b="22611"/>
              <a:stretch/>
            </p:blipFill>
            <p:spPr bwMode="auto">
              <a:xfrm>
                <a:off x="1873249" y="3731927"/>
                <a:ext cx="838202" cy="19645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asis Technologies">
                <a:extLst>
                  <a:ext uri="{FF2B5EF4-FFF2-40B4-BE49-F238E27FC236}">
                    <a16:creationId xmlns:a16="http://schemas.microsoft.com/office/drawing/2014/main" id="{F5C125EA-C148-26B6-94EA-B71D541CE104}"/>
                  </a:ext>
                </a:extLst>
              </p:cNvPr>
              <p:cNvPicPr>
                <a:picLocks noChangeAspect="1" noChangeArrowheads="1"/>
              </p:cNvPicPr>
              <p:nvPr/>
            </p:nvPicPr>
            <p:blipFill rotWithShape="1">
              <a:blip r:embed="rId20">
                <a:extLst>
                  <a:ext uri="{28A0092B-C50C-407E-A947-70E740481C1C}">
                    <a14:useLocalDpi xmlns:a14="http://schemas.microsoft.com/office/drawing/2010/main" val="0"/>
                  </a:ext>
                </a:extLst>
              </a:blip>
              <a:srcRect t="31873" b="31873"/>
              <a:stretch/>
            </p:blipFill>
            <p:spPr bwMode="auto">
              <a:xfrm>
                <a:off x="2030413" y="4069359"/>
                <a:ext cx="523875" cy="189925"/>
              </a:xfrm>
              <a:prstGeom prst="rect">
                <a:avLst/>
              </a:prstGeom>
              <a:noFill/>
              <a:extLst>
                <a:ext uri="{909E8E84-426E-40DD-AFC4-6F175D3DCCD1}">
                  <a14:hiddenFill xmlns:a14="http://schemas.microsoft.com/office/drawing/2010/main">
                    <a:solidFill>
                      <a:srgbClr val="FFFFFF"/>
                    </a:solidFill>
                  </a14:hiddenFill>
                </a:ext>
              </a:extLst>
            </p:spPr>
          </p:pic>
        </p:grpSp>
        <p:cxnSp>
          <p:nvCxnSpPr>
            <p:cNvPr id="25" name="Straight Connector 24">
              <a:extLst>
                <a:ext uri="{FF2B5EF4-FFF2-40B4-BE49-F238E27FC236}">
                  <a16:creationId xmlns:a16="http://schemas.microsoft.com/office/drawing/2014/main" id="{259865C7-4792-6708-BA00-6CF67DC390BD}"/>
                </a:ext>
              </a:extLst>
            </p:cNvPr>
            <p:cNvCxnSpPr>
              <a:cxnSpLocks/>
            </p:cNvCxnSpPr>
            <p:nvPr/>
          </p:nvCxnSpPr>
          <p:spPr>
            <a:xfrm>
              <a:off x="1198034" y="4434510"/>
              <a:ext cx="9795933" cy="0"/>
            </a:xfrm>
            <a:prstGeom prst="line">
              <a:avLst/>
            </a:prstGeom>
            <a:noFill/>
            <a:ln w="25400" cap="flat" cmpd="sng" algn="ctr">
              <a:solidFill>
                <a:schemeClr val="accent3"/>
              </a:solidFill>
              <a:prstDash val="solid"/>
              <a:miter lim="800000"/>
            </a:ln>
            <a:effectLst/>
          </p:spPr>
        </p:cxnSp>
      </p:grpSp>
    </p:spTree>
    <p:extLst>
      <p:ext uri="{BB962C8B-B14F-4D97-AF65-F5344CB8AC3E}">
        <p14:creationId xmlns:p14="http://schemas.microsoft.com/office/powerpoint/2010/main" val="121874487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MasterSp="0">
  <p:cSld>
    <p:bg>
      <p:bgPr>
        <a:gradFill>
          <a:gsLst>
            <a:gs pos="2000">
              <a:schemeClr val="accent1"/>
            </a:gs>
            <a:gs pos="100000">
              <a:schemeClr val="accent2"/>
            </a:gs>
          </a:gsLst>
          <a:lin ang="2700000" scaled="0"/>
        </a:gradFill>
        <a:effectLst/>
      </p:bgPr>
    </p:bg>
    <p:spTree>
      <p:nvGrpSpPr>
        <p:cNvPr id="1" name="">
          <a:extLst>
            <a:ext uri="{FF2B5EF4-FFF2-40B4-BE49-F238E27FC236}">
              <a16:creationId xmlns:a16="http://schemas.microsoft.com/office/drawing/2014/main" id="{EC0987E1-F8E1-9D22-908C-8350A9D0217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DD5C3D5C-2E11-8DCD-7495-8BE7A03668BD}"/>
              </a:ext>
            </a:extLst>
          </p:cNvPr>
          <p:cNvPicPr>
            <a:picLocks noChangeAspect="1"/>
          </p:cNvPicPr>
          <p:nvPr/>
        </p:nvPicPr>
        <p:blipFill>
          <a:blip r:embed="rId3">
            <a:alphaModFix amt="10000"/>
          </a:blip>
          <a:srcRect l="7946"/>
          <a:stretch/>
        </p:blipFill>
        <p:spPr>
          <a:xfrm flipH="1" flipV="1">
            <a:off x="0" y="0"/>
            <a:ext cx="12192000" cy="6858000"/>
          </a:xfrm>
          <a:prstGeom prst="rect">
            <a:avLst/>
          </a:prstGeom>
        </p:spPr>
      </p:pic>
      <p:sp>
        <p:nvSpPr>
          <p:cNvPr id="4" name="Title 24">
            <a:extLst>
              <a:ext uri="{FF2B5EF4-FFF2-40B4-BE49-F238E27FC236}">
                <a16:creationId xmlns:a16="http://schemas.microsoft.com/office/drawing/2014/main" id="{AB5E7AF9-67D5-BCDE-92F5-7E074C571934}"/>
              </a:ext>
            </a:extLst>
          </p:cNvPr>
          <p:cNvSpPr>
            <a:spLocks noGrp="1"/>
          </p:cNvSpPr>
          <p:nvPr>
            <p:ph type="title"/>
          </p:nvPr>
        </p:nvSpPr>
        <p:spPr>
          <a:xfrm>
            <a:off x="495300" y="356705"/>
            <a:ext cx="11165189" cy="456022"/>
          </a:xfrm>
        </p:spPr>
        <p:txBody>
          <a:bodyPr/>
          <a:lstStyle/>
          <a:p>
            <a:pPr marL="0" marR="0">
              <a:lnSpc>
                <a:spcPct val="110000"/>
              </a:lnSpc>
              <a:spcAft>
                <a:spcPts val="800"/>
              </a:spcAft>
            </a:pPr>
            <a:r>
              <a:rPr lang="en-US" b="1" spc="0" dirty="0">
                <a:solidFill>
                  <a:srgbClr val="8CF585"/>
                </a:solidFill>
                <a:latin typeface="Poppins" panose="00000500000000000000" pitchFamily="2" charset="0"/>
                <a:ea typeface="+mn-ea"/>
                <a:cs typeface="Poppins" panose="00000500000000000000" pitchFamily="2" charset="0"/>
              </a:rPr>
              <a:t>All Eyes on CTV and Video</a:t>
            </a:r>
          </a:p>
        </p:txBody>
      </p:sp>
      <p:sp>
        <p:nvSpPr>
          <p:cNvPr id="8" name="Text Placeholder 4">
            <a:extLst>
              <a:ext uri="{FF2B5EF4-FFF2-40B4-BE49-F238E27FC236}">
                <a16:creationId xmlns:a16="http://schemas.microsoft.com/office/drawing/2014/main" id="{621C1928-3304-FDA4-62C2-02CC67ADC44B}"/>
              </a:ext>
            </a:extLst>
          </p:cNvPr>
          <p:cNvSpPr txBox="1">
            <a:spLocks/>
          </p:cNvSpPr>
          <p:nvPr/>
        </p:nvSpPr>
        <p:spPr>
          <a:xfrm>
            <a:off x="495300" y="5994054"/>
            <a:ext cx="9786114" cy="312476"/>
          </a:xfrm>
          <a:prstGeom prst="rect">
            <a:avLst/>
          </a:prstGeom>
        </p:spPr>
        <p:txBody>
          <a:bodyPr lIns="0" tIns="0" rIns="0" bIns="0" anchor="b" anchorCtr="0"/>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rgbClr val="000000"/>
                </a:solidFill>
                <a:latin typeface="Raleway ExtraBold"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 typeface="Arial" panose="020B0604020202020204" pitchFamily="34" charset="0"/>
              <a:buNone/>
              <a:tabLst/>
              <a:defRPr/>
            </a:pPr>
            <a:r>
              <a:rPr kumimoji="0" lang="en-US" sz="800" b="0" i="0" u="none" strike="noStrike" kern="100" cap="none" spc="0" normalizeH="0" baseline="0" noProof="0" dirty="0">
                <a:ln>
                  <a:noFill/>
                </a:ln>
                <a:solidFill>
                  <a:srgbClr val="ABB4BD"/>
                </a:solidFill>
                <a:effectLst/>
                <a:uLnTx/>
                <a:uFillTx/>
                <a:latin typeface="Arial"/>
                <a:ea typeface="Aptos" panose="020B0004020202020204" pitchFamily="34" charset="0"/>
                <a:cs typeface="Times New Roman" panose="02020603050405020304" pitchFamily="18" charset="0"/>
              </a:rPr>
              <a:t>FY 2022 results include contributions from Amobee from 09/12/2022 – 12/31/2022</a:t>
            </a:r>
          </a:p>
          <a:p>
            <a:pPr marL="0" marR="0" lvl="0" indent="0" algn="l" defTabSz="914400" rtl="0" eaLnBrk="1" fontAlgn="auto" latinLnBrk="0" hangingPunct="1">
              <a:lnSpc>
                <a:spcPct val="110000"/>
              </a:lnSpc>
              <a:spcBef>
                <a:spcPts val="0"/>
              </a:spcBef>
              <a:spcAft>
                <a:spcPts val="0"/>
              </a:spcAft>
              <a:buClrTx/>
              <a:buSzTx/>
              <a:buFont typeface="Arial" panose="020B0604020202020204" pitchFamily="34" charset="0"/>
              <a:buNone/>
              <a:tabLst/>
              <a:defRPr/>
            </a:pPr>
            <a:r>
              <a:rPr kumimoji="0" lang="en-US" sz="800" b="0" i="0" u="none" strike="noStrike" kern="100" cap="none" spc="0" normalizeH="0" baseline="0" noProof="0" dirty="0">
                <a:ln>
                  <a:noFill/>
                </a:ln>
                <a:solidFill>
                  <a:srgbClr val="ABB4BD"/>
                </a:solidFill>
                <a:effectLst/>
                <a:uLnTx/>
                <a:uFillTx/>
                <a:latin typeface="Arial"/>
                <a:ea typeface="Aptos" panose="020B0004020202020204" pitchFamily="34" charset="0"/>
                <a:cs typeface="Times New Roman" panose="02020603050405020304" pitchFamily="18" charset="0"/>
              </a:rPr>
              <a:t>FY 2023 and FY 2024 results, and FY 2025 estimates, reflect combined results and estimates from Nexxen and Amobee </a:t>
            </a:r>
          </a:p>
        </p:txBody>
      </p:sp>
      <p:cxnSp>
        <p:nvCxnSpPr>
          <p:cNvPr id="9" name="Straight Connector 8">
            <a:extLst>
              <a:ext uri="{FF2B5EF4-FFF2-40B4-BE49-F238E27FC236}">
                <a16:creationId xmlns:a16="http://schemas.microsoft.com/office/drawing/2014/main" id="{22B2A005-BA97-C63F-DF25-0E6B3B80EA12}"/>
              </a:ext>
            </a:extLst>
          </p:cNvPr>
          <p:cNvCxnSpPr>
            <a:cxnSpLocks/>
          </p:cNvCxnSpPr>
          <p:nvPr/>
        </p:nvCxnSpPr>
        <p:spPr>
          <a:xfrm>
            <a:off x="6096000" y="1778000"/>
            <a:ext cx="0" cy="4055533"/>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graphicFrame>
        <p:nvGraphicFramePr>
          <p:cNvPr id="38" name="Chart 37">
            <a:extLst>
              <a:ext uri="{FF2B5EF4-FFF2-40B4-BE49-F238E27FC236}">
                <a16:creationId xmlns:a16="http://schemas.microsoft.com/office/drawing/2014/main" id="{37E113CF-9E27-2E9E-9D32-F92D43F169C5}"/>
              </a:ext>
            </a:extLst>
          </p:cNvPr>
          <p:cNvGraphicFramePr/>
          <p:nvPr/>
        </p:nvGraphicFramePr>
        <p:xfrm>
          <a:off x="536498" y="2880059"/>
          <a:ext cx="4999063" cy="2649516"/>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39" name="Chart 38">
            <a:extLst>
              <a:ext uri="{FF2B5EF4-FFF2-40B4-BE49-F238E27FC236}">
                <a16:creationId xmlns:a16="http://schemas.microsoft.com/office/drawing/2014/main" id="{7AEEF29D-0433-37CD-7BD1-54C0D8590EBC}"/>
              </a:ext>
            </a:extLst>
          </p:cNvPr>
          <p:cNvGraphicFramePr/>
          <p:nvPr/>
        </p:nvGraphicFramePr>
        <p:xfrm>
          <a:off x="6666264" y="2609129"/>
          <a:ext cx="4896948" cy="3031040"/>
        </p:xfrm>
        <a:graphic>
          <a:graphicData uri="http://schemas.openxmlformats.org/drawingml/2006/chart">
            <c:chart xmlns:c="http://schemas.openxmlformats.org/drawingml/2006/chart" xmlns:r="http://schemas.openxmlformats.org/officeDocument/2006/relationships" r:id="rId5"/>
          </a:graphicData>
        </a:graphic>
      </p:graphicFrame>
      <p:pic>
        <p:nvPicPr>
          <p:cNvPr id="10" name="Graphic 9">
            <a:extLst>
              <a:ext uri="{FF2B5EF4-FFF2-40B4-BE49-F238E27FC236}">
                <a16:creationId xmlns:a16="http://schemas.microsoft.com/office/drawing/2014/main" id="{C1545853-2DE1-0D0D-6A71-5E0B0CA7FADF}"/>
              </a:ext>
            </a:extLst>
          </p:cNvPr>
          <p:cNvPicPr>
            <a:picLocks noGrp="1" noRot="1" noMove="1" noResize="1" noEditPoints="1" noAdjustHandles="1" noChangeArrowheads="1" noChangeShapeType="1" noCrop="1"/>
          </p:cNvPicPr>
          <p:nvPr/>
        </p:nvPicPr>
        <p:blipFill>
          <a:blip r:embed="rId6">
            <a:extLst>
              <a:ext uri="{96DAC541-7B7A-43D3-8B79-37D633B846F1}">
                <asvg:svgBlip xmlns:asvg="http://schemas.microsoft.com/office/drawing/2016/SVG/main" r:embed="rId7"/>
              </a:ext>
            </a:extLst>
          </a:blip>
          <a:stretch>
            <a:fillRect/>
          </a:stretch>
        </p:blipFill>
        <p:spPr>
          <a:xfrm>
            <a:off x="10753974" y="6415613"/>
            <a:ext cx="1185072" cy="290222"/>
          </a:xfrm>
          <a:prstGeom prst="rect">
            <a:avLst/>
          </a:prstGeom>
        </p:spPr>
      </p:pic>
      <p:sp>
        <p:nvSpPr>
          <p:cNvPr id="11" name="TextBox 10">
            <a:extLst>
              <a:ext uri="{FF2B5EF4-FFF2-40B4-BE49-F238E27FC236}">
                <a16:creationId xmlns:a16="http://schemas.microsoft.com/office/drawing/2014/main" id="{68403B3A-1474-93F2-EA41-42A7F5653289}"/>
              </a:ext>
            </a:extLst>
          </p:cNvPr>
          <p:cNvSpPr txBox="1">
            <a:spLocks noGrp="1" noRot="1" noMove="1" noResize="1" noEditPoints="1" noAdjustHandles="1" noChangeArrowheads="1" noChangeShapeType="1"/>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sp>
        <p:nvSpPr>
          <p:cNvPr id="5" name="Text Placeholder 4">
            <a:extLst>
              <a:ext uri="{FF2B5EF4-FFF2-40B4-BE49-F238E27FC236}">
                <a16:creationId xmlns:a16="http://schemas.microsoft.com/office/drawing/2014/main" id="{517E39F7-A7AF-EDE7-9F43-D25ECE87041D}"/>
              </a:ext>
            </a:extLst>
          </p:cNvPr>
          <p:cNvSpPr txBox="1">
            <a:spLocks/>
          </p:cNvSpPr>
          <p:nvPr/>
        </p:nvSpPr>
        <p:spPr>
          <a:xfrm>
            <a:off x="8065145" y="5443943"/>
            <a:ext cx="2056756" cy="177800"/>
          </a:xfrm>
          <a:prstGeom prst="rect">
            <a:avLst/>
          </a:prstGeom>
        </p:spPr>
        <p:txBody>
          <a:bodyPr lIns="0" tIns="0" rIns="0" bIns="0" anchor="b" anchorCtr="0"/>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rgbClr val="000000"/>
                </a:solidFill>
                <a:latin typeface="Raleway ExtraBold"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0"/>
              </a:spcBef>
              <a:spcAft>
                <a:spcPts val="0"/>
              </a:spcAft>
              <a:buClrTx/>
              <a:buSzTx/>
              <a:buFont typeface="Arial" panose="020B0604020202020204" pitchFamily="34" charset="0"/>
              <a:buNone/>
              <a:tabLst/>
              <a:defRPr/>
            </a:pPr>
            <a:r>
              <a:rPr kumimoji="0" lang="en-US" sz="800" b="0" i="0" u="none" strike="noStrike" kern="100" cap="none" spc="0" normalizeH="0" baseline="0" noProof="0" dirty="0">
                <a:ln>
                  <a:noFill/>
                </a:ln>
                <a:solidFill>
                  <a:srgbClr val="ABB4BD"/>
                </a:solidFill>
                <a:effectLst/>
                <a:uLnTx/>
                <a:uFillTx/>
                <a:latin typeface="Arial"/>
                <a:ea typeface="Aptos" panose="020B0004020202020204" pitchFamily="34" charset="0"/>
                <a:cs typeface="Times New Roman" panose="02020603050405020304" pitchFamily="18" charset="0"/>
              </a:rPr>
              <a:t>“Other” Includes Audio and Service Tools</a:t>
            </a:r>
          </a:p>
        </p:txBody>
      </p:sp>
      <p:sp>
        <p:nvSpPr>
          <p:cNvPr id="13" name="Text Placeholder 4">
            <a:extLst>
              <a:ext uri="{FF2B5EF4-FFF2-40B4-BE49-F238E27FC236}">
                <a16:creationId xmlns:a16="http://schemas.microsoft.com/office/drawing/2014/main" id="{0D6D3437-054C-2763-C67B-150CE8D7289D}"/>
              </a:ext>
            </a:extLst>
          </p:cNvPr>
          <p:cNvSpPr txBox="1">
            <a:spLocks/>
          </p:cNvSpPr>
          <p:nvPr/>
        </p:nvSpPr>
        <p:spPr>
          <a:xfrm>
            <a:off x="1708994" y="5538610"/>
            <a:ext cx="3331633" cy="177800"/>
          </a:xfrm>
          <a:prstGeom prst="rect">
            <a:avLst/>
          </a:prstGeom>
        </p:spPr>
        <p:txBody>
          <a:bodyPr lIns="0" tIns="0" rIns="0" bIns="0" anchor="b" anchorCtr="0"/>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rgbClr val="000000"/>
                </a:solidFill>
                <a:latin typeface="Raleway ExtraBold"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0"/>
              </a:spcBef>
              <a:spcAft>
                <a:spcPts val="0"/>
              </a:spcAft>
              <a:buClrTx/>
              <a:buSzTx/>
              <a:buFont typeface="Arial" panose="020B0604020202020204" pitchFamily="34" charset="0"/>
              <a:buNone/>
              <a:tabLst/>
              <a:defRPr/>
            </a:pPr>
            <a:r>
              <a:rPr kumimoji="0" lang="en-US" sz="800" b="0" i="0" u="none" strike="noStrike" kern="100" cap="none" spc="0" normalizeH="0" baseline="0" noProof="0" dirty="0">
                <a:ln>
                  <a:noFill/>
                </a:ln>
                <a:solidFill>
                  <a:srgbClr val="ABB4BD"/>
                </a:solidFill>
                <a:effectLst/>
                <a:uLnTx/>
                <a:uFillTx/>
                <a:latin typeface="Arial"/>
                <a:ea typeface="Aptos" panose="020B0004020202020204" pitchFamily="34" charset="0"/>
                <a:cs typeface="Times New Roman" panose="02020603050405020304" pitchFamily="18" charset="0"/>
              </a:rPr>
              <a:t>“Other” Includes ATV and Data Products</a:t>
            </a:r>
          </a:p>
        </p:txBody>
      </p:sp>
      <p:grpSp>
        <p:nvGrpSpPr>
          <p:cNvPr id="20" name="Group 19">
            <a:extLst>
              <a:ext uri="{FF2B5EF4-FFF2-40B4-BE49-F238E27FC236}">
                <a16:creationId xmlns:a16="http://schemas.microsoft.com/office/drawing/2014/main" id="{F7EF19B6-C2E5-55CD-0A5F-02FA9E465D25}"/>
              </a:ext>
            </a:extLst>
          </p:cNvPr>
          <p:cNvGrpSpPr/>
          <p:nvPr/>
        </p:nvGrpSpPr>
        <p:grpSpPr>
          <a:xfrm>
            <a:off x="4822746" y="2691679"/>
            <a:ext cx="616557" cy="1892298"/>
            <a:chOff x="2391756" y="3136901"/>
            <a:chExt cx="616557" cy="1700553"/>
          </a:xfrm>
        </p:grpSpPr>
        <p:sp>
          <p:nvSpPr>
            <p:cNvPr id="21" name="TextBox 20">
              <a:extLst>
                <a:ext uri="{FF2B5EF4-FFF2-40B4-BE49-F238E27FC236}">
                  <a16:creationId xmlns:a16="http://schemas.microsoft.com/office/drawing/2014/main" id="{8643145B-BFFD-0DF1-EA70-291E7CD0ED25}"/>
                </a:ext>
              </a:extLst>
            </p:cNvPr>
            <p:cNvSpPr txBox="1"/>
            <p:nvPr/>
          </p:nvSpPr>
          <p:spPr>
            <a:xfrm>
              <a:off x="2391756" y="3136901"/>
              <a:ext cx="440344" cy="242502"/>
            </a:xfrm>
            <a:prstGeom prst="roundRect">
              <a:avLst>
                <a:gd name="adj" fmla="val 20726"/>
              </a:avLst>
            </a:prstGeom>
            <a:solidFill>
              <a:schemeClr val="accent2"/>
            </a:solidFill>
            <a:ln w="15875">
              <a:solidFill>
                <a:schemeClr val="bg2"/>
              </a:solidFill>
              <a:miter lim="800000"/>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fontAlgn="auto">
                <a:lnSpc>
                  <a:spcPct val="100000"/>
                </a:lnSpc>
                <a:spcBef>
                  <a:spcPts val="0"/>
                </a:spcBef>
                <a:spcAft>
                  <a:spcPts val="0"/>
                </a:spcAft>
                <a:buClrTx/>
                <a:buSzTx/>
                <a:buFontTx/>
                <a:buNone/>
                <a:tabLst/>
                <a:defRPr kumimoji="0" sz="1200" b="0" i="0" u="none" strike="noStrike" cap="none" spc="0" normalizeH="0" baseline="0">
                  <a:ln>
                    <a:noFill/>
                  </a:ln>
                  <a:solidFill>
                    <a:schemeClr val="tx2"/>
                  </a:solidFill>
                  <a:effectLst/>
                  <a:uLnTx/>
                  <a:uFillTx/>
                  <a:latin typeface="+mj-lt"/>
                </a:defRPr>
              </a:lvl1p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Arial"/>
                  <a:ea typeface="+mn-ea"/>
                  <a:cs typeface="+mn-cs"/>
                </a:rPr>
                <a:t>36%</a:t>
              </a:r>
            </a:p>
          </p:txBody>
        </p:sp>
        <p:sp>
          <p:nvSpPr>
            <p:cNvPr id="22" name="Right Bracket 21">
              <a:extLst>
                <a:ext uri="{FF2B5EF4-FFF2-40B4-BE49-F238E27FC236}">
                  <a16:creationId xmlns:a16="http://schemas.microsoft.com/office/drawing/2014/main" id="{90C6FF55-655D-D9D9-3A0B-D7BC8D746D5B}"/>
                </a:ext>
              </a:extLst>
            </p:cNvPr>
            <p:cNvSpPr/>
            <p:nvPr/>
          </p:nvSpPr>
          <p:spPr>
            <a:xfrm>
              <a:off x="2833688" y="3263900"/>
              <a:ext cx="174625" cy="1573554"/>
            </a:xfrm>
            <a:prstGeom prst="rightBracket">
              <a:avLst>
                <a:gd name="adj" fmla="val 0"/>
              </a:avLst>
            </a:prstGeom>
            <a:ln w="158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grpSp>
      <p:grpSp>
        <p:nvGrpSpPr>
          <p:cNvPr id="23" name="Group 22">
            <a:extLst>
              <a:ext uri="{FF2B5EF4-FFF2-40B4-BE49-F238E27FC236}">
                <a16:creationId xmlns:a16="http://schemas.microsoft.com/office/drawing/2014/main" id="{426BEC5B-A7E3-3FD1-703D-79BA656D2B1F}"/>
              </a:ext>
            </a:extLst>
          </p:cNvPr>
          <p:cNvGrpSpPr/>
          <p:nvPr/>
        </p:nvGrpSpPr>
        <p:grpSpPr>
          <a:xfrm>
            <a:off x="10840429" y="2728105"/>
            <a:ext cx="635608" cy="1505032"/>
            <a:chOff x="2372705" y="3136901"/>
            <a:chExt cx="635608" cy="1352529"/>
          </a:xfrm>
        </p:grpSpPr>
        <p:sp>
          <p:nvSpPr>
            <p:cNvPr id="24" name="TextBox 23">
              <a:extLst>
                <a:ext uri="{FF2B5EF4-FFF2-40B4-BE49-F238E27FC236}">
                  <a16:creationId xmlns:a16="http://schemas.microsoft.com/office/drawing/2014/main" id="{0C70BA0F-B4E3-7B1E-EAD6-0C72B15F5B55}"/>
                </a:ext>
              </a:extLst>
            </p:cNvPr>
            <p:cNvSpPr txBox="1"/>
            <p:nvPr/>
          </p:nvSpPr>
          <p:spPr>
            <a:xfrm>
              <a:off x="2372705" y="3136901"/>
              <a:ext cx="478446" cy="242502"/>
            </a:xfrm>
            <a:prstGeom prst="roundRect">
              <a:avLst>
                <a:gd name="adj" fmla="val 20726"/>
              </a:avLst>
            </a:prstGeom>
            <a:solidFill>
              <a:schemeClr val="accent2"/>
            </a:solidFill>
            <a:ln w="15875">
              <a:solidFill>
                <a:schemeClr val="bg2"/>
              </a:solidFill>
              <a:miter lim="800000"/>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fontAlgn="auto">
                <a:lnSpc>
                  <a:spcPct val="100000"/>
                </a:lnSpc>
                <a:spcBef>
                  <a:spcPts val="0"/>
                </a:spcBef>
                <a:spcAft>
                  <a:spcPts val="0"/>
                </a:spcAft>
                <a:buClrTx/>
                <a:buSzTx/>
                <a:buFontTx/>
                <a:buNone/>
                <a:tabLst/>
                <a:defRPr kumimoji="0" sz="1200" b="0" i="0" u="none" strike="noStrike" cap="none" spc="0" normalizeH="0" baseline="0">
                  <a:ln>
                    <a:noFill/>
                  </a:ln>
                  <a:solidFill>
                    <a:schemeClr val="tx2"/>
                  </a:solidFill>
                  <a:effectLst/>
                  <a:uLnTx/>
                  <a:uFillTx/>
                  <a:latin typeface="+mj-lt"/>
                </a:defRPr>
              </a:lvl1p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Arial"/>
                  <a:ea typeface="+mn-ea"/>
                  <a:cs typeface="+mn-cs"/>
                </a:rPr>
                <a:t>74%</a:t>
              </a:r>
            </a:p>
          </p:txBody>
        </p:sp>
        <p:sp>
          <p:nvSpPr>
            <p:cNvPr id="25" name="Right Bracket 24">
              <a:extLst>
                <a:ext uri="{FF2B5EF4-FFF2-40B4-BE49-F238E27FC236}">
                  <a16:creationId xmlns:a16="http://schemas.microsoft.com/office/drawing/2014/main" id="{547B1DE0-A2EE-04C2-B7ED-7F366BA7AE55}"/>
                </a:ext>
              </a:extLst>
            </p:cNvPr>
            <p:cNvSpPr/>
            <p:nvPr/>
          </p:nvSpPr>
          <p:spPr>
            <a:xfrm>
              <a:off x="2854326" y="3263899"/>
              <a:ext cx="153987" cy="1225531"/>
            </a:xfrm>
            <a:prstGeom prst="rightBracket">
              <a:avLst>
                <a:gd name="adj" fmla="val 0"/>
              </a:avLst>
            </a:prstGeom>
            <a:ln w="158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grpSp>
      <p:grpSp>
        <p:nvGrpSpPr>
          <p:cNvPr id="17" name="Group 16">
            <a:extLst>
              <a:ext uri="{FF2B5EF4-FFF2-40B4-BE49-F238E27FC236}">
                <a16:creationId xmlns:a16="http://schemas.microsoft.com/office/drawing/2014/main" id="{92548CA9-71F3-888D-8356-DE7EFF938BD6}"/>
              </a:ext>
            </a:extLst>
          </p:cNvPr>
          <p:cNvGrpSpPr/>
          <p:nvPr/>
        </p:nvGrpSpPr>
        <p:grpSpPr>
          <a:xfrm rot="20856782">
            <a:off x="691945" y="1973942"/>
            <a:ext cx="4547510" cy="946403"/>
            <a:chOff x="6655157" y="1232616"/>
            <a:chExt cx="4547510" cy="1163451"/>
          </a:xfrm>
          <a:solidFill>
            <a:srgbClr val="626C84"/>
          </a:solidFill>
        </p:grpSpPr>
        <p:sp>
          <p:nvSpPr>
            <p:cNvPr id="26" name="Freeform: Shape 25">
              <a:extLst>
                <a:ext uri="{FF2B5EF4-FFF2-40B4-BE49-F238E27FC236}">
                  <a16:creationId xmlns:a16="http://schemas.microsoft.com/office/drawing/2014/main" id="{EC68982D-E828-36C4-9A0B-0F710182D68E}"/>
                </a:ext>
              </a:extLst>
            </p:cNvPr>
            <p:cNvSpPr/>
            <p:nvPr/>
          </p:nvSpPr>
          <p:spPr>
            <a:xfrm>
              <a:off x="6655157" y="1549400"/>
              <a:ext cx="4419242" cy="846667"/>
            </a:xfrm>
            <a:custGeom>
              <a:avLst/>
              <a:gdLst>
                <a:gd name="connsiteX0" fmla="*/ 0 w 4023360"/>
                <a:gd name="connsiteY0" fmla="*/ 1549668 h 1549668"/>
                <a:gd name="connsiteX1" fmla="*/ 4023360 w 4023360"/>
                <a:gd name="connsiteY1" fmla="*/ 308009 h 1549668"/>
                <a:gd name="connsiteX2" fmla="*/ 3532471 w 4023360"/>
                <a:gd name="connsiteY2" fmla="*/ 0 h 1549668"/>
                <a:gd name="connsiteX3" fmla="*/ 0 w 4023360"/>
                <a:gd name="connsiteY3" fmla="*/ 1549668 h 1549668"/>
                <a:gd name="connsiteX0" fmla="*/ 0 w 4023360"/>
                <a:gd name="connsiteY0" fmla="*/ 1549668 h 1549668"/>
                <a:gd name="connsiteX1" fmla="*/ 4023360 w 4023360"/>
                <a:gd name="connsiteY1" fmla="*/ 308009 h 1549668"/>
                <a:gd name="connsiteX2" fmla="*/ 3532471 w 4023360"/>
                <a:gd name="connsiteY2" fmla="*/ 0 h 1549668"/>
                <a:gd name="connsiteX3" fmla="*/ 0 w 4023360"/>
                <a:gd name="connsiteY3" fmla="*/ 1549668 h 1549668"/>
                <a:gd name="connsiteX0" fmla="*/ 0 w 4023360"/>
                <a:gd name="connsiteY0" fmla="*/ 1549668 h 1576484"/>
                <a:gd name="connsiteX1" fmla="*/ 4023360 w 4023360"/>
                <a:gd name="connsiteY1" fmla="*/ 308009 h 1576484"/>
                <a:gd name="connsiteX2" fmla="*/ 3532471 w 4023360"/>
                <a:gd name="connsiteY2" fmla="*/ 0 h 1576484"/>
                <a:gd name="connsiteX3" fmla="*/ 0 w 4023360"/>
                <a:gd name="connsiteY3" fmla="*/ 1549668 h 1576484"/>
                <a:gd name="connsiteX0" fmla="*/ 0 w 4023360"/>
                <a:gd name="connsiteY0" fmla="*/ 1549668 h 1576484"/>
                <a:gd name="connsiteX1" fmla="*/ 4023360 w 4023360"/>
                <a:gd name="connsiteY1" fmla="*/ 308009 h 1576484"/>
                <a:gd name="connsiteX2" fmla="*/ 3532471 w 4023360"/>
                <a:gd name="connsiteY2" fmla="*/ 0 h 1576484"/>
                <a:gd name="connsiteX3" fmla="*/ 0 w 4023360"/>
                <a:gd name="connsiteY3" fmla="*/ 1549668 h 1576484"/>
                <a:gd name="connsiteX0" fmla="*/ 0 w 4023360"/>
                <a:gd name="connsiteY0" fmla="*/ 1549668 h 1576484"/>
                <a:gd name="connsiteX1" fmla="*/ 4023360 w 4023360"/>
                <a:gd name="connsiteY1" fmla="*/ 308009 h 1576484"/>
                <a:gd name="connsiteX2" fmla="*/ 3532471 w 4023360"/>
                <a:gd name="connsiteY2" fmla="*/ 0 h 1576484"/>
                <a:gd name="connsiteX3" fmla="*/ 0 w 4023360"/>
                <a:gd name="connsiteY3" fmla="*/ 1549668 h 157648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694732 h 1721548"/>
                <a:gd name="connsiteX1" fmla="*/ 4023360 w 4023360"/>
                <a:gd name="connsiteY1" fmla="*/ 453073 h 1721548"/>
                <a:gd name="connsiteX2" fmla="*/ 3713657 w 4023360"/>
                <a:gd name="connsiteY2" fmla="*/ 0 h 1721548"/>
                <a:gd name="connsiteX3" fmla="*/ 0 w 4023360"/>
                <a:gd name="connsiteY3" fmla="*/ 1694732 h 1721548"/>
              </a:gdLst>
              <a:ahLst/>
              <a:cxnLst>
                <a:cxn ang="0">
                  <a:pos x="connsiteX0" y="connsiteY0"/>
                </a:cxn>
                <a:cxn ang="0">
                  <a:pos x="connsiteX1" y="connsiteY1"/>
                </a:cxn>
                <a:cxn ang="0">
                  <a:pos x="connsiteX2" y="connsiteY2"/>
                </a:cxn>
                <a:cxn ang="0">
                  <a:pos x="connsiteX3" y="connsiteY3"/>
                </a:cxn>
              </a:cxnLst>
              <a:rect l="l" t="t" r="r" b="b"/>
              <a:pathLst>
                <a:path w="4023360" h="1721548">
                  <a:moveTo>
                    <a:pt x="0" y="1694732"/>
                  </a:moveTo>
                  <a:cubicBezTo>
                    <a:pt x="1629878" y="1858362"/>
                    <a:pt x="3317508" y="1251969"/>
                    <a:pt x="4023360" y="453073"/>
                  </a:cubicBezTo>
                  <a:lnTo>
                    <a:pt x="3713657" y="0"/>
                  </a:lnTo>
                  <a:cubicBezTo>
                    <a:pt x="2949786" y="987927"/>
                    <a:pt x="1103161" y="1651953"/>
                    <a:pt x="0" y="1694732"/>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27" name="Isosceles Triangle 26">
              <a:extLst>
                <a:ext uri="{FF2B5EF4-FFF2-40B4-BE49-F238E27FC236}">
                  <a16:creationId xmlns:a16="http://schemas.microsoft.com/office/drawing/2014/main" id="{1F91C0F3-BEAB-07CE-67C0-84FC49CADE3B}"/>
                </a:ext>
              </a:extLst>
            </p:cNvPr>
            <p:cNvSpPr/>
            <p:nvPr/>
          </p:nvSpPr>
          <p:spPr>
            <a:xfrm rot="4117927">
              <a:off x="10587457" y="1410946"/>
              <a:ext cx="793540" cy="436880"/>
            </a:xfrm>
            <a:prstGeom prst="triangl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grpSp>
      <p:sp>
        <p:nvSpPr>
          <p:cNvPr id="37" name="TextBox 36">
            <a:extLst>
              <a:ext uri="{FF2B5EF4-FFF2-40B4-BE49-F238E27FC236}">
                <a16:creationId xmlns:a16="http://schemas.microsoft.com/office/drawing/2014/main" id="{86A27828-AACB-6DEB-F164-C9BAE0C31C4F}"/>
              </a:ext>
            </a:extLst>
          </p:cNvPr>
          <p:cNvSpPr txBox="1"/>
          <p:nvPr/>
        </p:nvSpPr>
        <p:spPr>
          <a:xfrm>
            <a:off x="1892482" y="2329387"/>
            <a:ext cx="2283874" cy="378104"/>
          </a:xfrm>
          <a:prstGeom prst="roundRect">
            <a:avLst>
              <a:gd name="adj" fmla="val 50000"/>
            </a:avLst>
          </a:prstGeom>
          <a:solidFill>
            <a:schemeClr val="accent2"/>
          </a:solidFill>
          <a:ln w="25400">
            <a:solidFill>
              <a:schemeClr val="accent3"/>
            </a:solidFill>
            <a:miter lim="800000"/>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R="0" lvl="0" indent="0" algn="ctr" fontAlgn="auto">
              <a:lnSpc>
                <a:spcPct val="100000"/>
              </a:lnSpc>
              <a:spcBef>
                <a:spcPts val="0"/>
              </a:spcBef>
              <a:spcAft>
                <a:spcPts val="0"/>
              </a:spcAft>
              <a:buClrTx/>
              <a:buSzTx/>
              <a:buFontTx/>
              <a:buNone/>
              <a:tabLst/>
              <a:defRPr kumimoji="0" sz="1200" b="0" i="0" u="none" strike="noStrike" cap="none" spc="0" normalizeH="0" baseline="0">
                <a:ln>
                  <a:noFill/>
                </a:ln>
                <a:solidFill>
                  <a:schemeClr val="tx2"/>
                </a:solidFill>
                <a:effectLst/>
                <a:uLnTx/>
                <a:uFillTx/>
                <a:latin typeface="+mj-lt"/>
              </a:defRPr>
            </a:lvl1p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FFFFFF"/>
                </a:solidFill>
                <a:effectLst/>
                <a:uLnTx/>
                <a:uFillTx/>
                <a:latin typeface="Arial"/>
                <a:ea typeface="+mn-ea"/>
                <a:cs typeface="+mn-cs"/>
              </a:rPr>
              <a:t>Five-Year </a:t>
            </a:r>
            <a:r>
              <a:rPr kumimoji="0" lang="en-US" sz="1200" b="1" i="0" u="none" strike="noStrike" kern="1200" cap="none" spc="0" normalizeH="0" baseline="0" noProof="0" dirty="0">
                <a:ln>
                  <a:noFill/>
                </a:ln>
                <a:solidFill>
                  <a:srgbClr val="8CF585"/>
                </a:solidFill>
                <a:effectLst/>
                <a:uLnTx/>
                <a:uFillTx/>
                <a:latin typeface="Poppins" panose="00000500000000000000" pitchFamily="2" charset="0"/>
                <a:ea typeface="+mn-ea"/>
                <a:cs typeface="Poppins" panose="00000500000000000000" pitchFamily="2" charset="0"/>
              </a:rPr>
              <a:t>CTV</a:t>
            </a:r>
            <a:r>
              <a:rPr kumimoji="0" lang="en-US" sz="1100" b="0" i="0" u="none" strike="noStrike" kern="1200" cap="none" spc="0" normalizeH="0" baseline="0" noProof="0" dirty="0">
                <a:ln>
                  <a:noFill/>
                </a:ln>
                <a:solidFill>
                  <a:srgbClr val="FFFFFF"/>
                </a:solidFill>
                <a:effectLst/>
                <a:uLnTx/>
                <a:uFillTx/>
                <a:latin typeface="Arial"/>
                <a:ea typeface="+mn-ea"/>
                <a:cs typeface="+mn-cs"/>
              </a:rPr>
              <a:t> CAGR = </a:t>
            </a:r>
            <a:r>
              <a:rPr kumimoji="0" lang="en-US" sz="1200" b="1" i="0" u="none" strike="noStrike" kern="1200" cap="none" spc="0" normalizeH="0" baseline="0" noProof="0" dirty="0">
                <a:ln>
                  <a:noFill/>
                </a:ln>
                <a:solidFill>
                  <a:srgbClr val="8CF585"/>
                </a:solidFill>
                <a:effectLst/>
                <a:uLnTx/>
                <a:uFillTx/>
                <a:latin typeface="Poppins" panose="00000500000000000000" pitchFamily="2" charset="0"/>
                <a:ea typeface="+mn-ea"/>
                <a:cs typeface="Poppins" panose="00000500000000000000" pitchFamily="2" charset="0"/>
              </a:rPr>
              <a:t>30%</a:t>
            </a:r>
          </a:p>
        </p:txBody>
      </p:sp>
      <p:grpSp>
        <p:nvGrpSpPr>
          <p:cNvPr id="28" name="Group 27">
            <a:extLst>
              <a:ext uri="{FF2B5EF4-FFF2-40B4-BE49-F238E27FC236}">
                <a16:creationId xmlns:a16="http://schemas.microsoft.com/office/drawing/2014/main" id="{6367D37B-250A-3AD5-E2C8-1A7242D8919E}"/>
              </a:ext>
            </a:extLst>
          </p:cNvPr>
          <p:cNvGrpSpPr/>
          <p:nvPr/>
        </p:nvGrpSpPr>
        <p:grpSpPr>
          <a:xfrm rot="20843790">
            <a:off x="6675742" y="1882308"/>
            <a:ext cx="4547510" cy="946403"/>
            <a:chOff x="6655157" y="1232616"/>
            <a:chExt cx="4547510" cy="1163451"/>
          </a:xfrm>
          <a:solidFill>
            <a:srgbClr val="626C84"/>
          </a:solidFill>
        </p:grpSpPr>
        <p:sp>
          <p:nvSpPr>
            <p:cNvPr id="29" name="Freeform: Shape 28">
              <a:extLst>
                <a:ext uri="{FF2B5EF4-FFF2-40B4-BE49-F238E27FC236}">
                  <a16:creationId xmlns:a16="http://schemas.microsoft.com/office/drawing/2014/main" id="{D2408AD7-3692-5148-07CC-CA98AA1C177D}"/>
                </a:ext>
              </a:extLst>
            </p:cNvPr>
            <p:cNvSpPr/>
            <p:nvPr/>
          </p:nvSpPr>
          <p:spPr>
            <a:xfrm>
              <a:off x="6655157" y="1549400"/>
              <a:ext cx="4419242" cy="846667"/>
            </a:xfrm>
            <a:custGeom>
              <a:avLst/>
              <a:gdLst>
                <a:gd name="connsiteX0" fmla="*/ 0 w 4023360"/>
                <a:gd name="connsiteY0" fmla="*/ 1549668 h 1549668"/>
                <a:gd name="connsiteX1" fmla="*/ 4023360 w 4023360"/>
                <a:gd name="connsiteY1" fmla="*/ 308009 h 1549668"/>
                <a:gd name="connsiteX2" fmla="*/ 3532471 w 4023360"/>
                <a:gd name="connsiteY2" fmla="*/ 0 h 1549668"/>
                <a:gd name="connsiteX3" fmla="*/ 0 w 4023360"/>
                <a:gd name="connsiteY3" fmla="*/ 1549668 h 1549668"/>
                <a:gd name="connsiteX0" fmla="*/ 0 w 4023360"/>
                <a:gd name="connsiteY0" fmla="*/ 1549668 h 1549668"/>
                <a:gd name="connsiteX1" fmla="*/ 4023360 w 4023360"/>
                <a:gd name="connsiteY1" fmla="*/ 308009 h 1549668"/>
                <a:gd name="connsiteX2" fmla="*/ 3532471 w 4023360"/>
                <a:gd name="connsiteY2" fmla="*/ 0 h 1549668"/>
                <a:gd name="connsiteX3" fmla="*/ 0 w 4023360"/>
                <a:gd name="connsiteY3" fmla="*/ 1549668 h 1549668"/>
                <a:gd name="connsiteX0" fmla="*/ 0 w 4023360"/>
                <a:gd name="connsiteY0" fmla="*/ 1549668 h 1576484"/>
                <a:gd name="connsiteX1" fmla="*/ 4023360 w 4023360"/>
                <a:gd name="connsiteY1" fmla="*/ 308009 h 1576484"/>
                <a:gd name="connsiteX2" fmla="*/ 3532471 w 4023360"/>
                <a:gd name="connsiteY2" fmla="*/ 0 h 1576484"/>
                <a:gd name="connsiteX3" fmla="*/ 0 w 4023360"/>
                <a:gd name="connsiteY3" fmla="*/ 1549668 h 1576484"/>
                <a:gd name="connsiteX0" fmla="*/ 0 w 4023360"/>
                <a:gd name="connsiteY0" fmla="*/ 1549668 h 1576484"/>
                <a:gd name="connsiteX1" fmla="*/ 4023360 w 4023360"/>
                <a:gd name="connsiteY1" fmla="*/ 308009 h 1576484"/>
                <a:gd name="connsiteX2" fmla="*/ 3532471 w 4023360"/>
                <a:gd name="connsiteY2" fmla="*/ 0 h 1576484"/>
                <a:gd name="connsiteX3" fmla="*/ 0 w 4023360"/>
                <a:gd name="connsiteY3" fmla="*/ 1549668 h 1576484"/>
                <a:gd name="connsiteX0" fmla="*/ 0 w 4023360"/>
                <a:gd name="connsiteY0" fmla="*/ 1549668 h 1576484"/>
                <a:gd name="connsiteX1" fmla="*/ 4023360 w 4023360"/>
                <a:gd name="connsiteY1" fmla="*/ 308009 h 1576484"/>
                <a:gd name="connsiteX2" fmla="*/ 3532471 w 4023360"/>
                <a:gd name="connsiteY2" fmla="*/ 0 h 1576484"/>
                <a:gd name="connsiteX3" fmla="*/ 0 w 4023360"/>
                <a:gd name="connsiteY3" fmla="*/ 1549668 h 157648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694732 h 1721548"/>
                <a:gd name="connsiteX1" fmla="*/ 4023360 w 4023360"/>
                <a:gd name="connsiteY1" fmla="*/ 453073 h 1721548"/>
                <a:gd name="connsiteX2" fmla="*/ 3713657 w 4023360"/>
                <a:gd name="connsiteY2" fmla="*/ 0 h 1721548"/>
                <a:gd name="connsiteX3" fmla="*/ 0 w 4023360"/>
                <a:gd name="connsiteY3" fmla="*/ 1694732 h 1721548"/>
              </a:gdLst>
              <a:ahLst/>
              <a:cxnLst>
                <a:cxn ang="0">
                  <a:pos x="connsiteX0" y="connsiteY0"/>
                </a:cxn>
                <a:cxn ang="0">
                  <a:pos x="connsiteX1" y="connsiteY1"/>
                </a:cxn>
                <a:cxn ang="0">
                  <a:pos x="connsiteX2" y="connsiteY2"/>
                </a:cxn>
                <a:cxn ang="0">
                  <a:pos x="connsiteX3" y="connsiteY3"/>
                </a:cxn>
              </a:cxnLst>
              <a:rect l="l" t="t" r="r" b="b"/>
              <a:pathLst>
                <a:path w="4023360" h="1721548">
                  <a:moveTo>
                    <a:pt x="0" y="1694732"/>
                  </a:moveTo>
                  <a:cubicBezTo>
                    <a:pt x="1629878" y="1858362"/>
                    <a:pt x="3317508" y="1251969"/>
                    <a:pt x="4023360" y="453073"/>
                  </a:cubicBezTo>
                  <a:lnTo>
                    <a:pt x="3713657" y="0"/>
                  </a:lnTo>
                  <a:cubicBezTo>
                    <a:pt x="2949786" y="987927"/>
                    <a:pt x="1103161" y="1651953"/>
                    <a:pt x="0" y="1694732"/>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30" name="Isosceles Triangle 29">
              <a:extLst>
                <a:ext uri="{FF2B5EF4-FFF2-40B4-BE49-F238E27FC236}">
                  <a16:creationId xmlns:a16="http://schemas.microsoft.com/office/drawing/2014/main" id="{8C30CE67-FBF6-3659-FCA5-764D12B490A2}"/>
                </a:ext>
              </a:extLst>
            </p:cNvPr>
            <p:cNvSpPr/>
            <p:nvPr/>
          </p:nvSpPr>
          <p:spPr>
            <a:xfrm rot="4117927">
              <a:off x="10587457" y="1410946"/>
              <a:ext cx="793540" cy="436880"/>
            </a:xfrm>
            <a:prstGeom prst="triangl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grpSp>
      <p:sp>
        <p:nvSpPr>
          <p:cNvPr id="34" name="TextBox 33">
            <a:extLst>
              <a:ext uri="{FF2B5EF4-FFF2-40B4-BE49-F238E27FC236}">
                <a16:creationId xmlns:a16="http://schemas.microsoft.com/office/drawing/2014/main" id="{5FBD9B8C-05A2-D105-7903-10CB03FCD4A5}"/>
              </a:ext>
            </a:extLst>
          </p:cNvPr>
          <p:cNvSpPr txBox="1"/>
          <p:nvPr/>
        </p:nvSpPr>
        <p:spPr>
          <a:xfrm>
            <a:off x="8024028" y="2350001"/>
            <a:ext cx="2305128" cy="378104"/>
          </a:xfrm>
          <a:prstGeom prst="roundRect">
            <a:avLst>
              <a:gd name="adj" fmla="val 50000"/>
            </a:avLst>
          </a:prstGeom>
          <a:solidFill>
            <a:schemeClr val="accent2"/>
          </a:solidFill>
          <a:ln w="25400">
            <a:solidFill>
              <a:schemeClr val="accent3"/>
            </a:solidFill>
            <a:miter lim="800000"/>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R="0" lvl="0" indent="0" algn="ctr" fontAlgn="auto">
              <a:lnSpc>
                <a:spcPct val="100000"/>
              </a:lnSpc>
              <a:spcBef>
                <a:spcPts val="0"/>
              </a:spcBef>
              <a:spcAft>
                <a:spcPts val="0"/>
              </a:spcAft>
              <a:buClrTx/>
              <a:buSzTx/>
              <a:buFontTx/>
              <a:buNone/>
              <a:tabLst/>
              <a:defRPr kumimoji="0" sz="1200" b="0" i="0" u="none" strike="noStrike" cap="none" spc="0" normalizeH="0" baseline="0">
                <a:ln>
                  <a:noFill/>
                </a:ln>
                <a:solidFill>
                  <a:schemeClr val="tx2"/>
                </a:solidFill>
                <a:effectLst/>
                <a:uLnTx/>
                <a:uFillTx/>
                <a:latin typeface="+mj-lt"/>
              </a:defRPr>
            </a:lvl1p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FFFFFF"/>
                </a:solidFill>
                <a:effectLst/>
                <a:uLnTx/>
                <a:uFillTx/>
                <a:latin typeface="Arial"/>
                <a:ea typeface="+mn-ea"/>
                <a:cs typeface="+mn-cs"/>
              </a:rPr>
              <a:t>Five-Year </a:t>
            </a:r>
            <a:r>
              <a:rPr kumimoji="0" lang="en-US" sz="1200" b="1" i="0" u="none" strike="noStrike" kern="1200" cap="none" spc="0" normalizeH="0" baseline="0" noProof="0" dirty="0">
                <a:ln>
                  <a:noFill/>
                </a:ln>
                <a:solidFill>
                  <a:srgbClr val="8CF585"/>
                </a:solidFill>
                <a:effectLst/>
                <a:uLnTx/>
                <a:uFillTx/>
                <a:latin typeface="Poppins" panose="00000500000000000000" pitchFamily="2" charset="0"/>
                <a:ea typeface="+mn-ea"/>
                <a:cs typeface="Poppins" panose="00000500000000000000" pitchFamily="2" charset="0"/>
              </a:rPr>
              <a:t>Video</a:t>
            </a:r>
            <a:r>
              <a:rPr kumimoji="0" lang="en-US" sz="1100" b="0" i="0" u="none" strike="noStrike" kern="1200" cap="none" spc="0" normalizeH="0" baseline="0" noProof="0" dirty="0">
                <a:ln>
                  <a:noFill/>
                </a:ln>
                <a:solidFill>
                  <a:srgbClr val="FFFFFF"/>
                </a:solidFill>
                <a:effectLst/>
                <a:uLnTx/>
                <a:uFillTx/>
                <a:latin typeface="Arial"/>
                <a:ea typeface="+mn-ea"/>
                <a:cs typeface="+mn-cs"/>
              </a:rPr>
              <a:t> CAGR = </a:t>
            </a:r>
            <a:r>
              <a:rPr kumimoji="0" lang="en-US" sz="1200" b="1" i="0" u="none" strike="noStrike" kern="1200" cap="none" spc="0" normalizeH="0" baseline="0" noProof="0" dirty="0">
                <a:ln>
                  <a:noFill/>
                </a:ln>
                <a:solidFill>
                  <a:srgbClr val="8CF585"/>
                </a:solidFill>
                <a:effectLst/>
                <a:uLnTx/>
                <a:uFillTx/>
                <a:latin typeface="Poppins" panose="00000500000000000000" pitchFamily="2" charset="0"/>
                <a:ea typeface="+mn-ea"/>
                <a:cs typeface="Poppins" panose="00000500000000000000" pitchFamily="2" charset="0"/>
              </a:rPr>
              <a:t>14%</a:t>
            </a:r>
          </a:p>
        </p:txBody>
      </p:sp>
      <p:sp>
        <p:nvSpPr>
          <p:cNvPr id="7" name="TextBox 6">
            <a:extLst>
              <a:ext uri="{FF2B5EF4-FFF2-40B4-BE49-F238E27FC236}">
                <a16:creationId xmlns:a16="http://schemas.microsoft.com/office/drawing/2014/main" id="{A1F3C3BE-8D34-A177-3D3B-589C78DBD660}"/>
              </a:ext>
            </a:extLst>
          </p:cNvPr>
          <p:cNvSpPr txBox="1"/>
          <p:nvPr/>
        </p:nvSpPr>
        <p:spPr>
          <a:xfrm>
            <a:off x="504726" y="851613"/>
            <a:ext cx="5245100" cy="281103"/>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10000"/>
              </a:lnSpc>
              <a:spcBef>
                <a:spcPts val="100"/>
              </a:spcBef>
              <a:spcAft>
                <a:spcPts val="0"/>
              </a:spcAft>
              <a:buClrTx/>
              <a:buSzTx/>
              <a:buFontTx/>
              <a:buNone/>
              <a:tabLst/>
              <a:defRPr/>
            </a:pPr>
            <a:r>
              <a:rPr kumimoji="0" lang="en-US" sz="1800" b="0" i="0" u="none" strike="noStrike" kern="1200" cap="none" spc="0" normalizeH="0" baseline="0" noProof="0" dirty="0" err="1">
                <a:ln>
                  <a:noFill/>
                </a:ln>
                <a:solidFill>
                  <a:srgbClr val="FFFFFF"/>
                </a:solidFill>
                <a:effectLst/>
                <a:uLnTx/>
                <a:uFillTx/>
                <a:latin typeface="Arial"/>
                <a:ea typeface="+mn-ea"/>
                <a:cs typeface="+mn-cs"/>
              </a:rPr>
              <a:t>Nexxen’s</a:t>
            </a:r>
            <a:r>
              <a:rPr kumimoji="0" lang="en-US" sz="1800" b="0" i="0" u="none" strike="noStrike" kern="1200" cap="none" spc="0" normalizeH="0" baseline="0" noProof="0" dirty="0">
                <a:ln>
                  <a:noFill/>
                </a:ln>
                <a:solidFill>
                  <a:srgbClr val="FFFFFF"/>
                </a:solidFill>
                <a:effectLst/>
                <a:uLnTx/>
                <a:uFillTx/>
                <a:latin typeface="Arial"/>
                <a:ea typeface="+mn-ea"/>
                <a:cs typeface="+mn-cs"/>
              </a:rPr>
              <a:t> Core G</a:t>
            </a:r>
            <a:r>
              <a:rPr kumimoji="0" lang="en-US" sz="1800" b="0" i="0" u="none" strike="noStrike" kern="1200" cap="none" spc="0" normalizeH="0" baseline="0" noProof="0" dirty="0" err="1">
                <a:ln>
                  <a:noFill/>
                </a:ln>
                <a:solidFill>
                  <a:srgbClr val="FFFFFF"/>
                </a:solidFill>
                <a:effectLst/>
                <a:uLnTx/>
                <a:uFillTx/>
                <a:latin typeface="Arial"/>
                <a:ea typeface="+mn-ea"/>
                <a:cs typeface="+mn-cs"/>
              </a:rPr>
              <a:t>rowth</a:t>
            </a:r>
            <a:r>
              <a:rPr kumimoji="0" lang="en-US" sz="1800" b="0" i="0" u="none" strike="noStrike" kern="1200" cap="none" spc="0" normalizeH="0" baseline="0" noProof="0" dirty="0">
                <a:ln>
                  <a:noFill/>
                </a:ln>
                <a:solidFill>
                  <a:srgbClr val="FFFFFF"/>
                </a:solidFill>
                <a:effectLst/>
                <a:uLnTx/>
                <a:uFillTx/>
                <a:latin typeface="Arial"/>
                <a:ea typeface="+mn-ea"/>
                <a:cs typeface="+mn-cs"/>
              </a:rPr>
              <a:t> E</a:t>
            </a:r>
            <a:r>
              <a:rPr kumimoji="0" lang="en-US" sz="1800" b="0" i="0" u="none" strike="noStrike" kern="1200" cap="none" spc="0" normalizeH="0" baseline="0" noProof="0" dirty="0" err="1">
                <a:ln>
                  <a:noFill/>
                </a:ln>
                <a:solidFill>
                  <a:srgbClr val="FFFFFF"/>
                </a:solidFill>
                <a:effectLst/>
                <a:uLnTx/>
                <a:uFillTx/>
                <a:latin typeface="Arial"/>
                <a:ea typeface="+mn-ea"/>
                <a:cs typeface="+mn-cs"/>
              </a:rPr>
              <a:t>ngines</a:t>
            </a: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grpSp>
        <p:nvGrpSpPr>
          <p:cNvPr id="16" name="Group 15">
            <a:extLst>
              <a:ext uri="{FF2B5EF4-FFF2-40B4-BE49-F238E27FC236}">
                <a16:creationId xmlns:a16="http://schemas.microsoft.com/office/drawing/2014/main" id="{1E837F50-4263-C503-67AA-E12CA7EE324F}"/>
              </a:ext>
            </a:extLst>
          </p:cNvPr>
          <p:cNvGrpSpPr/>
          <p:nvPr/>
        </p:nvGrpSpPr>
        <p:grpSpPr>
          <a:xfrm>
            <a:off x="790714" y="3805235"/>
            <a:ext cx="613382" cy="974724"/>
            <a:chOff x="2363181" y="3390186"/>
            <a:chExt cx="613382" cy="1403403"/>
          </a:xfrm>
        </p:grpSpPr>
        <p:sp>
          <p:nvSpPr>
            <p:cNvPr id="31" name="TextBox 30">
              <a:extLst>
                <a:ext uri="{FF2B5EF4-FFF2-40B4-BE49-F238E27FC236}">
                  <a16:creationId xmlns:a16="http://schemas.microsoft.com/office/drawing/2014/main" id="{133493D0-BB5D-0062-2C16-25F1369CBAC3}"/>
                </a:ext>
              </a:extLst>
            </p:cNvPr>
            <p:cNvSpPr txBox="1"/>
            <p:nvPr/>
          </p:nvSpPr>
          <p:spPr>
            <a:xfrm>
              <a:off x="2363181" y="3390186"/>
              <a:ext cx="440344" cy="270779"/>
            </a:xfrm>
            <a:prstGeom prst="roundRect">
              <a:avLst>
                <a:gd name="adj" fmla="val 20726"/>
              </a:avLst>
            </a:prstGeom>
            <a:solidFill>
              <a:schemeClr val="accent2"/>
            </a:solidFill>
            <a:ln w="15875">
              <a:solidFill>
                <a:schemeClr val="bg2"/>
              </a:solidFill>
              <a:miter lim="800000"/>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fontAlgn="auto">
                <a:lnSpc>
                  <a:spcPct val="100000"/>
                </a:lnSpc>
                <a:spcBef>
                  <a:spcPts val="0"/>
                </a:spcBef>
                <a:spcAft>
                  <a:spcPts val="0"/>
                </a:spcAft>
                <a:buClrTx/>
                <a:buSzTx/>
                <a:buFontTx/>
                <a:buNone/>
                <a:tabLst/>
                <a:defRPr kumimoji="0" sz="1200" b="0" i="0" u="none" strike="noStrike" cap="none" spc="0" normalizeH="0" baseline="0">
                  <a:ln>
                    <a:noFill/>
                  </a:ln>
                  <a:solidFill>
                    <a:schemeClr val="tx2"/>
                  </a:solidFill>
                  <a:effectLst/>
                  <a:uLnTx/>
                  <a:uFillTx/>
                  <a:latin typeface="+mj-lt"/>
                </a:defRPr>
              </a:lvl1p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Arial"/>
                  <a:ea typeface="+mn-ea"/>
                  <a:cs typeface="+mn-cs"/>
                </a:rPr>
                <a:t>12%</a:t>
              </a:r>
            </a:p>
          </p:txBody>
        </p:sp>
        <p:sp>
          <p:nvSpPr>
            <p:cNvPr id="32" name="Right Bracket 31">
              <a:extLst>
                <a:ext uri="{FF2B5EF4-FFF2-40B4-BE49-F238E27FC236}">
                  <a16:creationId xmlns:a16="http://schemas.microsoft.com/office/drawing/2014/main" id="{47191953-F66C-2603-1755-A3213815D821}"/>
                </a:ext>
              </a:extLst>
            </p:cNvPr>
            <p:cNvSpPr/>
            <p:nvPr/>
          </p:nvSpPr>
          <p:spPr>
            <a:xfrm>
              <a:off x="2801938" y="3527331"/>
              <a:ext cx="174625" cy="1266258"/>
            </a:xfrm>
            <a:prstGeom prst="rightBracket">
              <a:avLst>
                <a:gd name="adj" fmla="val 0"/>
              </a:avLst>
            </a:prstGeom>
            <a:ln w="158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grpSp>
      <p:sp>
        <p:nvSpPr>
          <p:cNvPr id="2" name="TextBox 1">
            <a:extLst>
              <a:ext uri="{FF2B5EF4-FFF2-40B4-BE49-F238E27FC236}">
                <a16:creationId xmlns:a16="http://schemas.microsoft.com/office/drawing/2014/main" id="{4CCF6F76-67AD-0178-732F-D24A1BFC0E98}"/>
              </a:ext>
            </a:extLst>
          </p:cNvPr>
          <p:cNvSpPr txBox="1"/>
          <p:nvPr/>
        </p:nvSpPr>
        <p:spPr>
          <a:xfrm>
            <a:off x="866062" y="1621009"/>
            <a:ext cx="4309655" cy="403380"/>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10000"/>
              </a:lnSpc>
              <a:spcBef>
                <a:spcPts val="100"/>
              </a:spcBef>
              <a:spcAft>
                <a:spcPts val="0"/>
              </a:spcAft>
              <a:buClrTx/>
              <a:buSzTx/>
              <a:buFontTx/>
              <a:buNone/>
              <a:tabLst/>
              <a:defRPr/>
            </a:pPr>
            <a:r>
              <a:rPr kumimoji="0" lang="en-US" sz="1200" b="0" i="1" u="none" strike="noStrike" kern="1200" cap="none" spc="0" normalizeH="0" baseline="0" noProof="0" dirty="0">
                <a:ln>
                  <a:noFill/>
                </a:ln>
                <a:solidFill>
                  <a:srgbClr val="FFFFFF"/>
                </a:solidFill>
                <a:effectLst/>
                <a:uLnTx/>
                <a:uFillTx/>
                <a:latin typeface="Arial"/>
                <a:ea typeface="+mn-ea"/>
                <a:cs typeface="Arial" panose="020B0604020202020204" pitchFamily="34" charset="0"/>
              </a:rPr>
              <a:t>Contribution ex-TAC per Device</a:t>
            </a:r>
          </a:p>
          <a:p>
            <a:pPr marL="0" marR="0" lvl="0" indent="0" algn="ctr" defTabSz="914400" rtl="0" eaLnBrk="1" fontAlgn="auto" latinLnBrk="0" hangingPunct="1">
              <a:lnSpc>
                <a:spcPct val="110000"/>
              </a:lnSpc>
              <a:spcBef>
                <a:spcPts val="100"/>
              </a:spcBef>
              <a:spcAft>
                <a:spcPts val="0"/>
              </a:spcAft>
              <a:buClrTx/>
              <a:buSzTx/>
              <a:buFontTx/>
              <a:buNone/>
              <a:tabLst/>
              <a:defRPr/>
            </a:pPr>
            <a:r>
              <a:rPr kumimoji="0" lang="en-US" sz="1200" b="0" i="1" u="none" strike="noStrike" kern="1200" cap="none" spc="0" normalizeH="0" baseline="0" noProof="0" dirty="0">
                <a:ln>
                  <a:noFill/>
                </a:ln>
                <a:solidFill>
                  <a:srgbClr val="FFFFFF"/>
                </a:solidFill>
                <a:effectLst/>
                <a:uLnTx/>
                <a:uFillTx/>
                <a:latin typeface="Arial"/>
                <a:ea typeface="+mn-ea"/>
                <a:cs typeface="Arial" panose="020B0604020202020204" pitchFamily="34" charset="0"/>
              </a:rPr>
              <a:t>in Millions</a:t>
            </a:r>
          </a:p>
        </p:txBody>
      </p:sp>
      <p:sp>
        <p:nvSpPr>
          <p:cNvPr id="12" name="TextBox 11">
            <a:extLst>
              <a:ext uri="{FF2B5EF4-FFF2-40B4-BE49-F238E27FC236}">
                <a16:creationId xmlns:a16="http://schemas.microsoft.com/office/drawing/2014/main" id="{782EDE10-7F25-8946-8912-E5132D8C2A01}"/>
              </a:ext>
            </a:extLst>
          </p:cNvPr>
          <p:cNvSpPr txBox="1"/>
          <p:nvPr/>
        </p:nvSpPr>
        <p:spPr>
          <a:xfrm>
            <a:off x="7021765" y="1619526"/>
            <a:ext cx="4309655" cy="403380"/>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10000"/>
              </a:lnSpc>
              <a:spcBef>
                <a:spcPts val="100"/>
              </a:spcBef>
              <a:spcAft>
                <a:spcPts val="0"/>
              </a:spcAft>
              <a:buClrTx/>
              <a:buSzTx/>
              <a:buFontTx/>
              <a:buNone/>
              <a:tabLst/>
              <a:defRPr/>
            </a:pPr>
            <a:r>
              <a:rPr kumimoji="0" lang="en-US" sz="1200" b="0" i="1" u="none" strike="noStrike" kern="1200" cap="none" spc="0" normalizeH="0" baseline="0" noProof="0" dirty="0">
                <a:ln>
                  <a:noFill/>
                </a:ln>
                <a:solidFill>
                  <a:srgbClr val="FFFFFF"/>
                </a:solidFill>
                <a:effectLst/>
                <a:uLnTx/>
                <a:uFillTx/>
                <a:latin typeface="Arial"/>
                <a:ea typeface="+mn-ea"/>
                <a:cs typeface="Arial" panose="020B0604020202020204" pitchFamily="34" charset="0"/>
              </a:rPr>
              <a:t>Contribution ex-TAC per Format</a:t>
            </a:r>
          </a:p>
          <a:p>
            <a:pPr marL="0" marR="0" lvl="0" indent="0" algn="ctr" defTabSz="914400" rtl="0" eaLnBrk="1" fontAlgn="auto" latinLnBrk="0" hangingPunct="1">
              <a:lnSpc>
                <a:spcPct val="110000"/>
              </a:lnSpc>
              <a:spcBef>
                <a:spcPts val="100"/>
              </a:spcBef>
              <a:spcAft>
                <a:spcPts val="0"/>
              </a:spcAft>
              <a:buClrTx/>
              <a:buSzTx/>
              <a:buFontTx/>
              <a:buNone/>
              <a:tabLst/>
              <a:defRPr/>
            </a:pPr>
            <a:r>
              <a:rPr kumimoji="0" lang="en-US" sz="1200" b="0" i="1" u="none" strike="noStrike" kern="1200" cap="none" spc="0" normalizeH="0" baseline="0" noProof="0" dirty="0">
                <a:ln>
                  <a:noFill/>
                </a:ln>
                <a:solidFill>
                  <a:srgbClr val="FFFFFF"/>
                </a:solidFill>
                <a:effectLst/>
                <a:uLnTx/>
                <a:uFillTx/>
                <a:latin typeface="Arial"/>
                <a:ea typeface="+mn-ea"/>
                <a:cs typeface="Arial" panose="020B0604020202020204" pitchFamily="34" charset="0"/>
              </a:rPr>
              <a:t>in Millions</a:t>
            </a:r>
          </a:p>
        </p:txBody>
      </p:sp>
    </p:spTree>
    <p:extLst>
      <p:ext uri="{BB962C8B-B14F-4D97-AF65-F5344CB8AC3E}">
        <p14:creationId xmlns:p14="http://schemas.microsoft.com/office/powerpoint/2010/main" val="99404974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gradFill>
          <a:gsLst>
            <a:gs pos="2000">
              <a:schemeClr val="accent1"/>
            </a:gs>
            <a:gs pos="100000">
              <a:schemeClr val="accent2"/>
            </a:gs>
          </a:gsLst>
          <a:lin ang="2700000" scaled="0"/>
        </a:gradFill>
        <a:effectLst/>
      </p:bgPr>
    </p:bg>
    <p:spTree>
      <p:nvGrpSpPr>
        <p:cNvPr id="1" name="">
          <a:extLst>
            <a:ext uri="{FF2B5EF4-FFF2-40B4-BE49-F238E27FC236}">
              <a16:creationId xmlns:a16="http://schemas.microsoft.com/office/drawing/2014/main" id="{BCCFD68B-A7A9-9511-2289-88372AEAF5D1}"/>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27545C60-5D1A-8947-CB81-0DEFF8AAC8CD}"/>
              </a:ext>
            </a:extLst>
          </p:cNvPr>
          <p:cNvPicPr>
            <a:picLocks noChangeAspect="1"/>
          </p:cNvPicPr>
          <p:nvPr/>
        </p:nvPicPr>
        <p:blipFill>
          <a:blip r:embed="rId3">
            <a:alphaModFix amt="10000"/>
          </a:blip>
          <a:stretch>
            <a:fillRect/>
          </a:stretch>
        </p:blipFill>
        <p:spPr>
          <a:xfrm>
            <a:off x="0" y="0"/>
            <a:ext cx="12192000" cy="6858000"/>
          </a:xfrm>
          <a:prstGeom prst="rect">
            <a:avLst/>
          </a:prstGeom>
        </p:spPr>
      </p:pic>
      <p:sp>
        <p:nvSpPr>
          <p:cNvPr id="4" name="Title 1">
            <a:extLst>
              <a:ext uri="{FF2B5EF4-FFF2-40B4-BE49-F238E27FC236}">
                <a16:creationId xmlns:a16="http://schemas.microsoft.com/office/drawing/2014/main" id="{2988143B-23F9-2398-5ECE-CE661BA90383}"/>
              </a:ext>
            </a:extLst>
          </p:cNvPr>
          <p:cNvSpPr>
            <a:spLocks noGrp="1"/>
          </p:cNvSpPr>
          <p:nvPr>
            <p:ph type="title"/>
          </p:nvPr>
        </p:nvSpPr>
        <p:spPr>
          <a:xfrm>
            <a:off x="495300" y="379786"/>
            <a:ext cx="11201400" cy="390876"/>
          </a:xfrm>
        </p:spPr>
        <p:txBody>
          <a:bodyPr/>
          <a:lstStyle/>
          <a:p>
            <a:pPr>
              <a:lnSpc>
                <a:spcPct val="110000"/>
              </a:lnSpc>
            </a:pPr>
            <a:r>
              <a:rPr lang="en-US" sz="2400" b="1" spc="0" dirty="0">
                <a:solidFill>
                  <a:srgbClr val="8CF585"/>
                </a:solidFill>
                <a:latin typeface="Poppins" panose="00000500000000000000" pitchFamily="2" charset="0"/>
                <a:ea typeface="+mn-ea"/>
                <a:cs typeface="Poppins" panose="00000500000000000000" pitchFamily="2" charset="0"/>
              </a:rPr>
              <a:t>CTV Laser Focus</a:t>
            </a:r>
          </a:p>
        </p:txBody>
      </p:sp>
      <p:sp>
        <p:nvSpPr>
          <p:cNvPr id="5" name="Text Placeholder 4">
            <a:extLst>
              <a:ext uri="{FF2B5EF4-FFF2-40B4-BE49-F238E27FC236}">
                <a16:creationId xmlns:a16="http://schemas.microsoft.com/office/drawing/2014/main" id="{9E3DC96E-6D50-0565-3360-8250F3ACB3DC}"/>
              </a:ext>
            </a:extLst>
          </p:cNvPr>
          <p:cNvSpPr txBox="1">
            <a:spLocks/>
          </p:cNvSpPr>
          <p:nvPr/>
        </p:nvSpPr>
        <p:spPr>
          <a:xfrm>
            <a:off x="495301" y="6266772"/>
            <a:ext cx="5600687" cy="177150"/>
          </a:xfrm>
          <a:prstGeom prst="rect">
            <a:avLst/>
          </a:prstGeom>
        </p:spPr>
        <p:txBody>
          <a:bodyPr lIns="0" tIns="0" rIns="0" bIns="0" anchor="b" anchorCtr="0"/>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rgbClr val="000000"/>
                </a:solidFill>
                <a:latin typeface="Raleway ExtraBold"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5000"/>
              </a:lnSpc>
              <a:spcBef>
                <a:spcPts val="1000"/>
              </a:spcBef>
              <a:spcAft>
                <a:spcPts val="800"/>
              </a:spcAft>
              <a:buClrTx/>
              <a:buSzTx/>
              <a:buFont typeface="Arial" panose="020B0604020202020204" pitchFamily="34" charset="0"/>
              <a:buNone/>
              <a:tabLst/>
              <a:defRPr/>
            </a:pPr>
            <a:r>
              <a:rPr kumimoji="0" lang="en-US" sz="800" b="0" i="0" u="none" strike="noStrike" kern="100" cap="none" spc="0" normalizeH="0" baseline="0" noProof="0" dirty="0">
                <a:ln>
                  <a:noFill/>
                </a:ln>
                <a:solidFill>
                  <a:srgbClr val="ABB4BD"/>
                </a:solidFill>
                <a:effectLst/>
                <a:uLnTx/>
                <a:uFillTx/>
                <a:latin typeface="Arial"/>
                <a:ea typeface="Aptos" panose="020B0004020202020204" pitchFamily="34" charset="0"/>
                <a:cs typeface="Times New Roman" panose="02020603050405020304" pitchFamily="18" charset="0"/>
              </a:rPr>
              <a:t>Industry statistics reflect eMarketer data as of March 2025</a:t>
            </a:r>
          </a:p>
        </p:txBody>
      </p:sp>
      <p:sp>
        <p:nvSpPr>
          <p:cNvPr id="6" name="Rounded Rectangle 16">
            <a:extLst>
              <a:ext uri="{FF2B5EF4-FFF2-40B4-BE49-F238E27FC236}">
                <a16:creationId xmlns:a16="http://schemas.microsoft.com/office/drawing/2014/main" id="{0E820FB7-7464-83DA-4995-54104FC2E2CC}"/>
              </a:ext>
            </a:extLst>
          </p:cNvPr>
          <p:cNvSpPr/>
          <p:nvPr/>
        </p:nvSpPr>
        <p:spPr>
          <a:xfrm>
            <a:off x="2240111" y="1478549"/>
            <a:ext cx="2103120" cy="494630"/>
          </a:xfrm>
          <a:prstGeom prst="roundRect">
            <a:avLst>
              <a:gd name="adj" fmla="val 50000"/>
            </a:avLst>
          </a:prstGeom>
          <a:solidFill>
            <a:schemeClr val="accent3">
              <a:alpha val="21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a:ea typeface="+mn-ea"/>
                <a:cs typeface="+mn-cs"/>
              </a:rPr>
              <a:t>2020 – 2025E</a:t>
            </a:r>
          </a:p>
        </p:txBody>
      </p:sp>
      <p:sp>
        <p:nvSpPr>
          <p:cNvPr id="7" name="Rounded Rectangle 17">
            <a:extLst>
              <a:ext uri="{FF2B5EF4-FFF2-40B4-BE49-F238E27FC236}">
                <a16:creationId xmlns:a16="http://schemas.microsoft.com/office/drawing/2014/main" id="{CAA0906B-38CF-FD40-287D-8A2C59410837}"/>
              </a:ext>
            </a:extLst>
          </p:cNvPr>
          <p:cNvSpPr/>
          <p:nvPr/>
        </p:nvSpPr>
        <p:spPr>
          <a:xfrm>
            <a:off x="8343900" y="1478549"/>
            <a:ext cx="2103120" cy="494630"/>
          </a:xfrm>
          <a:prstGeom prst="roundRect">
            <a:avLst>
              <a:gd name="adj" fmla="val 50000"/>
            </a:avLst>
          </a:prstGeom>
          <a:solidFill>
            <a:schemeClr val="accent3">
              <a:alpha val="21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a:ea typeface="+mn-ea"/>
                <a:cs typeface="+mn-cs"/>
              </a:rPr>
              <a:t>2025E</a:t>
            </a:r>
          </a:p>
        </p:txBody>
      </p:sp>
      <p:graphicFrame>
        <p:nvGraphicFramePr>
          <p:cNvPr id="11" name="Chart 10">
            <a:extLst>
              <a:ext uri="{FF2B5EF4-FFF2-40B4-BE49-F238E27FC236}">
                <a16:creationId xmlns:a16="http://schemas.microsoft.com/office/drawing/2014/main" id="{4DA39BFE-AA2A-EB22-01C6-7364C9B592B0}"/>
              </a:ext>
            </a:extLst>
          </p:cNvPr>
          <p:cNvGraphicFramePr/>
          <p:nvPr/>
        </p:nvGraphicFramePr>
        <p:xfrm>
          <a:off x="409876" y="1817972"/>
          <a:ext cx="5365282" cy="4197818"/>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2" name="Chart 11">
            <a:extLst>
              <a:ext uri="{FF2B5EF4-FFF2-40B4-BE49-F238E27FC236}">
                <a16:creationId xmlns:a16="http://schemas.microsoft.com/office/drawing/2014/main" id="{7A192FA0-1DA1-88D6-0EB8-374A92000488}"/>
              </a:ext>
            </a:extLst>
          </p:cNvPr>
          <p:cNvGraphicFramePr/>
          <p:nvPr/>
        </p:nvGraphicFramePr>
        <p:xfrm>
          <a:off x="6278880" y="1625466"/>
          <a:ext cx="5562600" cy="4197818"/>
        </p:xfrm>
        <a:graphic>
          <a:graphicData uri="http://schemas.openxmlformats.org/drawingml/2006/chart">
            <c:chart xmlns:c="http://schemas.openxmlformats.org/drawingml/2006/chart" xmlns:r="http://schemas.openxmlformats.org/officeDocument/2006/relationships" r:id="rId5"/>
          </a:graphicData>
        </a:graphic>
      </p:graphicFrame>
      <p:pic>
        <p:nvPicPr>
          <p:cNvPr id="14" name="Graphic 13">
            <a:extLst>
              <a:ext uri="{FF2B5EF4-FFF2-40B4-BE49-F238E27FC236}">
                <a16:creationId xmlns:a16="http://schemas.microsoft.com/office/drawing/2014/main" id="{E442140F-AFFE-F8AE-CEB1-061924D0020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64216" y="3564021"/>
            <a:ext cx="448732" cy="448732"/>
          </a:xfrm>
          <a:prstGeom prst="rect">
            <a:avLst/>
          </a:prstGeom>
        </p:spPr>
      </p:pic>
      <p:pic>
        <p:nvPicPr>
          <p:cNvPr id="15" name="Graphic 14">
            <a:extLst>
              <a:ext uri="{FF2B5EF4-FFF2-40B4-BE49-F238E27FC236}">
                <a16:creationId xmlns:a16="http://schemas.microsoft.com/office/drawing/2014/main" id="{6EA80A3D-6D1E-4BC5-25A8-97101435CB0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074749" y="4049560"/>
            <a:ext cx="448732" cy="448732"/>
          </a:xfrm>
          <a:prstGeom prst="rect">
            <a:avLst/>
          </a:prstGeom>
        </p:spPr>
      </p:pic>
      <p:cxnSp>
        <p:nvCxnSpPr>
          <p:cNvPr id="17" name="Straight Connector 16">
            <a:extLst>
              <a:ext uri="{FF2B5EF4-FFF2-40B4-BE49-F238E27FC236}">
                <a16:creationId xmlns:a16="http://schemas.microsoft.com/office/drawing/2014/main" id="{A0EAF3E9-6C0B-4A03-404B-A858060F02DB}"/>
              </a:ext>
            </a:extLst>
          </p:cNvPr>
          <p:cNvCxnSpPr>
            <a:cxnSpLocks/>
          </p:cNvCxnSpPr>
          <p:nvPr/>
        </p:nvCxnSpPr>
        <p:spPr>
          <a:xfrm>
            <a:off x="6096000" y="1574800"/>
            <a:ext cx="0" cy="462280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pic>
        <p:nvPicPr>
          <p:cNvPr id="9" name="Graphic 8">
            <a:extLst>
              <a:ext uri="{FF2B5EF4-FFF2-40B4-BE49-F238E27FC236}">
                <a16:creationId xmlns:a16="http://schemas.microsoft.com/office/drawing/2014/main" id="{EB2AC721-C82B-06F6-AC65-ED2B5BCC5ABD}"/>
              </a:ext>
            </a:extLst>
          </p:cNvPr>
          <p:cNvPicPr>
            <a:picLocks noGrp="1" noRot="1" noChangeAspect="1" noMove="1" noResize="1" noEditPoints="1" noAdjustHandles="1" noChangeArrowheads="1" noChangeShapeType="1" noCrop="1"/>
          </p:cNvPicPr>
          <p:nvPr/>
        </p:nvPicPr>
        <p:blipFill>
          <a:blip r:embed="rId8">
            <a:extLst>
              <a:ext uri="{96DAC541-7B7A-43D3-8B79-37D633B846F1}">
                <asvg:svgBlip xmlns:asvg="http://schemas.microsoft.com/office/drawing/2016/SVG/main" r:embed="rId9"/>
              </a:ext>
            </a:extLst>
          </a:blip>
          <a:stretch>
            <a:fillRect/>
          </a:stretch>
        </p:blipFill>
        <p:spPr>
          <a:xfrm>
            <a:off x="10753974" y="6415613"/>
            <a:ext cx="1185072" cy="290222"/>
          </a:xfrm>
          <a:prstGeom prst="rect">
            <a:avLst/>
          </a:prstGeom>
        </p:spPr>
      </p:pic>
    </p:spTree>
    <p:extLst>
      <p:ext uri="{BB962C8B-B14F-4D97-AF65-F5344CB8AC3E}">
        <p14:creationId xmlns:p14="http://schemas.microsoft.com/office/powerpoint/2010/main" val="387991217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MasterSp="0">
  <p:cSld>
    <p:bg>
      <p:bgPr>
        <a:gradFill>
          <a:gsLst>
            <a:gs pos="2000">
              <a:schemeClr val="accent1"/>
            </a:gs>
            <a:gs pos="100000">
              <a:schemeClr val="accent2"/>
            </a:gs>
          </a:gsLst>
          <a:lin ang="2700000" scaled="0"/>
        </a:gradFill>
        <a:effectLst/>
      </p:bgPr>
    </p:bg>
    <p:spTree>
      <p:nvGrpSpPr>
        <p:cNvPr id="1" name="">
          <a:extLst>
            <a:ext uri="{FF2B5EF4-FFF2-40B4-BE49-F238E27FC236}">
              <a16:creationId xmlns:a16="http://schemas.microsoft.com/office/drawing/2014/main" id="{82D935D4-037F-4567-D958-E3FBEF47DEE2}"/>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CA92E5A0-F5CE-8338-47D3-F704EFC7C5E3}"/>
              </a:ext>
            </a:extLst>
          </p:cNvPr>
          <p:cNvPicPr>
            <a:picLocks noChangeAspect="1"/>
          </p:cNvPicPr>
          <p:nvPr/>
        </p:nvPicPr>
        <p:blipFill>
          <a:blip r:embed="rId3">
            <a:alphaModFix amt="7000"/>
          </a:blip>
          <a:srcRect/>
          <a:stretch/>
        </p:blipFill>
        <p:spPr>
          <a:xfrm>
            <a:off x="0" y="0"/>
            <a:ext cx="12192000" cy="6858000"/>
          </a:xfrm>
          <a:prstGeom prst="rect">
            <a:avLst/>
          </a:prstGeom>
        </p:spPr>
      </p:pic>
      <p:sp>
        <p:nvSpPr>
          <p:cNvPr id="4" name="Title 24">
            <a:extLst>
              <a:ext uri="{FF2B5EF4-FFF2-40B4-BE49-F238E27FC236}">
                <a16:creationId xmlns:a16="http://schemas.microsoft.com/office/drawing/2014/main" id="{D2BEA6FA-8120-1B60-1A46-7F345663CE41}"/>
              </a:ext>
            </a:extLst>
          </p:cNvPr>
          <p:cNvSpPr>
            <a:spLocks noGrp="1"/>
          </p:cNvSpPr>
          <p:nvPr>
            <p:ph type="title"/>
          </p:nvPr>
        </p:nvSpPr>
        <p:spPr>
          <a:xfrm>
            <a:off x="495300" y="379413"/>
            <a:ext cx="11165189" cy="390876"/>
          </a:xfrm>
        </p:spPr>
        <p:txBody>
          <a:bodyPr/>
          <a:lstStyle/>
          <a:p>
            <a:pPr marL="0" marR="0">
              <a:lnSpc>
                <a:spcPct val="110000"/>
              </a:lnSpc>
              <a:spcAft>
                <a:spcPts val="800"/>
              </a:spcAft>
            </a:pPr>
            <a:r>
              <a:rPr lang="en-US" sz="2400" b="1" spc="0" dirty="0">
                <a:solidFill>
                  <a:srgbClr val="8CF585"/>
                </a:solidFill>
                <a:latin typeface="Poppins" panose="00000500000000000000" pitchFamily="2" charset="0"/>
                <a:ea typeface="+mn-ea"/>
                <a:cs typeface="Poppins" panose="00000500000000000000" pitchFamily="2" charset="0"/>
              </a:rPr>
              <a:t>Smarter Tech Driving Durability and Sustainable E2E Expansion</a:t>
            </a:r>
          </a:p>
        </p:txBody>
      </p:sp>
      <p:sp>
        <p:nvSpPr>
          <p:cNvPr id="8" name="Text Placeholder 4">
            <a:extLst>
              <a:ext uri="{FF2B5EF4-FFF2-40B4-BE49-F238E27FC236}">
                <a16:creationId xmlns:a16="http://schemas.microsoft.com/office/drawing/2014/main" id="{49A6A047-85EE-E7F4-4536-93B243618DF6}"/>
              </a:ext>
            </a:extLst>
          </p:cNvPr>
          <p:cNvSpPr txBox="1">
            <a:spLocks/>
          </p:cNvSpPr>
          <p:nvPr/>
        </p:nvSpPr>
        <p:spPr>
          <a:xfrm>
            <a:off x="495300" y="6284610"/>
            <a:ext cx="4800828" cy="177150"/>
          </a:xfrm>
          <a:prstGeom prst="rect">
            <a:avLst/>
          </a:prstGeom>
        </p:spPr>
        <p:txBody>
          <a:bodyPr lIns="0" tIns="0" rIns="0" bIns="0" anchor="t" anchorCtr="0"/>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rgbClr val="000000"/>
                </a:solidFill>
                <a:latin typeface="Raleway ExtraBold"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1000"/>
              </a:spcBef>
              <a:spcAft>
                <a:spcPts val="0"/>
              </a:spcAft>
              <a:buClrTx/>
              <a:buSzTx/>
              <a:buFont typeface="Arial" panose="020B0604020202020204" pitchFamily="34" charset="0"/>
              <a:buNone/>
              <a:tabLst/>
              <a:defRPr/>
            </a:pPr>
            <a:r>
              <a:rPr kumimoji="0" lang="en-US" sz="800" b="0" i="0" u="none" strike="noStrike" kern="100" cap="none" spc="0" normalizeH="0" baseline="0" noProof="0" dirty="0">
                <a:ln>
                  <a:noFill/>
                </a:ln>
                <a:solidFill>
                  <a:srgbClr val="ABB4BD"/>
                </a:solidFill>
                <a:effectLst/>
                <a:uLnTx/>
                <a:uFillTx/>
                <a:latin typeface="Arial"/>
                <a:ea typeface="Aptos" panose="020B0004020202020204" pitchFamily="34" charset="0"/>
                <a:cs typeface="Times New Roman" panose="02020603050405020304" pitchFamily="18" charset="0"/>
              </a:rPr>
              <a:t>2025 figures reflect estimates from Nexxen</a:t>
            </a:r>
          </a:p>
        </p:txBody>
      </p:sp>
      <p:sp>
        <p:nvSpPr>
          <p:cNvPr id="13" name="TextBox 12">
            <a:extLst>
              <a:ext uri="{FF2B5EF4-FFF2-40B4-BE49-F238E27FC236}">
                <a16:creationId xmlns:a16="http://schemas.microsoft.com/office/drawing/2014/main" id="{C231FB9A-7884-2D21-0148-E2286FC1C850}"/>
              </a:ext>
            </a:extLst>
          </p:cNvPr>
          <p:cNvSpPr txBox="1"/>
          <p:nvPr/>
        </p:nvSpPr>
        <p:spPr>
          <a:xfrm>
            <a:off x="787101" y="1502163"/>
            <a:ext cx="5245100" cy="454163"/>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10000"/>
              </a:lnSpc>
              <a:spcBef>
                <a:spcPts val="100"/>
              </a:spcBef>
              <a:spcAft>
                <a:spcPts val="0"/>
              </a:spcAft>
              <a:buClrTx/>
              <a:buSzTx/>
              <a:buFontTx/>
              <a:buNone/>
              <a:tabLst/>
              <a:defRPr/>
            </a:pPr>
            <a:r>
              <a:rPr kumimoji="0" lang="en-US" sz="1500" b="0" i="0" u="none" strike="noStrike" kern="1200" cap="none" spc="0" normalizeH="0" baseline="0" noProof="0" dirty="0">
                <a:ln>
                  <a:noFill/>
                </a:ln>
                <a:solidFill>
                  <a:srgbClr val="FFFFFF"/>
                </a:solidFill>
                <a:effectLst/>
                <a:uLnTx/>
                <a:uFillTx/>
                <a:latin typeface="Arial"/>
                <a:ea typeface="+mn-ea"/>
                <a:cs typeface="+mn-cs"/>
              </a:rPr>
              <a:t>SELF- VS. MANAGED SERVICE DSP </a:t>
            </a:r>
          </a:p>
          <a:p>
            <a:pPr marL="0" marR="0" lvl="0" indent="0" algn="ctr" defTabSz="914400" rtl="0" eaLnBrk="1" fontAlgn="auto" latinLnBrk="0" hangingPunct="1">
              <a:lnSpc>
                <a:spcPct val="110000"/>
              </a:lnSpc>
              <a:spcBef>
                <a:spcPts val="100"/>
              </a:spcBef>
              <a:spcAft>
                <a:spcPts val="0"/>
              </a:spcAft>
              <a:buClrTx/>
              <a:buSzTx/>
              <a:buFontTx/>
              <a:buNone/>
              <a:tabLst/>
              <a:defRPr/>
            </a:pPr>
            <a:r>
              <a:rPr kumimoji="0" lang="en-US" sz="1200" b="0" i="1" u="none" strike="noStrike" kern="1200" cap="none" spc="0" normalizeH="0" baseline="0" noProof="0" dirty="0">
                <a:ln>
                  <a:noFill/>
                </a:ln>
                <a:solidFill>
                  <a:srgbClr val="FFFFFF"/>
                </a:solidFill>
                <a:effectLst/>
                <a:uLnTx/>
                <a:uFillTx/>
                <a:latin typeface="Arial"/>
                <a:ea typeface="+mn-ea"/>
                <a:cs typeface="+mn-cs"/>
              </a:rPr>
              <a:t>As a Percentage of Total DSP Spend</a:t>
            </a:r>
          </a:p>
        </p:txBody>
      </p:sp>
      <p:grpSp>
        <p:nvGrpSpPr>
          <p:cNvPr id="35" name="Group 34">
            <a:extLst>
              <a:ext uri="{FF2B5EF4-FFF2-40B4-BE49-F238E27FC236}">
                <a16:creationId xmlns:a16="http://schemas.microsoft.com/office/drawing/2014/main" id="{F9363BB4-31AB-D3A5-2478-18F8B2982331}"/>
              </a:ext>
            </a:extLst>
          </p:cNvPr>
          <p:cNvGrpSpPr/>
          <p:nvPr/>
        </p:nvGrpSpPr>
        <p:grpSpPr>
          <a:xfrm>
            <a:off x="2146301" y="5076838"/>
            <a:ext cx="2429632" cy="515169"/>
            <a:chOff x="2070101" y="5086462"/>
            <a:chExt cx="2429632" cy="515169"/>
          </a:xfrm>
        </p:grpSpPr>
        <p:sp>
          <p:nvSpPr>
            <p:cNvPr id="22" name="TextBox 21">
              <a:extLst>
                <a:ext uri="{FF2B5EF4-FFF2-40B4-BE49-F238E27FC236}">
                  <a16:creationId xmlns:a16="http://schemas.microsoft.com/office/drawing/2014/main" id="{24B97B2E-D50D-E8E3-6149-192E4FB49208}"/>
                </a:ext>
              </a:extLst>
            </p:cNvPr>
            <p:cNvSpPr txBox="1"/>
            <p:nvPr/>
          </p:nvSpPr>
          <p:spPr>
            <a:xfrm>
              <a:off x="2274526" y="5086462"/>
              <a:ext cx="2225207" cy="215444"/>
            </a:xfrm>
            <a:prstGeom prst="rect">
              <a:avLst/>
            </a:prstGeom>
            <a:noFill/>
          </p:spPr>
          <p:txBody>
            <a:bodyPr wrap="square" lIns="0" tIns="0" rIns="0" bIns="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Arial"/>
                  <a:ea typeface="+mn-ea"/>
                  <a:cs typeface="+mn-cs"/>
                </a:rPr>
                <a:t>Managed Service DSP </a:t>
              </a:r>
            </a:p>
          </p:txBody>
        </p:sp>
        <p:sp>
          <p:nvSpPr>
            <p:cNvPr id="23" name="Rectangle 22">
              <a:extLst>
                <a:ext uri="{FF2B5EF4-FFF2-40B4-BE49-F238E27FC236}">
                  <a16:creationId xmlns:a16="http://schemas.microsoft.com/office/drawing/2014/main" id="{1C7672F3-F652-6FB6-0704-7CCF24972E16}"/>
                </a:ext>
              </a:extLst>
            </p:cNvPr>
            <p:cNvSpPr/>
            <p:nvPr/>
          </p:nvSpPr>
          <p:spPr>
            <a:xfrm>
              <a:off x="2070101" y="5143193"/>
              <a:ext cx="123124" cy="123124"/>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FFFFFF"/>
                </a:solidFill>
                <a:effectLst/>
                <a:uLnTx/>
                <a:uFillTx/>
                <a:latin typeface="Arial"/>
                <a:ea typeface="+mn-ea"/>
                <a:cs typeface="+mn-cs"/>
              </a:endParaRPr>
            </a:p>
          </p:txBody>
        </p:sp>
        <p:sp>
          <p:nvSpPr>
            <p:cNvPr id="24" name="TextBox 23">
              <a:extLst>
                <a:ext uri="{FF2B5EF4-FFF2-40B4-BE49-F238E27FC236}">
                  <a16:creationId xmlns:a16="http://schemas.microsoft.com/office/drawing/2014/main" id="{C67787D4-6D9B-342F-ABCC-195E06C107F3}"/>
                </a:ext>
              </a:extLst>
            </p:cNvPr>
            <p:cNvSpPr txBox="1"/>
            <p:nvPr/>
          </p:nvSpPr>
          <p:spPr>
            <a:xfrm>
              <a:off x="2274527" y="5386187"/>
              <a:ext cx="1602850" cy="215444"/>
            </a:xfrm>
            <a:prstGeom prst="rect">
              <a:avLst/>
            </a:prstGeom>
            <a:noFill/>
          </p:spPr>
          <p:txBody>
            <a:bodyPr wrap="square" lIns="0" tIns="0" rIns="0" bIns="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Arial"/>
                  <a:ea typeface="+mn-ea"/>
                  <a:cs typeface="+mn-cs"/>
                </a:rPr>
                <a:t>Self Service DSP</a:t>
              </a:r>
            </a:p>
          </p:txBody>
        </p:sp>
        <p:sp>
          <p:nvSpPr>
            <p:cNvPr id="25" name="Rectangle 24">
              <a:extLst>
                <a:ext uri="{FF2B5EF4-FFF2-40B4-BE49-F238E27FC236}">
                  <a16:creationId xmlns:a16="http://schemas.microsoft.com/office/drawing/2014/main" id="{3DAB804B-D8E0-560E-3E4F-5F8B10F0AB25}"/>
                </a:ext>
              </a:extLst>
            </p:cNvPr>
            <p:cNvSpPr/>
            <p:nvPr/>
          </p:nvSpPr>
          <p:spPr>
            <a:xfrm>
              <a:off x="2070101" y="5442918"/>
              <a:ext cx="123124" cy="123124"/>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FFFFFF"/>
                </a:solidFill>
                <a:effectLst/>
                <a:uLnTx/>
                <a:uFillTx/>
                <a:latin typeface="Arial"/>
                <a:ea typeface="+mn-ea"/>
                <a:cs typeface="+mn-cs"/>
              </a:endParaRPr>
            </a:p>
          </p:txBody>
        </p:sp>
      </p:grpSp>
      <p:sp>
        <p:nvSpPr>
          <p:cNvPr id="28" name="TextBox 27">
            <a:extLst>
              <a:ext uri="{FF2B5EF4-FFF2-40B4-BE49-F238E27FC236}">
                <a16:creationId xmlns:a16="http://schemas.microsoft.com/office/drawing/2014/main" id="{62DDF5FD-02FC-D6EA-04E9-6CD82CAC873F}"/>
              </a:ext>
            </a:extLst>
          </p:cNvPr>
          <p:cNvSpPr txBox="1"/>
          <p:nvPr/>
        </p:nvSpPr>
        <p:spPr>
          <a:xfrm>
            <a:off x="1246189" y="2602892"/>
            <a:ext cx="962508" cy="365760"/>
          </a:xfrm>
          <a:prstGeom prst="roundRect">
            <a:avLst>
              <a:gd name="adj" fmla="val 50000"/>
            </a:avLst>
          </a:prstGeom>
          <a:solidFill>
            <a:schemeClr val="accent3">
              <a:alpha val="21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algn="ctr">
              <a:defRPr sz="1600" b="1">
                <a:solidFill>
                  <a:schemeClr val="bg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Arial"/>
                <a:ea typeface="+mn-ea"/>
                <a:cs typeface="+mn-cs"/>
              </a:rPr>
              <a:t>2020</a:t>
            </a:r>
          </a:p>
        </p:txBody>
      </p:sp>
      <p:sp>
        <p:nvSpPr>
          <p:cNvPr id="29" name="TextBox 28">
            <a:extLst>
              <a:ext uri="{FF2B5EF4-FFF2-40B4-BE49-F238E27FC236}">
                <a16:creationId xmlns:a16="http://schemas.microsoft.com/office/drawing/2014/main" id="{2B13D6BD-CA47-37ED-F783-4A88B06EFA8A}"/>
              </a:ext>
            </a:extLst>
          </p:cNvPr>
          <p:cNvSpPr txBox="1"/>
          <p:nvPr/>
        </p:nvSpPr>
        <p:spPr>
          <a:xfrm>
            <a:off x="4728696" y="2369996"/>
            <a:ext cx="962508" cy="365760"/>
          </a:xfrm>
          <a:prstGeom prst="roundRect">
            <a:avLst>
              <a:gd name="adj" fmla="val 50000"/>
            </a:avLst>
          </a:prstGeom>
          <a:solidFill>
            <a:schemeClr val="accent3">
              <a:alpha val="21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algn="ctr">
              <a:defRPr sz="1600" b="1">
                <a:solidFill>
                  <a:schemeClr val="bg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Arial"/>
                <a:ea typeface="+mn-ea"/>
                <a:cs typeface="+mn-cs"/>
              </a:rPr>
              <a:t>2025E</a:t>
            </a:r>
          </a:p>
        </p:txBody>
      </p:sp>
      <p:sp>
        <p:nvSpPr>
          <p:cNvPr id="20" name="TextBox 19">
            <a:extLst>
              <a:ext uri="{FF2B5EF4-FFF2-40B4-BE49-F238E27FC236}">
                <a16:creationId xmlns:a16="http://schemas.microsoft.com/office/drawing/2014/main" id="{E8DA4BAC-E73F-FA0A-9FFA-8FC5E4922136}"/>
              </a:ext>
            </a:extLst>
          </p:cNvPr>
          <p:cNvSpPr txBox="1"/>
          <p:nvPr/>
        </p:nvSpPr>
        <p:spPr>
          <a:xfrm>
            <a:off x="8060581" y="1503910"/>
            <a:ext cx="2773067" cy="454163"/>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10000"/>
              </a:lnSpc>
              <a:spcBef>
                <a:spcPts val="100"/>
              </a:spcBef>
              <a:spcAft>
                <a:spcPts val="0"/>
              </a:spcAft>
              <a:buClrTx/>
              <a:buSzTx/>
              <a:buFontTx/>
              <a:buNone/>
              <a:tabLst/>
              <a:defRPr/>
            </a:pPr>
            <a:r>
              <a:rPr kumimoji="0" lang="en-US" sz="1500" b="0" i="0" u="none" strike="noStrike" kern="1200" cap="none" spc="0" normalizeH="0" baseline="0" noProof="0" dirty="0">
                <a:ln>
                  <a:noFill/>
                </a:ln>
                <a:solidFill>
                  <a:srgbClr val="FFFFFF"/>
                </a:solidFill>
                <a:effectLst/>
                <a:uLnTx/>
                <a:uFillTx/>
                <a:latin typeface="Arial"/>
                <a:ea typeface="+mn-ea"/>
                <a:cs typeface="+mn-cs"/>
              </a:rPr>
              <a:t>END-TO-END</a:t>
            </a:r>
          </a:p>
          <a:p>
            <a:pPr marL="0" marR="0" lvl="0" indent="0" algn="ctr" defTabSz="914400" rtl="0" eaLnBrk="1" fontAlgn="auto" latinLnBrk="0" hangingPunct="1">
              <a:lnSpc>
                <a:spcPct val="110000"/>
              </a:lnSpc>
              <a:spcBef>
                <a:spcPts val="100"/>
              </a:spcBef>
              <a:spcAft>
                <a:spcPts val="0"/>
              </a:spcAft>
              <a:buClrTx/>
              <a:buSzTx/>
              <a:buFontTx/>
              <a:buNone/>
              <a:tabLst/>
              <a:defRPr/>
            </a:pPr>
            <a:r>
              <a:rPr kumimoji="0" lang="en-US" sz="1200" b="0" i="1" u="none" strike="noStrike" kern="1200" cap="none" spc="0" normalizeH="0" baseline="0" noProof="0" dirty="0">
                <a:ln>
                  <a:noFill/>
                </a:ln>
                <a:solidFill>
                  <a:srgbClr val="FFFFFF"/>
                </a:solidFill>
                <a:effectLst/>
                <a:uLnTx/>
                <a:uFillTx/>
                <a:latin typeface="Arial"/>
                <a:ea typeface="+mn-ea"/>
                <a:cs typeface="+mn-cs"/>
              </a:rPr>
              <a:t>As a Percentage of Contribution ex-TAC</a:t>
            </a:r>
            <a:endParaRPr kumimoji="0" lang="en-US" sz="1200" b="0" i="0" u="none" strike="noStrike" kern="1200" cap="none" spc="0" normalizeH="0" baseline="0" noProof="0" dirty="0">
              <a:ln>
                <a:noFill/>
              </a:ln>
              <a:solidFill>
                <a:srgbClr val="FFFFFF"/>
              </a:solidFill>
              <a:effectLst/>
              <a:uLnTx/>
              <a:uFillTx/>
              <a:latin typeface="Arial"/>
              <a:ea typeface="+mn-ea"/>
              <a:cs typeface="+mn-cs"/>
            </a:endParaRPr>
          </a:p>
        </p:txBody>
      </p:sp>
      <p:grpSp>
        <p:nvGrpSpPr>
          <p:cNvPr id="34" name="Group 33">
            <a:extLst>
              <a:ext uri="{FF2B5EF4-FFF2-40B4-BE49-F238E27FC236}">
                <a16:creationId xmlns:a16="http://schemas.microsoft.com/office/drawing/2014/main" id="{F466961E-6415-F66F-B3B1-7657C958C2D0}"/>
              </a:ext>
            </a:extLst>
          </p:cNvPr>
          <p:cNvGrpSpPr/>
          <p:nvPr/>
        </p:nvGrpSpPr>
        <p:grpSpPr>
          <a:xfrm>
            <a:off x="7670678" y="5246170"/>
            <a:ext cx="3992912" cy="515169"/>
            <a:chOff x="7670678" y="5281195"/>
            <a:chExt cx="3992912" cy="515169"/>
          </a:xfrm>
        </p:grpSpPr>
        <p:sp>
          <p:nvSpPr>
            <p:cNvPr id="16" name="TextBox 15">
              <a:extLst>
                <a:ext uri="{FF2B5EF4-FFF2-40B4-BE49-F238E27FC236}">
                  <a16:creationId xmlns:a16="http://schemas.microsoft.com/office/drawing/2014/main" id="{73EA3767-E5B9-4316-DC5D-BDE09B56247A}"/>
                </a:ext>
              </a:extLst>
            </p:cNvPr>
            <p:cNvSpPr txBox="1"/>
            <p:nvPr/>
          </p:nvSpPr>
          <p:spPr>
            <a:xfrm>
              <a:off x="7875103" y="5281195"/>
              <a:ext cx="3788487" cy="215444"/>
            </a:xfrm>
            <a:prstGeom prst="rect">
              <a:avLst/>
            </a:prstGeom>
            <a:noFill/>
          </p:spPr>
          <p:txBody>
            <a:bodyPr wrap="square" lIns="0" tIns="0" rIns="0" bIns="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Arial"/>
                  <a:ea typeface="+mn-ea"/>
                  <a:cs typeface="+mn-cs"/>
                </a:rPr>
                <a:t>% of Contribution ex-TAC that is end-to-end </a:t>
              </a:r>
            </a:p>
          </p:txBody>
        </p:sp>
        <p:sp>
          <p:nvSpPr>
            <p:cNvPr id="17" name="Rectangle 16">
              <a:extLst>
                <a:ext uri="{FF2B5EF4-FFF2-40B4-BE49-F238E27FC236}">
                  <a16:creationId xmlns:a16="http://schemas.microsoft.com/office/drawing/2014/main" id="{C1A53ED1-8E14-7DAB-9FBE-FEE5F18A6BAC}"/>
                </a:ext>
              </a:extLst>
            </p:cNvPr>
            <p:cNvSpPr/>
            <p:nvPr/>
          </p:nvSpPr>
          <p:spPr>
            <a:xfrm>
              <a:off x="7670678" y="5331576"/>
              <a:ext cx="123124" cy="12312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FFFFFF"/>
                </a:solidFill>
                <a:effectLst/>
                <a:uLnTx/>
                <a:uFillTx/>
                <a:latin typeface="Arial"/>
                <a:ea typeface="+mn-ea"/>
                <a:cs typeface="+mn-cs"/>
              </a:endParaRPr>
            </a:p>
          </p:txBody>
        </p:sp>
        <p:sp>
          <p:nvSpPr>
            <p:cNvPr id="18" name="TextBox 17">
              <a:extLst>
                <a:ext uri="{FF2B5EF4-FFF2-40B4-BE49-F238E27FC236}">
                  <a16:creationId xmlns:a16="http://schemas.microsoft.com/office/drawing/2014/main" id="{239EDF32-964A-7E6A-0402-B1BA908AD9B8}"/>
                </a:ext>
              </a:extLst>
            </p:cNvPr>
            <p:cNvSpPr txBox="1"/>
            <p:nvPr/>
          </p:nvSpPr>
          <p:spPr>
            <a:xfrm>
              <a:off x="7875103" y="5580920"/>
              <a:ext cx="3722447" cy="215444"/>
            </a:xfrm>
            <a:prstGeom prst="rect">
              <a:avLst/>
            </a:prstGeom>
            <a:noFill/>
          </p:spPr>
          <p:txBody>
            <a:bodyPr wrap="square" lIns="0" tIns="0" rIns="0" bIns="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Arial"/>
                  <a:ea typeface="+mn-ea"/>
                  <a:cs typeface="+mn-cs"/>
                </a:rPr>
                <a:t>% of non end-to-end Contribution ex-TAC </a:t>
              </a:r>
            </a:p>
          </p:txBody>
        </p:sp>
        <p:sp>
          <p:nvSpPr>
            <p:cNvPr id="19" name="Rectangle 18">
              <a:extLst>
                <a:ext uri="{FF2B5EF4-FFF2-40B4-BE49-F238E27FC236}">
                  <a16:creationId xmlns:a16="http://schemas.microsoft.com/office/drawing/2014/main" id="{1A610B8C-A698-7D50-22E4-19734C5E833C}"/>
                </a:ext>
              </a:extLst>
            </p:cNvPr>
            <p:cNvSpPr/>
            <p:nvPr/>
          </p:nvSpPr>
          <p:spPr>
            <a:xfrm>
              <a:off x="7670678" y="5631301"/>
              <a:ext cx="123124" cy="123124"/>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FFFFFF"/>
                </a:solidFill>
                <a:effectLst/>
                <a:uLnTx/>
                <a:uFillTx/>
                <a:latin typeface="Arial"/>
                <a:ea typeface="+mn-ea"/>
                <a:cs typeface="+mn-cs"/>
              </a:endParaRPr>
            </a:p>
          </p:txBody>
        </p:sp>
      </p:grpSp>
      <p:sp>
        <p:nvSpPr>
          <p:cNvPr id="31" name="TextBox 30">
            <a:extLst>
              <a:ext uri="{FF2B5EF4-FFF2-40B4-BE49-F238E27FC236}">
                <a16:creationId xmlns:a16="http://schemas.microsoft.com/office/drawing/2014/main" id="{D6A80B8C-4703-C3DD-B8E4-3035DCD948F0}"/>
              </a:ext>
            </a:extLst>
          </p:cNvPr>
          <p:cNvSpPr txBox="1"/>
          <p:nvPr/>
        </p:nvSpPr>
        <p:spPr>
          <a:xfrm>
            <a:off x="8983381" y="2215141"/>
            <a:ext cx="962508" cy="365760"/>
          </a:xfrm>
          <a:prstGeom prst="roundRect">
            <a:avLst>
              <a:gd name="adj" fmla="val 50000"/>
            </a:avLst>
          </a:prstGeom>
          <a:solidFill>
            <a:schemeClr val="accent3">
              <a:alpha val="21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algn="ctr">
              <a:defRPr sz="1600" b="1">
                <a:solidFill>
                  <a:schemeClr val="bg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Arial"/>
                <a:ea typeface="+mn-ea"/>
                <a:cs typeface="+mn-cs"/>
              </a:rPr>
              <a:t>2025E</a:t>
            </a:r>
          </a:p>
        </p:txBody>
      </p:sp>
      <p:pic>
        <p:nvPicPr>
          <p:cNvPr id="2" name="Graphic 1">
            <a:extLst>
              <a:ext uri="{FF2B5EF4-FFF2-40B4-BE49-F238E27FC236}">
                <a16:creationId xmlns:a16="http://schemas.microsoft.com/office/drawing/2014/main" id="{63BA5FBE-FA92-108E-F3E8-709CC63AF68A}"/>
              </a:ext>
            </a:extLst>
          </p:cNvPr>
          <p:cNvPicPr>
            <a:picLocks noGrp="1" noRot="1" noMove="1" noResize="1" noEditPoints="1" noAdjustHandles="1" noChangeArrowheads="1" noChangeShapeType="1" noCrop="1"/>
          </p:cNvPicPr>
          <p:nvPr/>
        </p:nvPicPr>
        <p:blipFill>
          <a:blip r:embed="rId4">
            <a:extLst>
              <a:ext uri="{96DAC541-7B7A-43D3-8B79-37D633B846F1}">
                <asvg:svgBlip xmlns:asvg="http://schemas.microsoft.com/office/drawing/2016/SVG/main" r:embed="rId5"/>
              </a:ext>
            </a:extLst>
          </a:blip>
          <a:stretch>
            <a:fillRect/>
          </a:stretch>
        </p:blipFill>
        <p:spPr>
          <a:xfrm>
            <a:off x="10753974" y="6415613"/>
            <a:ext cx="1185072" cy="290222"/>
          </a:xfrm>
          <a:prstGeom prst="rect">
            <a:avLst/>
          </a:prstGeom>
        </p:spPr>
      </p:pic>
      <p:sp>
        <p:nvSpPr>
          <p:cNvPr id="3" name="TextBox 2">
            <a:extLst>
              <a:ext uri="{FF2B5EF4-FFF2-40B4-BE49-F238E27FC236}">
                <a16:creationId xmlns:a16="http://schemas.microsoft.com/office/drawing/2014/main" id="{9FD2DE8F-F425-D89C-E214-79DFCA86582E}"/>
              </a:ext>
            </a:extLst>
          </p:cNvPr>
          <p:cNvSpPr txBox="1">
            <a:spLocks noGrp="1" noRot="1" noMove="1" noResize="1" noEditPoints="1" noAdjustHandles="1" noChangeArrowheads="1" noChangeShapeType="1"/>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cxnSp>
        <p:nvCxnSpPr>
          <p:cNvPr id="10" name="Straight Arrow Connector 9">
            <a:extLst>
              <a:ext uri="{FF2B5EF4-FFF2-40B4-BE49-F238E27FC236}">
                <a16:creationId xmlns:a16="http://schemas.microsoft.com/office/drawing/2014/main" id="{0C67F515-C143-E883-D85A-239A9D3E7C54}"/>
              </a:ext>
            </a:extLst>
          </p:cNvPr>
          <p:cNvCxnSpPr>
            <a:cxnSpLocks/>
          </p:cNvCxnSpPr>
          <p:nvPr/>
        </p:nvCxnSpPr>
        <p:spPr>
          <a:xfrm>
            <a:off x="2870012" y="3893786"/>
            <a:ext cx="562370" cy="0"/>
          </a:xfrm>
          <a:prstGeom prst="straightConnector1">
            <a:avLst/>
          </a:prstGeom>
          <a:ln w="41275">
            <a:gradFill>
              <a:gsLst>
                <a:gs pos="0">
                  <a:schemeClr val="accent5">
                    <a:alpha val="0"/>
                  </a:schemeClr>
                </a:gs>
                <a:gs pos="63000">
                  <a:schemeClr val="accent5"/>
                </a:gs>
              </a:gsLst>
              <a:lin ang="0" scaled="0"/>
            </a:gradFill>
            <a:tailEnd type="triangle"/>
          </a:ln>
        </p:spPr>
        <p:style>
          <a:lnRef idx="1">
            <a:schemeClr val="accent1"/>
          </a:lnRef>
          <a:fillRef idx="0">
            <a:schemeClr val="accent1"/>
          </a:fillRef>
          <a:effectRef idx="0">
            <a:schemeClr val="accent1"/>
          </a:effectRef>
          <a:fontRef idx="minor">
            <a:schemeClr val="tx1"/>
          </a:fontRef>
        </p:style>
      </p:cxnSp>
      <p:grpSp>
        <p:nvGrpSpPr>
          <p:cNvPr id="27" name="Group 26">
            <a:extLst>
              <a:ext uri="{FF2B5EF4-FFF2-40B4-BE49-F238E27FC236}">
                <a16:creationId xmlns:a16="http://schemas.microsoft.com/office/drawing/2014/main" id="{0B65F3A5-ADC6-291B-E2E6-B6CC89ACFFA7}"/>
              </a:ext>
            </a:extLst>
          </p:cNvPr>
          <p:cNvGrpSpPr/>
          <p:nvPr/>
        </p:nvGrpSpPr>
        <p:grpSpPr>
          <a:xfrm>
            <a:off x="7892224" y="2175695"/>
            <a:ext cx="3080576" cy="3080576"/>
            <a:chOff x="8206733" y="2657668"/>
            <a:chExt cx="2451558" cy="2451558"/>
          </a:xfrm>
        </p:grpSpPr>
        <p:sp>
          <p:nvSpPr>
            <p:cNvPr id="36" name="Circle: Hollow 35">
              <a:extLst>
                <a:ext uri="{FF2B5EF4-FFF2-40B4-BE49-F238E27FC236}">
                  <a16:creationId xmlns:a16="http://schemas.microsoft.com/office/drawing/2014/main" id="{10CCC0D6-2242-66FB-EE14-521B9AEAEBA7}"/>
                </a:ext>
              </a:extLst>
            </p:cNvPr>
            <p:cNvSpPr/>
            <p:nvPr/>
          </p:nvSpPr>
          <p:spPr>
            <a:xfrm>
              <a:off x="8206733" y="2657668"/>
              <a:ext cx="2451558" cy="2451558"/>
            </a:xfrm>
            <a:prstGeom prst="donut">
              <a:avLst>
                <a:gd name="adj" fmla="val 24645"/>
              </a:avLst>
            </a:prstGeom>
            <a:solidFill>
              <a:schemeClr val="accent3"/>
            </a:solidFill>
            <a:ln>
              <a:noFill/>
            </a:ln>
            <a:scene3d>
              <a:camera prst="perspectiveRelaxed" fov="2700000">
                <a:rot lat="17973598" lon="0" rev="0"/>
              </a:camera>
              <a:lightRig rig="balanced" dir="t"/>
            </a:scene3d>
            <a:sp3d extrusionH="298450">
              <a:extrusionClr>
                <a:schemeClr val="accent3"/>
              </a:extrusion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37" name="Block Arc 36">
              <a:extLst>
                <a:ext uri="{FF2B5EF4-FFF2-40B4-BE49-F238E27FC236}">
                  <a16:creationId xmlns:a16="http://schemas.microsoft.com/office/drawing/2014/main" id="{C589AEA7-60C0-607B-7732-419BFDA8BC46}"/>
                </a:ext>
              </a:extLst>
            </p:cNvPr>
            <p:cNvSpPr/>
            <p:nvPr/>
          </p:nvSpPr>
          <p:spPr>
            <a:xfrm>
              <a:off x="8206733" y="2657668"/>
              <a:ext cx="2451558" cy="2451558"/>
            </a:xfrm>
            <a:prstGeom prst="blockArc">
              <a:avLst>
                <a:gd name="adj1" fmla="val 16151919"/>
                <a:gd name="adj2" fmla="val 5698100"/>
                <a:gd name="adj3" fmla="val 24828"/>
              </a:avLst>
            </a:prstGeom>
            <a:solidFill>
              <a:schemeClr val="accent4"/>
            </a:solidFill>
            <a:ln>
              <a:noFill/>
            </a:ln>
            <a:scene3d>
              <a:camera prst="perspectiveRelaxed" fov="2700000">
                <a:rot lat="17973598" lon="0" rev="0"/>
              </a:camera>
              <a:lightRig rig="balanced" dir="t"/>
            </a:scene3d>
            <a:sp3d extrusionH="298450">
              <a:extrusionClr>
                <a:schemeClr val="bg2"/>
              </a:extrusion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38" name="TextBox 37">
              <a:extLst>
                <a:ext uri="{FF2B5EF4-FFF2-40B4-BE49-F238E27FC236}">
                  <a16:creationId xmlns:a16="http://schemas.microsoft.com/office/drawing/2014/main" id="{0004F920-4A1B-F227-B5B4-16039DDECCA4}"/>
                </a:ext>
              </a:extLst>
            </p:cNvPr>
            <p:cNvSpPr txBox="1"/>
            <p:nvPr/>
          </p:nvSpPr>
          <p:spPr>
            <a:xfrm>
              <a:off x="10070882" y="3801874"/>
              <a:ext cx="580304" cy="248556"/>
            </a:xfrm>
            <a:prstGeom prst="rect">
              <a:avLst/>
            </a:prstGeom>
            <a:noFill/>
          </p:spPr>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p>
              <a:pPr marL="0" marR="0" lvl="0" indent="0" algn="ctr" defTabSz="914400" rtl="0" eaLnBrk="1" fontAlgn="auto" latinLnBrk="0" hangingPunct="1">
                <a:lnSpc>
                  <a:spcPct val="110000"/>
                </a:lnSpc>
                <a:spcBef>
                  <a:spcPts val="100"/>
                </a:spcBef>
                <a:spcAft>
                  <a:spcPts val="0"/>
                </a:spcAft>
                <a:buClrTx/>
                <a:buSzTx/>
                <a:buFontTx/>
                <a:buNone/>
                <a:tabLst/>
                <a:defRPr/>
              </a:pPr>
              <a:r>
                <a:rPr kumimoji="0" lang="en-US" sz="2000" b="1" i="0" u="none" strike="noStrike" kern="1200" cap="none" spc="0" normalizeH="0" baseline="0" noProof="0" dirty="0">
                  <a:ln>
                    <a:noFill/>
                  </a:ln>
                  <a:solidFill>
                    <a:srgbClr val="15003B"/>
                  </a:solidFill>
                  <a:effectLst/>
                  <a:uLnTx/>
                  <a:uFillTx/>
                  <a:latin typeface="Arial"/>
                  <a:ea typeface="+mn-ea"/>
                  <a:cs typeface="+mn-cs"/>
                </a:rPr>
                <a:t>52%</a:t>
              </a:r>
              <a:endParaRPr kumimoji="0" lang="en-US" sz="2800" b="1" i="0" u="none" strike="noStrike" kern="1200" cap="none" spc="0" normalizeH="0" baseline="0" noProof="0" dirty="0">
                <a:ln>
                  <a:noFill/>
                </a:ln>
                <a:solidFill>
                  <a:srgbClr val="15003B"/>
                </a:solidFill>
                <a:effectLst/>
                <a:uLnTx/>
                <a:uFillTx/>
                <a:latin typeface="Arial"/>
                <a:ea typeface="+mn-ea"/>
                <a:cs typeface="+mn-cs"/>
              </a:endParaRPr>
            </a:p>
          </p:txBody>
        </p:sp>
        <p:sp>
          <p:nvSpPr>
            <p:cNvPr id="39" name="TextBox 38">
              <a:extLst>
                <a:ext uri="{FF2B5EF4-FFF2-40B4-BE49-F238E27FC236}">
                  <a16:creationId xmlns:a16="http://schemas.microsoft.com/office/drawing/2014/main" id="{56F0F82B-675F-ADCF-6A9A-B79229757472}"/>
                </a:ext>
              </a:extLst>
            </p:cNvPr>
            <p:cNvSpPr txBox="1"/>
            <p:nvPr/>
          </p:nvSpPr>
          <p:spPr>
            <a:xfrm>
              <a:off x="8242083" y="3829550"/>
              <a:ext cx="580304" cy="173953"/>
            </a:xfrm>
            <a:prstGeom prst="rect">
              <a:avLst/>
            </a:prstGeom>
            <a:noFill/>
          </p:spPr>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p>
              <a:pPr marL="0" marR="0" lvl="0" indent="0" algn="ctr" defTabSz="914400" rtl="0" eaLnBrk="1" fontAlgn="auto" latinLnBrk="0" hangingPunct="1">
                <a:lnSpc>
                  <a:spcPct val="110000"/>
                </a:lnSpc>
                <a:spcBef>
                  <a:spcPts val="10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Arial"/>
                  <a:ea typeface="+mn-ea"/>
                  <a:cs typeface="+mn-cs"/>
                </a:rPr>
                <a:t>48%</a:t>
              </a:r>
              <a:endParaRPr kumimoji="0" lang="en-US" sz="1800" b="1" i="0" u="none" strike="noStrike" kern="1200" cap="none" spc="0" normalizeH="0" baseline="0" noProof="0" dirty="0">
                <a:ln>
                  <a:noFill/>
                </a:ln>
                <a:solidFill>
                  <a:srgbClr val="FFFFFF"/>
                </a:solidFill>
                <a:effectLst/>
                <a:uLnTx/>
                <a:uFillTx/>
                <a:latin typeface="Arial"/>
                <a:ea typeface="+mn-ea"/>
                <a:cs typeface="+mn-cs"/>
              </a:endParaRPr>
            </a:p>
          </p:txBody>
        </p:sp>
      </p:grpSp>
      <p:cxnSp>
        <p:nvCxnSpPr>
          <p:cNvPr id="9" name="Straight Connector 8">
            <a:extLst>
              <a:ext uri="{FF2B5EF4-FFF2-40B4-BE49-F238E27FC236}">
                <a16:creationId xmlns:a16="http://schemas.microsoft.com/office/drawing/2014/main" id="{046BB946-7732-9AA6-9A66-02773F91FA20}"/>
              </a:ext>
            </a:extLst>
          </p:cNvPr>
          <p:cNvCxnSpPr>
            <a:cxnSpLocks/>
          </p:cNvCxnSpPr>
          <p:nvPr/>
        </p:nvCxnSpPr>
        <p:spPr>
          <a:xfrm>
            <a:off x="7032716" y="1482291"/>
            <a:ext cx="0" cy="4408370"/>
          </a:xfrm>
          <a:prstGeom prst="line">
            <a:avLst/>
          </a:prstGeom>
          <a:ln w="9525">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26" name="Group 25">
            <a:extLst>
              <a:ext uri="{FF2B5EF4-FFF2-40B4-BE49-F238E27FC236}">
                <a16:creationId xmlns:a16="http://schemas.microsoft.com/office/drawing/2014/main" id="{6108C654-EF4F-29A0-9358-1F175F411914}"/>
              </a:ext>
            </a:extLst>
          </p:cNvPr>
          <p:cNvGrpSpPr/>
          <p:nvPr/>
        </p:nvGrpSpPr>
        <p:grpSpPr>
          <a:xfrm>
            <a:off x="3757773" y="2396277"/>
            <a:ext cx="2791818" cy="2791818"/>
            <a:chOff x="3773899" y="2657668"/>
            <a:chExt cx="2451558" cy="2451558"/>
          </a:xfrm>
        </p:grpSpPr>
        <p:grpSp>
          <p:nvGrpSpPr>
            <p:cNvPr id="12" name="Group 11">
              <a:extLst>
                <a:ext uri="{FF2B5EF4-FFF2-40B4-BE49-F238E27FC236}">
                  <a16:creationId xmlns:a16="http://schemas.microsoft.com/office/drawing/2014/main" id="{013100A1-18AD-A406-B82F-972D6ABC532E}"/>
                </a:ext>
              </a:extLst>
            </p:cNvPr>
            <p:cNvGrpSpPr/>
            <p:nvPr/>
          </p:nvGrpSpPr>
          <p:grpSpPr>
            <a:xfrm>
              <a:off x="3773899" y="2657668"/>
              <a:ext cx="2451558" cy="2451558"/>
              <a:chOff x="-1277196" y="3582035"/>
              <a:chExt cx="1788160" cy="1788160"/>
            </a:xfrm>
          </p:grpSpPr>
          <p:sp>
            <p:nvSpPr>
              <p:cNvPr id="15" name="Circle: Hollow 14">
                <a:extLst>
                  <a:ext uri="{FF2B5EF4-FFF2-40B4-BE49-F238E27FC236}">
                    <a16:creationId xmlns:a16="http://schemas.microsoft.com/office/drawing/2014/main" id="{C4B5F913-2BBB-64AD-7614-2C8E4FF4349E}"/>
                  </a:ext>
                </a:extLst>
              </p:cNvPr>
              <p:cNvSpPr/>
              <p:nvPr/>
            </p:nvSpPr>
            <p:spPr>
              <a:xfrm>
                <a:off x="-1277196" y="3582035"/>
                <a:ext cx="1788160" cy="1788160"/>
              </a:xfrm>
              <a:prstGeom prst="donut">
                <a:avLst>
                  <a:gd name="adj" fmla="val 24645"/>
                </a:avLst>
              </a:prstGeom>
              <a:solidFill>
                <a:schemeClr val="accent5"/>
              </a:solidFill>
              <a:ln>
                <a:noFill/>
              </a:ln>
              <a:scene3d>
                <a:camera prst="perspectiveRelaxed" fov="2700000">
                  <a:rot lat="17973598" lon="0" rev="0"/>
                </a:camera>
                <a:lightRig rig="balanced" dir="t"/>
              </a:scene3d>
              <a:sp3d extrusionH="247650">
                <a:extrusionClr>
                  <a:schemeClr val="accent5"/>
                </a:extrusion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21" name="Block Arc 20">
                <a:extLst>
                  <a:ext uri="{FF2B5EF4-FFF2-40B4-BE49-F238E27FC236}">
                    <a16:creationId xmlns:a16="http://schemas.microsoft.com/office/drawing/2014/main" id="{8CCA9A98-0300-6E91-F139-6B085FC8EF74}"/>
                  </a:ext>
                </a:extLst>
              </p:cNvPr>
              <p:cNvSpPr/>
              <p:nvPr/>
            </p:nvSpPr>
            <p:spPr>
              <a:xfrm>
                <a:off x="-1277196" y="3582035"/>
                <a:ext cx="1788160" cy="1788160"/>
              </a:xfrm>
              <a:prstGeom prst="blockArc">
                <a:avLst>
                  <a:gd name="adj1" fmla="val 16195567"/>
                  <a:gd name="adj2" fmla="val 7489313"/>
                  <a:gd name="adj3" fmla="val 24712"/>
                </a:avLst>
              </a:prstGeom>
              <a:solidFill>
                <a:schemeClr val="accent4"/>
              </a:solidFill>
              <a:ln>
                <a:noFill/>
              </a:ln>
              <a:scene3d>
                <a:camera prst="perspectiveRelaxed" fov="2700000">
                  <a:rot lat="17973598" lon="0" rev="0"/>
                </a:camera>
                <a:lightRig rig="balanced" dir="t"/>
              </a:scene3d>
              <a:sp3d extrusionH="247650">
                <a:extrusionClr>
                  <a:schemeClr val="bg2"/>
                </a:extrusion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grpSp>
        <p:sp>
          <p:nvSpPr>
            <p:cNvPr id="41" name="TextBox 40">
              <a:extLst>
                <a:ext uri="{FF2B5EF4-FFF2-40B4-BE49-F238E27FC236}">
                  <a16:creationId xmlns:a16="http://schemas.microsoft.com/office/drawing/2014/main" id="{A407AD4E-DC88-89DF-1801-BF8E4C192BC7}"/>
                </a:ext>
              </a:extLst>
            </p:cNvPr>
            <p:cNvSpPr txBox="1"/>
            <p:nvPr/>
          </p:nvSpPr>
          <p:spPr>
            <a:xfrm>
              <a:off x="5585512" y="3827522"/>
              <a:ext cx="580304" cy="274264"/>
            </a:xfrm>
            <a:prstGeom prst="rect">
              <a:avLst/>
            </a:prstGeom>
            <a:noFill/>
          </p:spPr>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p>
              <a:pPr marL="0" marR="0" lvl="0" indent="0" algn="ctr" defTabSz="914400" rtl="0" eaLnBrk="1" fontAlgn="auto" latinLnBrk="0" hangingPunct="1">
                <a:lnSpc>
                  <a:spcPct val="110000"/>
                </a:lnSpc>
                <a:spcBef>
                  <a:spcPts val="100"/>
                </a:spcBef>
                <a:spcAft>
                  <a:spcPts val="0"/>
                </a:spcAft>
                <a:buClrTx/>
                <a:buSzTx/>
                <a:buFontTx/>
                <a:buNone/>
                <a:tabLst/>
                <a:defRPr/>
              </a:pPr>
              <a:r>
                <a:rPr kumimoji="0" lang="en-US" sz="2000" b="1" i="0" u="none" strike="noStrike" kern="1200" cap="none" spc="0" normalizeH="0" baseline="0" noProof="0" dirty="0">
                  <a:ln>
                    <a:noFill/>
                  </a:ln>
                  <a:solidFill>
                    <a:srgbClr val="15003B"/>
                  </a:solidFill>
                  <a:effectLst/>
                  <a:uLnTx/>
                  <a:uFillTx/>
                  <a:latin typeface="Arial"/>
                  <a:ea typeface="+mn-ea"/>
                  <a:cs typeface="+mn-cs"/>
                </a:rPr>
                <a:t>60%</a:t>
              </a:r>
              <a:endParaRPr kumimoji="0" lang="en-US" sz="2800" b="1" i="0" u="none" strike="noStrike" kern="1200" cap="none" spc="0" normalizeH="0" baseline="0" noProof="0" dirty="0">
                <a:ln>
                  <a:noFill/>
                </a:ln>
                <a:solidFill>
                  <a:srgbClr val="15003B"/>
                </a:solidFill>
                <a:effectLst/>
                <a:uLnTx/>
                <a:uFillTx/>
                <a:latin typeface="Arial"/>
                <a:ea typeface="+mn-ea"/>
                <a:cs typeface="+mn-cs"/>
              </a:endParaRPr>
            </a:p>
          </p:txBody>
        </p:sp>
        <p:sp>
          <p:nvSpPr>
            <p:cNvPr id="42" name="TextBox 41">
              <a:extLst>
                <a:ext uri="{FF2B5EF4-FFF2-40B4-BE49-F238E27FC236}">
                  <a16:creationId xmlns:a16="http://schemas.microsoft.com/office/drawing/2014/main" id="{CD9B83EB-02FE-2EAF-E601-44FD44968BF1}"/>
                </a:ext>
              </a:extLst>
            </p:cNvPr>
            <p:cNvSpPr txBox="1"/>
            <p:nvPr/>
          </p:nvSpPr>
          <p:spPr>
            <a:xfrm>
              <a:off x="3823487" y="3736402"/>
              <a:ext cx="580304" cy="191945"/>
            </a:xfrm>
            <a:prstGeom prst="rect">
              <a:avLst/>
            </a:prstGeom>
            <a:noFill/>
          </p:spPr>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p>
              <a:pPr marL="0" marR="0" lvl="0" indent="0" algn="ctr" defTabSz="914400" rtl="0" eaLnBrk="1" fontAlgn="auto" latinLnBrk="0" hangingPunct="1">
                <a:lnSpc>
                  <a:spcPct val="110000"/>
                </a:lnSpc>
                <a:spcBef>
                  <a:spcPts val="100"/>
                </a:spcBef>
                <a:spcAft>
                  <a:spcPts val="0"/>
                </a:spcAft>
                <a:buClrTx/>
                <a:buSzTx/>
                <a:buFontTx/>
                <a:buNone/>
                <a:tabLst/>
                <a:defRPr/>
              </a:pPr>
              <a:r>
                <a:rPr kumimoji="0" lang="en-US" sz="1400" b="1" i="0" u="none" strike="noStrike" kern="1200" cap="none" spc="0" normalizeH="0" baseline="0" noProof="0" dirty="0">
                  <a:ln>
                    <a:noFill/>
                  </a:ln>
                  <a:solidFill>
                    <a:srgbClr val="15003B"/>
                  </a:solidFill>
                  <a:effectLst/>
                  <a:uLnTx/>
                  <a:uFillTx/>
                  <a:latin typeface="Arial"/>
                  <a:ea typeface="+mn-ea"/>
                  <a:cs typeface="+mn-cs"/>
                </a:rPr>
                <a:t>40%</a:t>
              </a:r>
              <a:endParaRPr kumimoji="0" lang="en-US" sz="1800" b="1" i="0" u="none" strike="noStrike" kern="1200" cap="none" spc="0" normalizeH="0" baseline="0" noProof="0" dirty="0">
                <a:ln>
                  <a:noFill/>
                </a:ln>
                <a:solidFill>
                  <a:srgbClr val="15003B"/>
                </a:solidFill>
                <a:effectLst/>
                <a:uLnTx/>
                <a:uFillTx/>
                <a:latin typeface="Arial"/>
                <a:ea typeface="+mn-ea"/>
                <a:cs typeface="+mn-cs"/>
              </a:endParaRPr>
            </a:p>
          </p:txBody>
        </p:sp>
      </p:grpSp>
      <p:grpSp>
        <p:nvGrpSpPr>
          <p:cNvPr id="11" name="Group 10">
            <a:extLst>
              <a:ext uri="{FF2B5EF4-FFF2-40B4-BE49-F238E27FC236}">
                <a16:creationId xmlns:a16="http://schemas.microsoft.com/office/drawing/2014/main" id="{BD64F508-F5C0-4F46-F6B7-4EA13D3FD821}"/>
              </a:ext>
            </a:extLst>
          </p:cNvPr>
          <p:cNvGrpSpPr/>
          <p:nvPr/>
        </p:nvGrpSpPr>
        <p:grpSpPr>
          <a:xfrm>
            <a:off x="784410" y="2898741"/>
            <a:ext cx="1829931" cy="1786890"/>
            <a:chOff x="832536" y="2998470"/>
            <a:chExt cx="1829931" cy="1786890"/>
          </a:xfrm>
        </p:grpSpPr>
        <p:sp>
          <p:nvSpPr>
            <p:cNvPr id="32" name="Circle: Hollow 31">
              <a:extLst>
                <a:ext uri="{FF2B5EF4-FFF2-40B4-BE49-F238E27FC236}">
                  <a16:creationId xmlns:a16="http://schemas.microsoft.com/office/drawing/2014/main" id="{02EE4418-C794-7398-910E-1139E3FA9DE9}"/>
                </a:ext>
              </a:extLst>
            </p:cNvPr>
            <p:cNvSpPr/>
            <p:nvPr/>
          </p:nvSpPr>
          <p:spPr>
            <a:xfrm flipH="1">
              <a:off x="875577" y="2998470"/>
              <a:ext cx="1786890" cy="1786890"/>
            </a:xfrm>
            <a:prstGeom prst="donut">
              <a:avLst>
                <a:gd name="adj" fmla="val 24645"/>
              </a:avLst>
            </a:prstGeom>
            <a:solidFill>
              <a:schemeClr val="accent4"/>
            </a:solidFill>
            <a:ln>
              <a:noFill/>
            </a:ln>
            <a:scene3d>
              <a:camera prst="perspectiveRelaxed" fov="2700000">
                <a:rot lat="17973598" lon="0" rev="0"/>
              </a:camera>
              <a:lightRig rig="balanced" dir="t"/>
            </a:scene3d>
            <a:sp3d extrusionH="190500">
              <a:extrusionClr>
                <a:schemeClr val="bg2"/>
              </a:extrusion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grpSp>
          <p:nvGrpSpPr>
            <p:cNvPr id="6" name="Group 5">
              <a:extLst>
                <a:ext uri="{FF2B5EF4-FFF2-40B4-BE49-F238E27FC236}">
                  <a16:creationId xmlns:a16="http://schemas.microsoft.com/office/drawing/2014/main" id="{FA47E1D8-5BFD-830D-6305-7AB5FE2EB934}"/>
                </a:ext>
              </a:extLst>
            </p:cNvPr>
            <p:cNvGrpSpPr/>
            <p:nvPr/>
          </p:nvGrpSpPr>
          <p:grpSpPr>
            <a:xfrm>
              <a:off x="832536" y="2998470"/>
              <a:ext cx="1829931" cy="1786890"/>
              <a:chOff x="832536" y="2998470"/>
              <a:chExt cx="1829931" cy="1786890"/>
            </a:xfrm>
          </p:grpSpPr>
          <p:sp>
            <p:nvSpPr>
              <p:cNvPr id="33" name="Block Arc 32">
                <a:extLst>
                  <a:ext uri="{FF2B5EF4-FFF2-40B4-BE49-F238E27FC236}">
                    <a16:creationId xmlns:a16="http://schemas.microsoft.com/office/drawing/2014/main" id="{1685C989-896A-A8F5-FE8B-E07CD02B2880}"/>
                  </a:ext>
                </a:extLst>
              </p:cNvPr>
              <p:cNvSpPr/>
              <p:nvPr/>
            </p:nvSpPr>
            <p:spPr>
              <a:xfrm flipH="1">
                <a:off x="875577" y="2998470"/>
                <a:ext cx="1786890" cy="1786890"/>
              </a:xfrm>
              <a:prstGeom prst="blockArc">
                <a:avLst>
                  <a:gd name="adj1" fmla="val 16195567"/>
                  <a:gd name="adj2" fmla="val 12952850"/>
                  <a:gd name="adj3" fmla="val 24754"/>
                </a:avLst>
              </a:prstGeom>
              <a:solidFill>
                <a:schemeClr val="accent5"/>
              </a:solidFill>
              <a:ln>
                <a:noFill/>
              </a:ln>
              <a:scene3d>
                <a:camera prst="perspectiveRelaxed" fov="2700000">
                  <a:rot lat="17973598" lon="0" rev="0"/>
                </a:camera>
                <a:lightRig rig="balanced" dir="t"/>
              </a:scene3d>
              <a:sp3d extrusionH="190500">
                <a:extrusionClr>
                  <a:schemeClr val="accent5"/>
                </a:extrusion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43" name="TextBox 42">
                <a:extLst>
                  <a:ext uri="{FF2B5EF4-FFF2-40B4-BE49-F238E27FC236}">
                    <a16:creationId xmlns:a16="http://schemas.microsoft.com/office/drawing/2014/main" id="{2965F41F-DF4A-2A78-EAE3-0CAA046EA3B3}"/>
                  </a:ext>
                </a:extLst>
              </p:cNvPr>
              <p:cNvSpPr txBox="1"/>
              <p:nvPr/>
            </p:nvSpPr>
            <p:spPr>
              <a:xfrm>
                <a:off x="1748096" y="3458231"/>
                <a:ext cx="580304" cy="249812"/>
              </a:xfrm>
              <a:prstGeom prst="rect">
                <a:avLst/>
              </a:prstGeom>
              <a:noFill/>
            </p:spPr>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p>
                <a:pPr marL="0" marR="0" lvl="0" indent="0" algn="ctr" defTabSz="914400" rtl="0" eaLnBrk="1" fontAlgn="auto" latinLnBrk="0" hangingPunct="1">
                  <a:lnSpc>
                    <a:spcPct val="110000"/>
                  </a:lnSpc>
                  <a:spcBef>
                    <a:spcPts val="100"/>
                  </a:spcBef>
                  <a:spcAft>
                    <a:spcPts val="0"/>
                  </a:spcAft>
                  <a:buClrTx/>
                  <a:buSzTx/>
                  <a:buFontTx/>
                  <a:buNone/>
                  <a:tabLst/>
                  <a:defRPr/>
                </a:pPr>
                <a:r>
                  <a:rPr kumimoji="0" lang="en-US" sz="1600" b="1" i="0" u="none" strike="noStrike" kern="1200" cap="none" spc="0" normalizeH="0" baseline="0" noProof="0" dirty="0">
                    <a:ln>
                      <a:noFill/>
                    </a:ln>
                    <a:solidFill>
                      <a:srgbClr val="15003B"/>
                    </a:solidFill>
                    <a:effectLst/>
                    <a:uLnTx/>
                    <a:uFillTx/>
                    <a:latin typeface="Arial"/>
                    <a:ea typeface="+mn-ea"/>
                    <a:cs typeface="+mn-cs"/>
                  </a:rPr>
                  <a:t>18</a:t>
                </a:r>
                <a:r>
                  <a:rPr kumimoji="0" lang="en-US" sz="1100" b="1" i="0" u="none" strike="noStrike" kern="1200" cap="none" spc="0" normalizeH="0" baseline="0" noProof="0" dirty="0">
                    <a:ln>
                      <a:noFill/>
                    </a:ln>
                    <a:solidFill>
                      <a:srgbClr val="15003B"/>
                    </a:solidFill>
                    <a:effectLst/>
                    <a:uLnTx/>
                    <a:uFillTx/>
                    <a:latin typeface="Arial"/>
                    <a:ea typeface="+mn-ea"/>
                    <a:cs typeface="+mn-cs"/>
                  </a:rPr>
                  <a:t>%</a:t>
                </a:r>
                <a:endParaRPr kumimoji="0" lang="en-US" sz="1400" b="1" i="0" u="none" strike="noStrike" kern="1200" cap="none" spc="0" normalizeH="0" baseline="0" noProof="0" dirty="0">
                  <a:ln>
                    <a:noFill/>
                  </a:ln>
                  <a:solidFill>
                    <a:srgbClr val="15003B"/>
                  </a:solidFill>
                  <a:effectLst/>
                  <a:uLnTx/>
                  <a:uFillTx/>
                  <a:latin typeface="Arial"/>
                  <a:ea typeface="+mn-ea"/>
                  <a:cs typeface="+mn-cs"/>
                </a:endParaRPr>
              </a:p>
            </p:txBody>
          </p:sp>
          <p:sp>
            <p:nvSpPr>
              <p:cNvPr id="44" name="TextBox 43">
                <a:extLst>
                  <a:ext uri="{FF2B5EF4-FFF2-40B4-BE49-F238E27FC236}">
                    <a16:creationId xmlns:a16="http://schemas.microsoft.com/office/drawing/2014/main" id="{16A58BF3-DAC7-CC1D-B721-C954CA17AD1F}"/>
                  </a:ext>
                </a:extLst>
              </p:cNvPr>
              <p:cNvSpPr txBox="1"/>
              <p:nvPr/>
            </p:nvSpPr>
            <p:spPr>
              <a:xfrm>
                <a:off x="832536" y="3804561"/>
                <a:ext cx="580304" cy="218586"/>
              </a:xfrm>
              <a:prstGeom prst="rect">
                <a:avLst/>
              </a:prstGeom>
              <a:noFill/>
            </p:spPr>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p>
                <a:pPr marL="0" marR="0" lvl="0" indent="0" algn="ctr" defTabSz="914400" rtl="0" eaLnBrk="1" fontAlgn="auto" latinLnBrk="0" hangingPunct="1">
                  <a:lnSpc>
                    <a:spcPct val="110000"/>
                  </a:lnSpc>
                  <a:spcBef>
                    <a:spcPts val="100"/>
                  </a:spcBef>
                  <a:spcAft>
                    <a:spcPts val="0"/>
                  </a:spcAft>
                  <a:buClrTx/>
                  <a:buSzTx/>
                  <a:buFontTx/>
                  <a:buNone/>
                  <a:tabLst/>
                  <a:defRPr/>
                </a:pPr>
                <a:r>
                  <a:rPr kumimoji="0" lang="en-US" sz="1400" b="1" i="0" u="none" strike="noStrike" kern="1200" cap="none" spc="0" normalizeH="0" baseline="0" noProof="0" dirty="0">
                    <a:ln>
                      <a:noFill/>
                    </a:ln>
                    <a:solidFill>
                      <a:srgbClr val="15003B"/>
                    </a:solidFill>
                    <a:effectLst/>
                    <a:uLnTx/>
                    <a:uFillTx/>
                    <a:latin typeface="Arial"/>
                    <a:ea typeface="+mn-ea"/>
                    <a:cs typeface="+mn-cs"/>
                  </a:rPr>
                  <a:t>82%</a:t>
                </a:r>
                <a:endParaRPr kumimoji="0" lang="en-US" sz="1800" b="1" i="0" u="none" strike="noStrike" kern="1200" cap="none" spc="0" normalizeH="0" baseline="0" noProof="0" dirty="0">
                  <a:ln>
                    <a:noFill/>
                  </a:ln>
                  <a:solidFill>
                    <a:srgbClr val="15003B"/>
                  </a:solidFill>
                  <a:effectLst/>
                  <a:uLnTx/>
                  <a:uFillTx/>
                  <a:latin typeface="Arial"/>
                  <a:ea typeface="+mn-ea"/>
                  <a:cs typeface="+mn-cs"/>
                </a:endParaRPr>
              </a:p>
            </p:txBody>
          </p:sp>
        </p:grpSp>
      </p:grpSp>
    </p:spTree>
    <p:extLst>
      <p:ext uri="{BB962C8B-B14F-4D97-AF65-F5344CB8AC3E}">
        <p14:creationId xmlns:p14="http://schemas.microsoft.com/office/powerpoint/2010/main" val="362681523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MasterSp="0">
  <p:cSld>
    <p:bg>
      <p:bgPr>
        <a:gradFill>
          <a:gsLst>
            <a:gs pos="29000">
              <a:schemeClr val="accent1"/>
            </a:gs>
            <a:gs pos="100000">
              <a:schemeClr val="accent2">
                <a:lumMod val="79000"/>
              </a:schemeClr>
            </a:gs>
          </a:gsLst>
          <a:lin ang="2700000" scaled="0"/>
        </a:gradFill>
        <a:effectLst/>
      </p:bgPr>
    </p:bg>
    <p:spTree>
      <p:nvGrpSpPr>
        <p:cNvPr id="1" name="">
          <a:extLst>
            <a:ext uri="{FF2B5EF4-FFF2-40B4-BE49-F238E27FC236}">
              <a16:creationId xmlns:a16="http://schemas.microsoft.com/office/drawing/2014/main" id="{B517366C-5C1B-8C4E-CDDF-2E7B3CEA7605}"/>
            </a:ext>
          </a:extLst>
        </p:cNvPr>
        <p:cNvGrpSpPr/>
        <p:nvPr/>
      </p:nvGrpSpPr>
      <p:grpSpPr>
        <a:xfrm>
          <a:off x="0" y="0"/>
          <a:ext cx="0" cy="0"/>
          <a:chOff x="0" y="0"/>
          <a:chExt cx="0" cy="0"/>
        </a:xfrm>
      </p:grpSpPr>
      <p:pic>
        <p:nvPicPr>
          <p:cNvPr id="27" name="Picture 26">
            <a:extLst>
              <a:ext uri="{FF2B5EF4-FFF2-40B4-BE49-F238E27FC236}">
                <a16:creationId xmlns:a16="http://schemas.microsoft.com/office/drawing/2014/main" id="{18650E53-2873-1B5F-FA1C-B47B0190560C}"/>
              </a:ext>
            </a:extLst>
          </p:cNvPr>
          <p:cNvPicPr>
            <a:picLocks noChangeAspect="1"/>
          </p:cNvPicPr>
          <p:nvPr/>
        </p:nvPicPr>
        <p:blipFill>
          <a:blip r:embed="rId3">
            <a:alphaModFix amt="13000"/>
          </a:blip>
          <a:stretch>
            <a:fillRect/>
          </a:stretch>
        </p:blipFill>
        <p:spPr>
          <a:xfrm>
            <a:off x="0" y="0"/>
            <a:ext cx="12192000" cy="6858000"/>
          </a:xfrm>
          <a:prstGeom prst="rect">
            <a:avLst/>
          </a:prstGeom>
        </p:spPr>
      </p:pic>
      <p:sp>
        <p:nvSpPr>
          <p:cNvPr id="26" name="Freeform: Shape 25">
            <a:extLst>
              <a:ext uri="{FF2B5EF4-FFF2-40B4-BE49-F238E27FC236}">
                <a16:creationId xmlns:a16="http://schemas.microsoft.com/office/drawing/2014/main" id="{97B1ED73-2A7D-9547-52B5-59C4C2D5C7A5}"/>
              </a:ext>
            </a:extLst>
          </p:cNvPr>
          <p:cNvSpPr/>
          <p:nvPr/>
        </p:nvSpPr>
        <p:spPr>
          <a:xfrm>
            <a:off x="1214257" y="0"/>
            <a:ext cx="9763487" cy="6858000"/>
          </a:xfrm>
          <a:custGeom>
            <a:avLst/>
            <a:gdLst>
              <a:gd name="connsiteX0" fmla="*/ 1304636 w 9763487"/>
              <a:gd name="connsiteY0" fmla="*/ 0 h 6858000"/>
              <a:gd name="connsiteX1" fmla="*/ 8458899 w 9763487"/>
              <a:gd name="connsiteY1" fmla="*/ 0 h 6858000"/>
              <a:gd name="connsiteX2" fmla="*/ 8596798 w 9763487"/>
              <a:gd name="connsiteY2" fmla="*/ 150099 h 6858000"/>
              <a:gd name="connsiteX3" fmla="*/ 9763487 w 9763487"/>
              <a:gd name="connsiteY3" fmla="*/ 3642669 h 6858000"/>
              <a:gd name="connsiteX4" fmla="*/ 9763228 w 9763487"/>
              <a:gd name="connsiteY4" fmla="*/ 3642799 h 6858000"/>
              <a:gd name="connsiteX5" fmla="*/ 9763228 w 9763487"/>
              <a:gd name="connsiteY5" fmla="*/ 6858000 h 6858000"/>
              <a:gd name="connsiteX6" fmla="*/ 7528162 w 9763487"/>
              <a:gd name="connsiteY6" fmla="*/ 6858000 h 6858000"/>
              <a:gd name="connsiteX7" fmla="*/ 7528162 w 9763487"/>
              <a:gd name="connsiteY7" fmla="*/ 3562444 h 6858000"/>
              <a:gd name="connsiteX8" fmla="*/ 4881614 w 9763487"/>
              <a:gd name="connsiteY8" fmla="*/ 628772 h 6858000"/>
              <a:gd name="connsiteX9" fmla="*/ 2235066 w 9763487"/>
              <a:gd name="connsiteY9" fmla="*/ 3562444 h 6858000"/>
              <a:gd name="connsiteX10" fmla="*/ 2235066 w 9763487"/>
              <a:gd name="connsiteY10" fmla="*/ 6858000 h 6858000"/>
              <a:gd name="connsiteX11" fmla="*/ 0 w 9763487"/>
              <a:gd name="connsiteY11" fmla="*/ 6858000 h 6858000"/>
              <a:gd name="connsiteX12" fmla="*/ 0 w 9763487"/>
              <a:gd name="connsiteY12" fmla="*/ 3642669 h 6858000"/>
              <a:gd name="connsiteX13" fmla="*/ 1166734 w 9763487"/>
              <a:gd name="connsiteY13" fmla="*/ 1500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763487" h="6858000">
                <a:moveTo>
                  <a:pt x="1304636" y="0"/>
                </a:moveTo>
                <a:lnTo>
                  <a:pt x="8458899" y="0"/>
                </a:lnTo>
                <a:lnTo>
                  <a:pt x="8596798" y="150099"/>
                </a:lnTo>
                <a:cubicBezTo>
                  <a:pt x="9346932" y="1012852"/>
                  <a:pt x="9763487" y="2206371"/>
                  <a:pt x="9763487" y="3642669"/>
                </a:cubicBezTo>
                <a:lnTo>
                  <a:pt x="9763228" y="3642799"/>
                </a:lnTo>
                <a:lnTo>
                  <a:pt x="9763228" y="6858000"/>
                </a:lnTo>
                <a:lnTo>
                  <a:pt x="7528162" y="6858000"/>
                </a:lnTo>
                <a:lnTo>
                  <a:pt x="7528162" y="3562444"/>
                </a:lnTo>
                <a:cubicBezTo>
                  <a:pt x="7528162" y="1868388"/>
                  <a:pt x="6414963" y="628772"/>
                  <a:pt x="4881614" y="628772"/>
                </a:cubicBezTo>
                <a:cubicBezTo>
                  <a:pt x="3348265" y="628772"/>
                  <a:pt x="2235066" y="1868259"/>
                  <a:pt x="2235066" y="3562444"/>
                </a:cubicBezTo>
                <a:lnTo>
                  <a:pt x="2235066" y="6858000"/>
                </a:lnTo>
                <a:lnTo>
                  <a:pt x="0" y="6858000"/>
                </a:lnTo>
                <a:lnTo>
                  <a:pt x="0" y="3642669"/>
                </a:lnTo>
                <a:cubicBezTo>
                  <a:pt x="0" y="2206371"/>
                  <a:pt x="416584" y="1012852"/>
                  <a:pt x="1166734" y="150099"/>
                </a:cubicBezTo>
                <a:close/>
              </a:path>
            </a:pathLst>
          </a:custGeom>
          <a:solidFill>
            <a:schemeClr val="tx2">
              <a:alpha val="36000"/>
            </a:schemeClr>
          </a:solidFill>
          <a:ln w="1219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sp>
        <p:nvSpPr>
          <p:cNvPr id="3" name="Freeform: Shape 2">
            <a:extLst>
              <a:ext uri="{FF2B5EF4-FFF2-40B4-BE49-F238E27FC236}">
                <a16:creationId xmlns:a16="http://schemas.microsoft.com/office/drawing/2014/main" id="{4F17C08C-327A-F6B0-E858-BB0E053E2FCA}"/>
              </a:ext>
            </a:extLst>
          </p:cNvPr>
          <p:cNvSpPr/>
          <p:nvPr/>
        </p:nvSpPr>
        <p:spPr>
          <a:xfrm>
            <a:off x="1214257" y="0"/>
            <a:ext cx="9763487" cy="6858000"/>
          </a:xfrm>
          <a:custGeom>
            <a:avLst/>
            <a:gdLst>
              <a:gd name="connsiteX0" fmla="*/ 1304636 w 9763487"/>
              <a:gd name="connsiteY0" fmla="*/ 0 h 6858000"/>
              <a:gd name="connsiteX1" fmla="*/ 8458899 w 9763487"/>
              <a:gd name="connsiteY1" fmla="*/ 0 h 6858000"/>
              <a:gd name="connsiteX2" fmla="*/ 8596798 w 9763487"/>
              <a:gd name="connsiteY2" fmla="*/ 150099 h 6858000"/>
              <a:gd name="connsiteX3" fmla="*/ 9763487 w 9763487"/>
              <a:gd name="connsiteY3" fmla="*/ 3642669 h 6858000"/>
              <a:gd name="connsiteX4" fmla="*/ 9763228 w 9763487"/>
              <a:gd name="connsiteY4" fmla="*/ 3642799 h 6858000"/>
              <a:gd name="connsiteX5" fmla="*/ 9763228 w 9763487"/>
              <a:gd name="connsiteY5" fmla="*/ 6858000 h 6858000"/>
              <a:gd name="connsiteX6" fmla="*/ 7528162 w 9763487"/>
              <a:gd name="connsiteY6" fmla="*/ 6858000 h 6858000"/>
              <a:gd name="connsiteX7" fmla="*/ 7528162 w 9763487"/>
              <a:gd name="connsiteY7" fmla="*/ 3562444 h 6858000"/>
              <a:gd name="connsiteX8" fmla="*/ 4881614 w 9763487"/>
              <a:gd name="connsiteY8" fmla="*/ 628772 h 6858000"/>
              <a:gd name="connsiteX9" fmla="*/ 2235066 w 9763487"/>
              <a:gd name="connsiteY9" fmla="*/ 3562444 h 6858000"/>
              <a:gd name="connsiteX10" fmla="*/ 2235066 w 9763487"/>
              <a:gd name="connsiteY10" fmla="*/ 6858000 h 6858000"/>
              <a:gd name="connsiteX11" fmla="*/ 0 w 9763487"/>
              <a:gd name="connsiteY11" fmla="*/ 6858000 h 6858000"/>
              <a:gd name="connsiteX12" fmla="*/ 0 w 9763487"/>
              <a:gd name="connsiteY12" fmla="*/ 3642669 h 6858000"/>
              <a:gd name="connsiteX13" fmla="*/ 1166734 w 9763487"/>
              <a:gd name="connsiteY13" fmla="*/ 1500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763487" h="6858000">
                <a:moveTo>
                  <a:pt x="1304636" y="0"/>
                </a:moveTo>
                <a:lnTo>
                  <a:pt x="8458899" y="0"/>
                </a:lnTo>
                <a:lnTo>
                  <a:pt x="8596798" y="150099"/>
                </a:lnTo>
                <a:cubicBezTo>
                  <a:pt x="9346932" y="1012852"/>
                  <a:pt x="9763487" y="2206371"/>
                  <a:pt x="9763487" y="3642669"/>
                </a:cubicBezTo>
                <a:lnTo>
                  <a:pt x="9763228" y="3642799"/>
                </a:lnTo>
                <a:lnTo>
                  <a:pt x="9763228" y="6858000"/>
                </a:lnTo>
                <a:lnTo>
                  <a:pt x="7528162" y="6858000"/>
                </a:lnTo>
                <a:lnTo>
                  <a:pt x="7528162" y="3562444"/>
                </a:lnTo>
                <a:cubicBezTo>
                  <a:pt x="7528162" y="1868388"/>
                  <a:pt x="6414963" y="628772"/>
                  <a:pt x="4881614" y="628772"/>
                </a:cubicBezTo>
                <a:cubicBezTo>
                  <a:pt x="3348265" y="628772"/>
                  <a:pt x="2235066" y="1868259"/>
                  <a:pt x="2235066" y="3562444"/>
                </a:cubicBezTo>
                <a:lnTo>
                  <a:pt x="2235066" y="6858000"/>
                </a:lnTo>
                <a:lnTo>
                  <a:pt x="0" y="6858000"/>
                </a:lnTo>
                <a:lnTo>
                  <a:pt x="0" y="3642669"/>
                </a:lnTo>
                <a:cubicBezTo>
                  <a:pt x="0" y="2206371"/>
                  <a:pt x="416584" y="1012852"/>
                  <a:pt x="1166734" y="150099"/>
                </a:cubicBezTo>
                <a:close/>
              </a:path>
            </a:pathLst>
          </a:custGeom>
          <a:solidFill>
            <a:schemeClr val="accent2">
              <a:alpha val="49000"/>
            </a:schemeClr>
          </a:solidFill>
          <a:ln w="1219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sp>
        <p:nvSpPr>
          <p:cNvPr id="5" name="TextBox 4">
            <a:extLst>
              <a:ext uri="{FF2B5EF4-FFF2-40B4-BE49-F238E27FC236}">
                <a16:creationId xmlns:a16="http://schemas.microsoft.com/office/drawing/2014/main" id="{01F86F81-07D6-AF1F-A5F7-06DAAAA514ED}"/>
              </a:ext>
            </a:extLst>
          </p:cNvPr>
          <p:cNvSpPr txBox="1"/>
          <p:nvPr/>
        </p:nvSpPr>
        <p:spPr>
          <a:xfrm>
            <a:off x="3972025" y="1225859"/>
            <a:ext cx="4247950" cy="2374240"/>
          </a:xfrm>
          <a:prstGeom prst="rect">
            <a:avLst/>
          </a:prstGeom>
          <a:noFill/>
        </p:spPr>
        <p:txBody>
          <a:bodyPr wrap="square" lIns="0" tIns="0" rIns="0" bIns="0" rtlCol="0" anchor="t" anchorCtr="0">
            <a:spAutoFit/>
          </a:bodyPr>
          <a:lstStyle/>
          <a:p>
            <a:pPr marL="0" marR="0" lvl="0" indent="0" algn="ctr" defTabSz="914400" rtl="0" eaLnBrk="1" fontAlgn="auto" latinLnBrk="0" hangingPunct="1">
              <a:lnSpc>
                <a:spcPts val="33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8CF585"/>
                </a:solidFill>
                <a:effectLst/>
                <a:uLnTx/>
                <a:uFillTx/>
                <a:latin typeface="Arial"/>
                <a:ea typeface="+mn-ea"/>
                <a:cs typeface="+mn-cs"/>
              </a:rPr>
              <a:t>Owning the full </a:t>
            </a:r>
            <a:br>
              <a:rPr kumimoji="0" lang="en-US" sz="2600" b="1" i="0" u="none" strike="noStrike" kern="1200" cap="none" spc="0" normalizeH="0" baseline="0" noProof="0" dirty="0">
                <a:ln>
                  <a:noFill/>
                </a:ln>
                <a:solidFill>
                  <a:srgbClr val="8CF585"/>
                </a:solidFill>
                <a:effectLst/>
                <a:uLnTx/>
                <a:uFillTx/>
                <a:latin typeface="Arial"/>
                <a:ea typeface="+mn-ea"/>
                <a:cs typeface="+mn-cs"/>
              </a:rPr>
            </a:br>
            <a:r>
              <a:rPr kumimoji="0" lang="en-US" sz="2600" b="1" i="0" u="none" strike="noStrike" kern="1200" cap="none" spc="0" normalizeH="0" baseline="0" noProof="0" dirty="0">
                <a:ln>
                  <a:noFill/>
                </a:ln>
                <a:solidFill>
                  <a:srgbClr val="8CF585"/>
                </a:solidFill>
                <a:effectLst/>
                <a:uLnTx/>
                <a:uFillTx/>
                <a:latin typeface="Arial"/>
                <a:ea typeface="+mn-ea"/>
                <a:cs typeface="+mn-cs"/>
              </a:rPr>
              <a:t>AdTech supply chain</a:t>
            </a:r>
          </a:p>
          <a:p>
            <a:pPr marL="0" marR="0" lvl="0" indent="0" algn="ctr" defTabSz="914400" rtl="0" eaLnBrk="1" fontAlgn="auto" latinLnBrk="0" hangingPunct="1">
              <a:lnSpc>
                <a:spcPts val="2900"/>
              </a:lnSpc>
              <a:spcBef>
                <a:spcPts val="200"/>
              </a:spcBef>
              <a:spcAft>
                <a:spcPts val="0"/>
              </a:spcAft>
              <a:buClrTx/>
              <a:buSzTx/>
              <a:buFontTx/>
              <a:buNone/>
              <a:tabLst/>
              <a:defRPr/>
            </a:pPr>
            <a:r>
              <a:rPr kumimoji="0" lang="en-US" sz="1700" b="1" i="0" u="none" strike="noStrike" kern="1200" cap="none" spc="0" normalizeH="0" baseline="0" noProof="0" dirty="0">
                <a:ln>
                  <a:noFill/>
                </a:ln>
                <a:solidFill>
                  <a:srgbClr val="FFFFFF"/>
                </a:solidFill>
                <a:effectLst/>
                <a:uLnTx/>
                <a:uFillTx/>
                <a:latin typeface="Arial"/>
                <a:ea typeface="+mn-ea"/>
                <a:cs typeface="+mn-cs"/>
              </a:rPr>
              <a:t>enables Nexxen to support customers end-to-end across their workflows, maximizing Contribution ex-TAC </a:t>
            </a:r>
            <a:br>
              <a:rPr kumimoji="0" lang="en-US" sz="1700" b="1" i="0" u="none" strike="noStrike" kern="1200" cap="none" spc="0" normalizeH="0" baseline="0" noProof="0" dirty="0">
                <a:ln>
                  <a:noFill/>
                </a:ln>
                <a:solidFill>
                  <a:srgbClr val="FFFFFF"/>
                </a:solidFill>
                <a:effectLst/>
                <a:uLnTx/>
                <a:uFillTx/>
                <a:latin typeface="Arial"/>
                <a:ea typeface="+mn-ea"/>
                <a:cs typeface="+mn-cs"/>
              </a:rPr>
            </a:br>
            <a:r>
              <a:rPr kumimoji="0" lang="en-US" sz="1700" b="1" i="0" u="none" strike="noStrike" kern="1200" cap="none" spc="0" normalizeH="0" baseline="0" noProof="0" dirty="0">
                <a:ln>
                  <a:noFill/>
                </a:ln>
                <a:solidFill>
                  <a:srgbClr val="FFFFFF"/>
                </a:solidFill>
                <a:effectLst/>
                <a:uLnTx/>
                <a:uFillTx/>
                <a:latin typeface="Arial"/>
                <a:ea typeface="+mn-ea"/>
                <a:cs typeface="+mn-cs"/>
              </a:rPr>
              <a:t>and profitability opportunities</a:t>
            </a:r>
          </a:p>
        </p:txBody>
      </p:sp>
      <p:grpSp>
        <p:nvGrpSpPr>
          <p:cNvPr id="6" name="Group 5">
            <a:extLst>
              <a:ext uri="{FF2B5EF4-FFF2-40B4-BE49-F238E27FC236}">
                <a16:creationId xmlns:a16="http://schemas.microsoft.com/office/drawing/2014/main" id="{C1E4809E-B2AB-5B55-B5AE-9E6561528847}"/>
              </a:ext>
            </a:extLst>
          </p:cNvPr>
          <p:cNvGrpSpPr/>
          <p:nvPr/>
        </p:nvGrpSpPr>
        <p:grpSpPr>
          <a:xfrm>
            <a:off x="1662838" y="3586817"/>
            <a:ext cx="9166028" cy="2599734"/>
            <a:chOff x="1662838" y="3586817"/>
            <a:chExt cx="9166028" cy="2599734"/>
          </a:xfrm>
        </p:grpSpPr>
        <p:cxnSp>
          <p:nvCxnSpPr>
            <p:cNvPr id="7" name="Straight Arrow Connector 6">
              <a:extLst>
                <a:ext uri="{FF2B5EF4-FFF2-40B4-BE49-F238E27FC236}">
                  <a16:creationId xmlns:a16="http://schemas.microsoft.com/office/drawing/2014/main" id="{2910C381-7B6A-65B4-7718-3C0B629FF6FB}"/>
                </a:ext>
              </a:extLst>
            </p:cNvPr>
            <p:cNvCxnSpPr>
              <a:cxnSpLocks/>
            </p:cNvCxnSpPr>
            <p:nvPr/>
          </p:nvCxnSpPr>
          <p:spPr>
            <a:xfrm>
              <a:off x="2961640" y="3617595"/>
              <a:ext cx="6421120" cy="802640"/>
            </a:xfrm>
            <a:prstGeom prst="straightConnector1">
              <a:avLst/>
            </a:prstGeom>
            <a:ln w="31750">
              <a:solidFill>
                <a:schemeClr val="bg1">
                  <a:alpha val="76000"/>
                </a:schemeClr>
              </a:solidFill>
              <a:prstDash val="sysDot"/>
              <a:tailEnd type="non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0D853A0D-5583-CD0F-4686-DF97BE58E2F1}"/>
                </a:ext>
              </a:extLst>
            </p:cNvPr>
            <p:cNvSpPr txBox="1"/>
            <p:nvPr/>
          </p:nvSpPr>
          <p:spPr>
            <a:xfrm>
              <a:off x="1662838" y="5548028"/>
              <a:ext cx="1344803" cy="118622"/>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Arial"/>
                  <a:ea typeface="+mn-ea"/>
                  <a:cs typeface="+mn-cs"/>
                </a:rPr>
                <a:t>Initial Investment</a:t>
              </a:r>
            </a:p>
          </p:txBody>
        </p:sp>
        <p:sp>
          <p:nvSpPr>
            <p:cNvPr id="9" name="TextBox 8">
              <a:extLst>
                <a:ext uri="{FF2B5EF4-FFF2-40B4-BE49-F238E27FC236}">
                  <a16:creationId xmlns:a16="http://schemas.microsoft.com/office/drawing/2014/main" id="{12A15EAB-FD6B-0C80-467A-D9560CBD5FE1}"/>
                </a:ext>
              </a:extLst>
            </p:cNvPr>
            <p:cNvSpPr txBox="1"/>
            <p:nvPr/>
          </p:nvSpPr>
          <p:spPr>
            <a:xfrm>
              <a:off x="9264692" y="5507312"/>
              <a:ext cx="1147981" cy="200055"/>
            </a:xfrm>
            <a:prstGeom prst="rect">
              <a:avLst/>
            </a:prstGeom>
            <a:noFill/>
          </p:spPr>
          <p:txBody>
            <a:bodyPr wrap="squar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FFFFFF"/>
                  </a:solidFill>
                  <a:effectLst/>
                  <a:uLnTx/>
                  <a:uFillTx/>
                  <a:latin typeface="Arial"/>
                  <a:ea typeface="+mn-ea"/>
                  <a:cs typeface="+mn-cs"/>
                </a:rPr>
                <a:t>Publisher</a:t>
              </a:r>
            </a:p>
          </p:txBody>
        </p:sp>
        <p:grpSp>
          <p:nvGrpSpPr>
            <p:cNvPr id="10" name="Group 9">
              <a:extLst>
                <a:ext uri="{FF2B5EF4-FFF2-40B4-BE49-F238E27FC236}">
                  <a16:creationId xmlns:a16="http://schemas.microsoft.com/office/drawing/2014/main" id="{D812B2D2-08A2-5153-4766-E44ADAA23256}"/>
                </a:ext>
              </a:extLst>
            </p:cNvPr>
            <p:cNvGrpSpPr/>
            <p:nvPr/>
          </p:nvGrpSpPr>
          <p:grpSpPr>
            <a:xfrm>
              <a:off x="1779327" y="3586817"/>
              <a:ext cx="8633347" cy="1787088"/>
              <a:chOff x="1704453" y="3586817"/>
              <a:chExt cx="8633347" cy="1787088"/>
            </a:xfrm>
          </p:grpSpPr>
          <p:sp>
            <p:nvSpPr>
              <p:cNvPr id="24" name="Rectangle: Top Corners Rounded 23">
                <a:extLst>
                  <a:ext uri="{FF2B5EF4-FFF2-40B4-BE49-F238E27FC236}">
                    <a16:creationId xmlns:a16="http://schemas.microsoft.com/office/drawing/2014/main" id="{A7447029-E15B-B000-9264-52DBA0655DCB}"/>
                  </a:ext>
                </a:extLst>
              </p:cNvPr>
              <p:cNvSpPr/>
              <p:nvPr/>
            </p:nvSpPr>
            <p:spPr>
              <a:xfrm flipV="1">
                <a:off x="9189818" y="4381586"/>
                <a:ext cx="1147982" cy="992319"/>
              </a:xfrm>
              <a:prstGeom prst="round2SameRect">
                <a:avLst>
                  <a:gd name="adj1" fmla="val 0"/>
                  <a:gd name="adj2" fmla="val 0"/>
                </a:avLst>
              </a:prstGeom>
              <a:gradFill>
                <a:gsLst>
                  <a:gs pos="0">
                    <a:schemeClr val="accent5"/>
                  </a:gs>
                  <a:gs pos="85000">
                    <a:schemeClr val="accent4"/>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chorCtr="0"/>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25" name="Rectangle: Top Corners Rounded 24">
                <a:extLst>
                  <a:ext uri="{FF2B5EF4-FFF2-40B4-BE49-F238E27FC236}">
                    <a16:creationId xmlns:a16="http://schemas.microsoft.com/office/drawing/2014/main" id="{D1F62629-6AB1-2C34-9BFD-6BDFACB7F1FD}"/>
                  </a:ext>
                </a:extLst>
              </p:cNvPr>
              <p:cNvSpPr/>
              <p:nvPr/>
            </p:nvSpPr>
            <p:spPr>
              <a:xfrm flipV="1">
                <a:off x="1704453" y="3586817"/>
                <a:ext cx="1147982" cy="1787087"/>
              </a:xfrm>
              <a:prstGeom prst="round2SameRect">
                <a:avLst>
                  <a:gd name="adj1" fmla="val 0"/>
                  <a:gd name="adj2" fmla="val 0"/>
                </a:avLst>
              </a:prstGeom>
              <a:gradFill>
                <a:gsLst>
                  <a:gs pos="0">
                    <a:schemeClr val="accent5"/>
                  </a:gs>
                  <a:gs pos="69000">
                    <a:schemeClr val="bg2"/>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chorCtr="0"/>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grpSp>
        <p:cxnSp>
          <p:nvCxnSpPr>
            <p:cNvPr id="11" name="Straight Connector 10">
              <a:extLst>
                <a:ext uri="{FF2B5EF4-FFF2-40B4-BE49-F238E27FC236}">
                  <a16:creationId xmlns:a16="http://schemas.microsoft.com/office/drawing/2014/main" id="{3D5BD30D-1192-EC5C-70E6-D5D66D5E9594}"/>
                </a:ext>
              </a:extLst>
            </p:cNvPr>
            <p:cNvCxnSpPr>
              <a:cxnSpLocks/>
            </p:cNvCxnSpPr>
            <p:nvPr/>
          </p:nvCxnSpPr>
          <p:spPr>
            <a:xfrm>
              <a:off x="8258405" y="5373909"/>
              <a:ext cx="2570461" cy="0"/>
            </a:xfrm>
            <a:prstGeom prst="line">
              <a:avLst/>
            </a:prstGeom>
            <a:ln w="31750">
              <a:solidFill>
                <a:schemeClr val="accent3"/>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C764925-8B86-2659-7923-8F22D085D4BA}"/>
                </a:ext>
              </a:extLst>
            </p:cNvPr>
            <p:cNvCxnSpPr>
              <a:cxnSpLocks/>
            </p:cNvCxnSpPr>
            <p:nvPr/>
          </p:nvCxnSpPr>
          <p:spPr>
            <a:xfrm>
              <a:off x="1779327" y="5373911"/>
              <a:ext cx="2068801" cy="0"/>
            </a:xfrm>
            <a:prstGeom prst="line">
              <a:avLst/>
            </a:prstGeom>
            <a:ln w="31750">
              <a:solidFill>
                <a:schemeClr val="accent3"/>
              </a:solidFill>
              <a:tailEnd type="none" w="lg" len="lg"/>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AA212E9B-D55A-1520-79DE-B2C2471C9054}"/>
                </a:ext>
              </a:extLst>
            </p:cNvPr>
            <p:cNvGrpSpPr/>
            <p:nvPr/>
          </p:nvGrpSpPr>
          <p:grpSpPr>
            <a:xfrm>
              <a:off x="3357033" y="4566917"/>
              <a:ext cx="5477934" cy="1619634"/>
              <a:chOff x="3357033" y="4566917"/>
              <a:chExt cx="5477934" cy="1619634"/>
            </a:xfrm>
          </p:grpSpPr>
          <p:sp>
            <p:nvSpPr>
              <p:cNvPr id="14" name="Rectangle: Rounded Corners 13">
                <a:extLst>
                  <a:ext uri="{FF2B5EF4-FFF2-40B4-BE49-F238E27FC236}">
                    <a16:creationId xmlns:a16="http://schemas.microsoft.com/office/drawing/2014/main" id="{E2979D1F-00BF-D89B-7561-D6C0E61A4AC7}"/>
                  </a:ext>
                </a:extLst>
              </p:cNvPr>
              <p:cNvSpPr/>
              <p:nvPr/>
            </p:nvSpPr>
            <p:spPr>
              <a:xfrm>
                <a:off x="3357033" y="4768850"/>
                <a:ext cx="5477934" cy="1215766"/>
              </a:xfrm>
              <a:prstGeom prst="roundRect">
                <a:avLst>
                  <a:gd name="adj" fmla="val 50000"/>
                </a:avLst>
              </a:prstGeom>
              <a:gradFill>
                <a:gsLst>
                  <a:gs pos="81000">
                    <a:schemeClr val="accent1"/>
                  </a:gs>
                  <a:gs pos="21000">
                    <a:srgbClr val="190740"/>
                  </a:gs>
                  <a:gs pos="50000">
                    <a:schemeClr val="accent2"/>
                  </a:gs>
                </a:gsLst>
                <a:lin ang="0" scaled="0"/>
              </a:gradFill>
              <a:ln w="317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FFFFFF"/>
                  </a:solidFill>
                  <a:effectLst/>
                  <a:uLnTx/>
                  <a:uFillTx/>
                  <a:latin typeface="Arial"/>
                  <a:ea typeface="+mn-ea"/>
                  <a:cs typeface="+mn-cs"/>
                </a:endParaRPr>
              </a:p>
            </p:txBody>
          </p:sp>
          <p:grpSp>
            <p:nvGrpSpPr>
              <p:cNvPr id="15" name="Group 14">
                <a:extLst>
                  <a:ext uri="{FF2B5EF4-FFF2-40B4-BE49-F238E27FC236}">
                    <a16:creationId xmlns:a16="http://schemas.microsoft.com/office/drawing/2014/main" id="{039F8CCA-F90E-893F-CD5F-7C330DED9C22}"/>
                  </a:ext>
                </a:extLst>
              </p:cNvPr>
              <p:cNvGrpSpPr/>
              <p:nvPr/>
            </p:nvGrpSpPr>
            <p:grpSpPr>
              <a:xfrm>
                <a:off x="4216400" y="5200213"/>
                <a:ext cx="3759200" cy="353045"/>
                <a:chOff x="4285944" y="5200213"/>
                <a:chExt cx="3630390" cy="353045"/>
              </a:xfrm>
            </p:grpSpPr>
            <p:sp>
              <p:nvSpPr>
                <p:cNvPr id="22" name="TextBox 21">
                  <a:extLst>
                    <a:ext uri="{FF2B5EF4-FFF2-40B4-BE49-F238E27FC236}">
                      <a16:creationId xmlns:a16="http://schemas.microsoft.com/office/drawing/2014/main" id="{58A954CA-2CF7-7A09-C1C6-C9CE5A442F45}"/>
                    </a:ext>
                  </a:extLst>
                </p:cNvPr>
                <p:cNvSpPr txBox="1"/>
                <p:nvPr/>
              </p:nvSpPr>
              <p:spPr>
                <a:xfrm>
                  <a:off x="4285944" y="5200213"/>
                  <a:ext cx="1868920" cy="353045"/>
                </a:xfrm>
                <a:prstGeom prst="rect">
                  <a:avLst/>
                </a:prstGeom>
                <a:noFill/>
              </p:spPr>
              <p:txBody>
                <a:bodyPr wrap="square" lIns="0" tIns="0" rIns="0" bIns="0" anchor="ctr" anchorCtr="0">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FFFFFF"/>
                      </a:solidFill>
                      <a:effectLst/>
                      <a:uLnTx/>
                      <a:uFillTx/>
                      <a:latin typeface="Arial"/>
                      <a:ea typeface="+mn-ea"/>
                      <a:cs typeface="Poppins SemiBold" panose="00000700000000000000" pitchFamily="2" charset="0"/>
                    </a:rPr>
                    <a:t>DEMAND </a:t>
                  </a: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FFFFFF"/>
                      </a:solidFill>
                      <a:effectLst/>
                      <a:uLnTx/>
                      <a:uFillTx/>
                      <a:latin typeface="Arial"/>
                      <a:ea typeface="+mn-ea"/>
                      <a:cs typeface="Poppins SemiBold" panose="00000700000000000000" pitchFamily="2" charset="0"/>
                    </a:rPr>
                    <a:t>PLATFORM </a:t>
                  </a:r>
                </a:p>
              </p:txBody>
            </p:sp>
            <p:sp>
              <p:nvSpPr>
                <p:cNvPr id="23" name="TextBox 22">
                  <a:extLst>
                    <a:ext uri="{FF2B5EF4-FFF2-40B4-BE49-F238E27FC236}">
                      <a16:creationId xmlns:a16="http://schemas.microsoft.com/office/drawing/2014/main" id="{5923191D-4537-5117-DA6B-3E41D4F537A5}"/>
                    </a:ext>
                  </a:extLst>
                </p:cNvPr>
                <p:cNvSpPr txBox="1"/>
                <p:nvPr/>
              </p:nvSpPr>
              <p:spPr>
                <a:xfrm>
                  <a:off x="6883208" y="5200213"/>
                  <a:ext cx="1033126" cy="353045"/>
                </a:xfrm>
                <a:prstGeom prst="rect">
                  <a:avLst/>
                </a:prstGeom>
                <a:noFill/>
              </p:spPr>
              <p:txBody>
                <a:bodyPr wrap="square" lIns="0" tIns="0" rIns="0" bIns="0" anchor="ctr" anchorCtr="0">
                  <a:spAutoFit/>
                </a:bodyPr>
                <a:lstStyle/>
                <a:p>
                  <a:pPr marL="0" marR="0" lvl="0" indent="0" algn="r" defTabSz="914400" rtl="0" eaLnBrk="1" fontAlgn="auto" latinLnBrk="0" hangingPunct="1">
                    <a:lnSpc>
                      <a:spcPct val="114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FFFFFF"/>
                      </a:solidFill>
                      <a:effectLst/>
                      <a:uLnTx/>
                      <a:uFillTx/>
                      <a:latin typeface="Arial"/>
                      <a:ea typeface="+mn-ea"/>
                      <a:cs typeface="Poppins SemiBold" panose="00000700000000000000" pitchFamily="2" charset="0"/>
                    </a:rPr>
                    <a:t>SUPPLY </a:t>
                  </a:r>
                </a:p>
                <a:p>
                  <a:pPr marL="0" marR="0" lvl="0" indent="0" algn="r" defTabSz="914400" rtl="0" eaLnBrk="1" fontAlgn="auto" latinLnBrk="0" hangingPunct="1">
                    <a:lnSpc>
                      <a:spcPct val="114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FFFFFF"/>
                      </a:solidFill>
                      <a:effectLst/>
                      <a:uLnTx/>
                      <a:uFillTx/>
                      <a:latin typeface="Arial"/>
                      <a:ea typeface="+mn-ea"/>
                      <a:cs typeface="Poppins SemiBold" panose="00000700000000000000" pitchFamily="2" charset="0"/>
                    </a:rPr>
                    <a:t>PLATFORM </a:t>
                  </a:r>
                </a:p>
              </p:txBody>
            </p:sp>
          </p:grpSp>
          <p:sp>
            <p:nvSpPr>
              <p:cNvPr id="16" name="Oval 15">
                <a:extLst>
                  <a:ext uri="{FF2B5EF4-FFF2-40B4-BE49-F238E27FC236}">
                    <a16:creationId xmlns:a16="http://schemas.microsoft.com/office/drawing/2014/main" id="{CFF03276-6EC1-BAA9-A344-F51A48838C04}"/>
                  </a:ext>
                </a:extLst>
              </p:cNvPr>
              <p:cNvSpPr/>
              <p:nvPr/>
            </p:nvSpPr>
            <p:spPr>
              <a:xfrm>
                <a:off x="5286182" y="4566917"/>
                <a:ext cx="1619636" cy="1619634"/>
              </a:xfrm>
              <a:prstGeom prst="ellipse">
                <a:avLst/>
              </a:prstGeom>
              <a:solidFill>
                <a:schemeClr val="tx2"/>
              </a:solidFill>
              <a:ln w="317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FFFFFF"/>
                  </a:solidFill>
                  <a:effectLst/>
                  <a:uLnTx/>
                  <a:uFillTx/>
                  <a:latin typeface="Arial"/>
                  <a:ea typeface="+mn-ea"/>
                  <a:cs typeface="+mn-cs"/>
                </a:endParaRPr>
              </a:p>
            </p:txBody>
          </p:sp>
          <p:sp>
            <p:nvSpPr>
              <p:cNvPr id="17" name="TextBox 16">
                <a:extLst>
                  <a:ext uri="{FF2B5EF4-FFF2-40B4-BE49-F238E27FC236}">
                    <a16:creationId xmlns:a16="http://schemas.microsoft.com/office/drawing/2014/main" id="{389B832F-D57D-F698-AF50-7D9781D328BF}"/>
                  </a:ext>
                </a:extLst>
              </p:cNvPr>
              <p:cNvSpPr txBox="1"/>
              <p:nvPr/>
            </p:nvSpPr>
            <p:spPr>
              <a:xfrm>
                <a:off x="5686208" y="5405951"/>
                <a:ext cx="808254" cy="353045"/>
              </a:xfrm>
              <a:prstGeom prst="rect">
                <a:avLst/>
              </a:prstGeom>
              <a:noFill/>
            </p:spPr>
            <p:txBody>
              <a:bodyPr wrap="square" lIns="0" tIns="0" rIns="0" bIns="0" anchor="ctr" anchorCtr="0">
                <a:spAutoFit/>
              </a:body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FFFFFF"/>
                    </a:solidFill>
                    <a:effectLst/>
                    <a:uLnTx/>
                    <a:uFillTx/>
                    <a:latin typeface="Arial"/>
                    <a:ea typeface="+mn-ea"/>
                    <a:cs typeface="Poppins SemiBold" panose="00000700000000000000" pitchFamily="2" charset="0"/>
                  </a:rPr>
                  <a:t>DATA </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FFFFFF"/>
                    </a:solidFill>
                    <a:effectLst/>
                    <a:uLnTx/>
                    <a:uFillTx/>
                    <a:latin typeface="Arial"/>
                    <a:ea typeface="+mn-ea"/>
                    <a:cs typeface="Poppins SemiBold" panose="00000700000000000000" pitchFamily="2" charset="0"/>
                  </a:rPr>
                  <a:t>PLATFORM </a:t>
                </a:r>
              </a:p>
            </p:txBody>
          </p:sp>
          <p:pic>
            <p:nvPicPr>
              <p:cNvPr id="18" name="Picture 17">
                <a:extLst>
                  <a:ext uri="{FF2B5EF4-FFF2-40B4-BE49-F238E27FC236}">
                    <a16:creationId xmlns:a16="http://schemas.microsoft.com/office/drawing/2014/main" id="{2F4EB66C-561F-7900-572C-FF8D216F71CF}"/>
                  </a:ext>
                </a:extLst>
              </p:cNvPr>
              <p:cNvPicPr>
                <a:picLocks noChangeAspect="1"/>
              </p:cNvPicPr>
              <p:nvPr/>
            </p:nvPicPr>
            <p:blipFill>
              <a:blip r:embed="rId4"/>
              <a:stretch>
                <a:fillRect/>
              </a:stretch>
            </p:blipFill>
            <p:spPr>
              <a:xfrm>
                <a:off x="5916336" y="4885009"/>
                <a:ext cx="347998" cy="414066"/>
              </a:xfrm>
              <a:prstGeom prst="rect">
                <a:avLst/>
              </a:prstGeom>
            </p:spPr>
          </p:pic>
          <p:grpSp>
            <p:nvGrpSpPr>
              <p:cNvPr id="19" name="Group 18">
                <a:extLst>
                  <a:ext uri="{FF2B5EF4-FFF2-40B4-BE49-F238E27FC236}">
                    <a16:creationId xmlns:a16="http://schemas.microsoft.com/office/drawing/2014/main" id="{4B602A2C-3E8D-6446-5DDD-E8020CABD842}"/>
                  </a:ext>
                </a:extLst>
              </p:cNvPr>
              <p:cNvGrpSpPr/>
              <p:nvPr/>
            </p:nvGrpSpPr>
            <p:grpSpPr>
              <a:xfrm>
                <a:off x="3746984" y="5154460"/>
                <a:ext cx="4698033" cy="414066"/>
                <a:chOff x="3732167" y="5154460"/>
                <a:chExt cx="4698033" cy="414066"/>
              </a:xfrm>
            </p:grpSpPr>
            <p:pic>
              <p:nvPicPr>
                <p:cNvPr id="20" name="Picture 19">
                  <a:extLst>
                    <a:ext uri="{FF2B5EF4-FFF2-40B4-BE49-F238E27FC236}">
                      <a16:creationId xmlns:a16="http://schemas.microsoft.com/office/drawing/2014/main" id="{1CDC5BA0-B066-D458-0A3D-7D93EA8C3B23}"/>
                    </a:ext>
                  </a:extLst>
                </p:cNvPr>
                <p:cNvPicPr>
                  <a:picLocks noChangeAspect="1"/>
                </p:cNvPicPr>
                <p:nvPr/>
              </p:nvPicPr>
              <p:blipFill>
                <a:blip r:embed="rId5"/>
                <a:stretch>
                  <a:fillRect/>
                </a:stretch>
              </p:blipFill>
              <p:spPr>
                <a:xfrm>
                  <a:off x="3732167" y="5154460"/>
                  <a:ext cx="347998" cy="414066"/>
                </a:xfrm>
                <a:prstGeom prst="rect">
                  <a:avLst/>
                </a:prstGeom>
              </p:spPr>
            </p:pic>
            <p:pic>
              <p:nvPicPr>
                <p:cNvPr id="21" name="Picture 20">
                  <a:extLst>
                    <a:ext uri="{FF2B5EF4-FFF2-40B4-BE49-F238E27FC236}">
                      <a16:creationId xmlns:a16="http://schemas.microsoft.com/office/drawing/2014/main" id="{204A90C0-D923-FE91-92ED-F0D689B781FC}"/>
                    </a:ext>
                  </a:extLst>
                </p:cNvPr>
                <p:cNvPicPr>
                  <a:picLocks noChangeAspect="1"/>
                </p:cNvPicPr>
                <p:nvPr/>
              </p:nvPicPr>
              <p:blipFill>
                <a:blip r:embed="rId6"/>
                <a:stretch>
                  <a:fillRect/>
                </a:stretch>
              </p:blipFill>
              <p:spPr>
                <a:xfrm>
                  <a:off x="8082202" y="5154460"/>
                  <a:ext cx="347998" cy="414066"/>
                </a:xfrm>
                <a:prstGeom prst="rect">
                  <a:avLst/>
                </a:prstGeom>
              </p:spPr>
            </p:pic>
          </p:grpSp>
        </p:grpSp>
      </p:grpSp>
      <p:pic>
        <p:nvPicPr>
          <p:cNvPr id="28" name="Graphic 27">
            <a:extLst>
              <a:ext uri="{FF2B5EF4-FFF2-40B4-BE49-F238E27FC236}">
                <a16:creationId xmlns:a16="http://schemas.microsoft.com/office/drawing/2014/main" id="{30880BB1-4772-C8A5-2D59-D5580D544B5C}"/>
              </a:ext>
            </a:extLst>
          </p:cNvPr>
          <p:cNvPicPr>
            <a:picLocks noGrp="1" noRot="1" noChangeAspect="1" noMove="1" noResize="1" noEditPoints="1" noAdjustHandles="1" noChangeArrowheads="1" noChangeShapeType="1" noCrop="1"/>
          </p:cNvPicPr>
          <p:nvPr/>
        </p:nvPicPr>
        <p:blipFill>
          <a:blip r:embed="rId7">
            <a:extLst>
              <a:ext uri="{96DAC541-7B7A-43D3-8B79-37D633B846F1}">
                <asvg:svgBlip xmlns:asvg="http://schemas.microsoft.com/office/drawing/2016/SVG/main" r:embed="rId8"/>
              </a:ext>
            </a:extLst>
          </a:blip>
          <a:stretch>
            <a:fillRect/>
          </a:stretch>
        </p:blipFill>
        <p:spPr>
          <a:xfrm>
            <a:off x="10753974" y="6415613"/>
            <a:ext cx="1185072" cy="290222"/>
          </a:xfrm>
          <a:prstGeom prst="rect">
            <a:avLst/>
          </a:prstGeom>
        </p:spPr>
      </p:pic>
      <p:sp>
        <p:nvSpPr>
          <p:cNvPr id="29" name="TextBox 28">
            <a:extLst>
              <a:ext uri="{FF2B5EF4-FFF2-40B4-BE49-F238E27FC236}">
                <a16:creationId xmlns:a16="http://schemas.microsoft.com/office/drawing/2014/main" id="{9709CCA4-B3DE-DF5D-9151-F8002058AA8B}"/>
              </a:ext>
            </a:extLst>
          </p:cNvPr>
          <p:cNvSpPr txBox="1">
            <a:spLocks noGrp="1" noRot="1" noMove="1" noResize="1" noEditPoints="1" noAdjustHandles="1" noChangeArrowheads="1" noChangeShapeType="1"/>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spTree>
    <p:extLst>
      <p:ext uri="{BB962C8B-B14F-4D97-AF65-F5344CB8AC3E}">
        <p14:creationId xmlns:p14="http://schemas.microsoft.com/office/powerpoint/2010/main" val="213474701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Sp="0">
  <p:cSld>
    <p:bg>
      <p:bgPr>
        <a:gradFill>
          <a:gsLst>
            <a:gs pos="2000">
              <a:schemeClr val="accent1"/>
            </a:gs>
            <a:gs pos="100000">
              <a:schemeClr val="accent2"/>
            </a:gs>
          </a:gsLst>
          <a:lin ang="2700000" scaled="0"/>
        </a:gradFill>
        <a:effectLst/>
      </p:bgPr>
    </p:bg>
    <p:spTree>
      <p:nvGrpSpPr>
        <p:cNvPr id="1" name="">
          <a:extLst>
            <a:ext uri="{FF2B5EF4-FFF2-40B4-BE49-F238E27FC236}">
              <a16:creationId xmlns:a16="http://schemas.microsoft.com/office/drawing/2014/main" id="{EC7AD95E-527F-3061-86BC-989E6E2E1BFF}"/>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A382D14C-0649-B91B-B99F-2901196B2941}"/>
              </a:ext>
            </a:extLst>
          </p:cNvPr>
          <p:cNvPicPr/>
          <p:nvPr/>
        </p:nvPicPr>
        <p:blipFill>
          <a:blip r:embed="rId3">
            <a:alphaModFix amt="5000"/>
          </a:blip>
          <a:stretch>
            <a:fillRect/>
          </a:stretch>
        </p:blipFill>
        <p:spPr>
          <a:xfrm>
            <a:off x="0" y="0"/>
            <a:ext cx="12192000" cy="6858000"/>
          </a:xfrm>
          <a:prstGeom prst="rect">
            <a:avLst/>
          </a:prstGeom>
        </p:spPr>
      </p:pic>
      <p:sp>
        <p:nvSpPr>
          <p:cNvPr id="4" name="Title 6">
            <a:extLst>
              <a:ext uri="{FF2B5EF4-FFF2-40B4-BE49-F238E27FC236}">
                <a16:creationId xmlns:a16="http://schemas.microsoft.com/office/drawing/2014/main" id="{4376270D-D185-7104-4733-C5B5E3A638AD}"/>
              </a:ext>
            </a:extLst>
          </p:cNvPr>
          <p:cNvSpPr>
            <a:spLocks noGrp="1"/>
          </p:cNvSpPr>
          <p:nvPr>
            <p:ph type="title"/>
          </p:nvPr>
        </p:nvSpPr>
        <p:spPr>
          <a:xfrm>
            <a:off x="495299" y="379786"/>
            <a:ext cx="11114810" cy="390876"/>
          </a:xfrm>
        </p:spPr>
        <p:txBody>
          <a:bodyPr/>
          <a:lstStyle/>
          <a:p>
            <a:pPr>
              <a:lnSpc>
                <a:spcPct val="110000"/>
              </a:lnSpc>
            </a:pPr>
            <a:r>
              <a:rPr lang="en-US" sz="2400" b="1" spc="0" dirty="0">
                <a:solidFill>
                  <a:srgbClr val="8CF585"/>
                </a:solidFill>
                <a:latin typeface="Poppins" panose="00000500000000000000" pitchFamily="2" charset="0"/>
                <a:ea typeface="+mn-ea"/>
                <a:cs typeface="Poppins" panose="00000500000000000000" pitchFamily="2" charset="0"/>
              </a:rPr>
              <a:t>Economies of Scale Meet Prudent Cost Management</a:t>
            </a:r>
          </a:p>
        </p:txBody>
      </p:sp>
      <p:sp>
        <p:nvSpPr>
          <p:cNvPr id="6" name="TextBox 5">
            <a:extLst>
              <a:ext uri="{FF2B5EF4-FFF2-40B4-BE49-F238E27FC236}">
                <a16:creationId xmlns:a16="http://schemas.microsoft.com/office/drawing/2014/main" id="{C08E3A47-F9C1-8A05-10C8-1DBA8C060541}"/>
              </a:ext>
            </a:extLst>
          </p:cNvPr>
          <p:cNvSpPr txBox="1"/>
          <p:nvPr/>
        </p:nvSpPr>
        <p:spPr>
          <a:xfrm>
            <a:off x="495300" y="1503727"/>
            <a:ext cx="4476750" cy="454163"/>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10000"/>
              </a:lnSpc>
              <a:spcBef>
                <a:spcPts val="100"/>
              </a:spcBef>
              <a:spcAft>
                <a:spcPts val="0"/>
              </a:spcAft>
              <a:buClrTx/>
              <a:buSzTx/>
              <a:buFontTx/>
              <a:buNone/>
              <a:tabLst/>
              <a:defRPr/>
            </a:pPr>
            <a:r>
              <a:rPr kumimoji="0" lang="en-US" sz="1500" b="0" i="0" u="none" strike="noStrike" kern="1200" cap="none" spc="0" normalizeH="0" baseline="0" noProof="0" dirty="0">
                <a:ln>
                  <a:noFill/>
                </a:ln>
                <a:solidFill>
                  <a:srgbClr val="8CF585"/>
                </a:solidFill>
                <a:effectLst/>
                <a:uLnTx/>
                <a:uFillTx/>
                <a:latin typeface="Arial"/>
                <a:ea typeface="+mn-ea"/>
                <a:cs typeface="+mn-cs"/>
              </a:rPr>
              <a:t>RESPONSIBLE COST MANAGEMENT OVER TIME</a:t>
            </a:r>
          </a:p>
          <a:p>
            <a:pPr marL="0" marR="0" lvl="0" indent="0" algn="l" defTabSz="914400" rtl="0" eaLnBrk="1" fontAlgn="auto" latinLnBrk="0" hangingPunct="1">
              <a:lnSpc>
                <a:spcPct val="110000"/>
              </a:lnSpc>
              <a:spcBef>
                <a:spcPts val="100"/>
              </a:spcBef>
              <a:spcAft>
                <a:spcPts val="0"/>
              </a:spcAft>
              <a:buClrTx/>
              <a:buSzTx/>
              <a:buFontTx/>
              <a:buNone/>
              <a:tabLst/>
              <a:defRPr/>
            </a:pPr>
            <a:r>
              <a:rPr kumimoji="0" lang="en-US" sz="1100" b="0" i="1" u="none" strike="noStrike" kern="1200" cap="none" spc="0" normalizeH="0" baseline="0" noProof="0" dirty="0">
                <a:ln>
                  <a:noFill/>
                </a:ln>
                <a:solidFill>
                  <a:srgbClr val="FFFFFF"/>
                </a:solidFill>
                <a:effectLst/>
                <a:uLnTx/>
                <a:uFillTx/>
                <a:latin typeface="Arial"/>
                <a:ea typeface="+mn-ea"/>
                <a:cs typeface="Arial" panose="020B0604020202020204" pitchFamily="34" charset="0"/>
              </a:rPr>
              <a:t>Operating costs in Millions $</a:t>
            </a:r>
          </a:p>
        </p:txBody>
      </p:sp>
      <p:sp>
        <p:nvSpPr>
          <p:cNvPr id="7" name="TextBox 6">
            <a:extLst>
              <a:ext uri="{FF2B5EF4-FFF2-40B4-BE49-F238E27FC236}">
                <a16:creationId xmlns:a16="http://schemas.microsoft.com/office/drawing/2014/main" id="{2F0F9CA3-C80F-0586-6A99-07049EABF63F}"/>
              </a:ext>
            </a:extLst>
          </p:cNvPr>
          <p:cNvSpPr txBox="1"/>
          <p:nvPr/>
        </p:nvSpPr>
        <p:spPr>
          <a:xfrm>
            <a:off x="6515100" y="1503727"/>
            <a:ext cx="4622800" cy="454163"/>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10000"/>
              </a:lnSpc>
              <a:spcBef>
                <a:spcPts val="100"/>
              </a:spcBef>
              <a:spcAft>
                <a:spcPts val="0"/>
              </a:spcAft>
              <a:buClrTx/>
              <a:buSzTx/>
              <a:buFontTx/>
              <a:buNone/>
              <a:tabLst/>
              <a:defRPr/>
            </a:pPr>
            <a:r>
              <a:rPr kumimoji="0" lang="en-US" sz="1500" b="0" i="0" u="none" strike="noStrike" kern="1200" cap="none" spc="0" normalizeH="0" baseline="0" noProof="0" dirty="0">
                <a:ln>
                  <a:noFill/>
                </a:ln>
                <a:solidFill>
                  <a:srgbClr val="8CF585"/>
                </a:solidFill>
                <a:effectLst/>
                <a:uLnTx/>
                <a:uFillTx/>
                <a:latin typeface="Arial"/>
                <a:ea typeface="+mn-ea"/>
                <a:cs typeface="+mn-cs"/>
              </a:rPr>
              <a:t>OPERATING COSTS BREAKDOWN BY BUCKETS</a:t>
            </a:r>
          </a:p>
          <a:p>
            <a:pPr marL="0" marR="0" lvl="0" indent="0" algn="l" defTabSz="914400" rtl="0" eaLnBrk="1" fontAlgn="auto" latinLnBrk="0" hangingPunct="1">
              <a:lnSpc>
                <a:spcPct val="110000"/>
              </a:lnSpc>
              <a:spcBef>
                <a:spcPts val="100"/>
              </a:spcBef>
              <a:spcAft>
                <a:spcPts val="0"/>
              </a:spcAft>
              <a:buClrTx/>
              <a:buSzTx/>
              <a:buFontTx/>
              <a:buNone/>
              <a:tabLst/>
              <a:defRPr/>
            </a:pPr>
            <a:r>
              <a:rPr kumimoji="0" lang="en-US" sz="1100" b="0" i="1" u="none" strike="noStrike" kern="1200" cap="none" spc="0" normalizeH="0" baseline="0" noProof="0" dirty="0">
                <a:ln>
                  <a:noFill/>
                </a:ln>
                <a:solidFill>
                  <a:srgbClr val="FFFFFF"/>
                </a:solidFill>
                <a:effectLst/>
                <a:uLnTx/>
                <a:uFillTx/>
                <a:latin typeface="Arial"/>
                <a:ea typeface="+mn-ea"/>
                <a:cs typeface="Arial" panose="020B0604020202020204" pitchFamily="34" charset="0"/>
              </a:rPr>
              <a:t>2025 Percentage of Operating Costs</a:t>
            </a:r>
          </a:p>
        </p:txBody>
      </p:sp>
      <p:sp>
        <p:nvSpPr>
          <p:cNvPr id="8" name="Text Placeholder 4">
            <a:extLst>
              <a:ext uri="{FF2B5EF4-FFF2-40B4-BE49-F238E27FC236}">
                <a16:creationId xmlns:a16="http://schemas.microsoft.com/office/drawing/2014/main" id="{46105C31-C193-7372-994B-B190332B9717}"/>
              </a:ext>
            </a:extLst>
          </p:cNvPr>
          <p:cNvSpPr txBox="1">
            <a:spLocks/>
          </p:cNvSpPr>
          <p:nvPr/>
        </p:nvSpPr>
        <p:spPr>
          <a:xfrm>
            <a:off x="495301" y="6244456"/>
            <a:ext cx="10504413" cy="217990"/>
          </a:xfrm>
          <a:prstGeom prst="rect">
            <a:avLst/>
          </a:prstGeom>
        </p:spPr>
        <p:txBody>
          <a:bodyPr lIns="0" tIns="0" rIns="0" bIns="0" anchor="b" anchorCtr="0"/>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rgbClr val="000000"/>
                </a:solidFill>
                <a:latin typeface="Raleway ExtraBold"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800" b="0" i="0" u="none" strike="noStrike" kern="1200" cap="none" spc="0" normalizeH="0" baseline="0" noProof="0" dirty="0">
                <a:ln>
                  <a:noFill/>
                </a:ln>
                <a:solidFill>
                  <a:srgbClr val="738291">
                    <a:lumMod val="60000"/>
                    <a:lumOff val="40000"/>
                  </a:srgbClr>
                </a:solidFill>
                <a:effectLst/>
                <a:uLnTx/>
                <a:uFillTx/>
                <a:latin typeface="Arial"/>
                <a:ea typeface="+mn-ea"/>
                <a:cs typeface="Calibri Light"/>
              </a:rPr>
              <a:t>* FTEs shown as of 12/31/2024</a:t>
            </a:r>
          </a:p>
        </p:txBody>
      </p:sp>
      <p:sp>
        <p:nvSpPr>
          <p:cNvPr id="24" name="Freeform: Shape 23">
            <a:extLst>
              <a:ext uri="{FF2B5EF4-FFF2-40B4-BE49-F238E27FC236}">
                <a16:creationId xmlns:a16="http://schemas.microsoft.com/office/drawing/2014/main" id="{461C95B4-3490-43A3-7BCE-4AA125AB31A8}"/>
              </a:ext>
            </a:extLst>
          </p:cNvPr>
          <p:cNvSpPr/>
          <p:nvPr/>
        </p:nvSpPr>
        <p:spPr>
          <a:xfrm>
            <a:off x="5323429" y="2732922"/>
            <a:ext cx="2695109" cy="2318392"/>
          </a:xfrm>
          <a:custGeom>
            <a:avLst/>
            <a:gdLst>
              <a:gd name="connsiteX0" fmla="*/ 72571 w 2815771"/>
              <a:gd name="connsiteY0" fmla="*/ 870857 h 2373086"/>
              <a:gd name="connsiteX1" fmla="*/ 2714171 w 2815771"/>
              <a:gd name="connsiteY1" fmla="*/ 0 h 2373086"/>
              <a:gd name="connsiteX2" fmla="*/ 2815771 w 2815771"/>
              <a:gd name="connsiteY2" fmla="*/ 2373086 h 2373086"/>
              <a:gd name="connsiteX3" fmla="*/ 0 w 2815771"/>
              <a:gd name="connsiteY3" fmla="*/ 2169886 h 2373086"/>
              <a:gd name="connsiteX4" fmla="*/ 7257 w 2815771"/>
              <a:gd name="connsiteY4" fmla="*/ 2140857 h 2373086"/>
              <a:gd name="connsiteX0" fmla="*/ 72571 w 2815771"/>
              <a:gd name="connsiteY0" fmla="*/ 870857 h 2373086"/>
              <a:gd name="connsiteX1" fmla="*/ 2714171 w 2815771"/>
              <a:gd name="connsiteY1" fmla="*/ 0 h 2373086"/>
              <a:gd name="connsiteX2" fmla="*/ 2815771 w 2815771"/>
              <a:gd name="connsiteY2" fmla="*/ 2373086 h 2373086"/>
              <a:gd name="connsiteX3" fmla="*/ 0 w 2815771"/>
              <a:gd name="connsiteY3" fmla="*/ 2169886 h 2373086"/>
              <a:gd name="connsiteX0" fmla="*/ 34471 w 2777671"/>
              <a:gd name="connsiteY0" fmla="*/ 870857 h 2373086"/>
              <a:gd name="connsiteX1" fmla="*/ 2676071 w 2777671"/>
              <a:gd name="connsiteY1" fmla="*/ 0 h 2373086"/>
              <a:gd name="connsiteX2" fmla="*/ 2777671 w 2777671"/>
              <a:gd name="connsiteY2" fmla="*/ 2373086 h 2373086"/>
              <a:gd name="connsiteX3" fmla="*/ 0 w 2777671"/>
              <a:gd name="connsiteY3" fmla="*/ 2195291 h 2373086"/>
              <a:gd name="connsiteX0" fmla="*/ 0 w 2816225"/>
              <a:gd name="connsiteY0" fmla="*/ 874032 h 2373086"/>
              <a:gd name="connsiteX1" fmla="*/ 2714625 w 2816225"/>
              <a:gd name="connsiteY1" fmla="*/ 0 h 2373086"/>
              <a:gd name="connsiteX2" fmla="*/ 2816225 w 2816225"/>
              <a:gd name="connsiteY2" fmla="*/ 2373086 h 2373086"/>
              <a:gd name="connsiteX3" fmla="*/ 38554 w 2816225"/>
              <a:gd name="connsiteY3" fmla="*/ 2195291 h 2373086"/>
              <a:gd name="connsiteX0" fmla="*/ 0 w 2816225"/>
              <a:gd name="connsiteY0" fmla="*/ 802580 h 2301634"/>
              <a:gd name="connsiteX1" fmla="*/ 2481262 w 2816225"/>
              <a:gd name="connsiteY1" fmla="*/ 0 h 2301634"/>
              <a:gd name="connsiteX2" fmla="*/ 2816225 w 2816225"/>
              <a:gd name="connsiteY2" fmla="*/ 2301634 h 2301634"/>
              <a:gd name="connsiteX3" fmla="*/ 38554 w 2816225"/>
              <a:gd name="connsiteY3" fmla="*/ 2123839 h 2301634"/>
              <a:gd name="connsiteX0" fmla="*/ 0 w 2816225"/>
              <a:gd name="connsiteY0" fmla="*/ 824015 h 2323069"/>
              <a:gd name="connsiteX1" fmla="*/ 2495550 w 2816225"/>
              <a:gd name="connsiteY1" fmla="*/ 0 h 2323069"/>
              <a:gd name="connsiteX2" fmla="*/ 2816225 w 2816225"/>
              <a:gd name="connsiteY2" fmla="*/ 2323069 h 2323069"/>
              <a:gd name="connsiteX3" fmla="*/ 38554 w 2816225"/>
              <a:gd name="connsiteY3" fmla="*/ 2145274 h 2323069"/>
              <a:gd name="connsiteX0" fmla="*/ 9071 w 2777671"/>
              <a:gd name="connsiteY0" fmla="*/ 811313 h 2323069"/>
              <a:gd name="connsiteX1" fmla="*/ 2456996 w 2777671"/>
              <a:gd name="connsiteY1" fmla="*/ 0 h 2323069"/>
              <a:gd name="connsiteX2" fmla="*/ 2777671 w 2777671"/>
              <a:gd name="connsiteY2" fmla="*/ 2323069 h 2323069"/>
              <a:gd name="connsiteX3" fmla="*/ 0 w 2777671"/>
              <a:gd name="connsiteY3" fmla="*/ 2145274 h 2323069"/>
              <a:gd name="connsiteX0" fmla="*/ 0 w 2768600"/>
              <a:gd name="connsiteY0" fmla="*/ 811313 h 2323069"/>
              <a:gd name="connsiteX1" fmla="*/ 2447925 w 2768600"/>
              <a:gd name="connsiteY1" fmla="*/ 0 h 2323069"/>
              <a:gd name="connsiteX2" fmla="*/ 2768600 w 2768600"/>
              <a:gd name="connsiteY2" fmla="*/ 2323069 h 2323069"/>
              <a:gd name="connsiteX3" fmla="*/ 13154 w 2768600"/>
              <a:gd name="connsiteY3" fmla="*/ 2151625 h 2323069"/>
              <a:gd name="connsiteX0" fmla="*/ 5896 w 2774496"/>
              <a:gd name="connsiteY0" fmla="*/ 811313 h 2323069"/>
              <a:gd name="connsiteX1" fmla="*/ 2453821 w 2774496"/>
              <a:gd name="connsiteY1" fmla="*/ 0 h 2323069"/>
              <a:gd name="connsiteX2" fmla="*/ 2774496 w 2774496"/>
              <a:gd name="connsiteY2" fmla="*/ 2323069 h 2323069"/>
              <a:gd name="connsiteX3" fmla="*/ 0 w 2774496"/>
              <a:gd name="connsiteY3" fmla="*/ 2151625 h 2323069"/>
              <a:gd name="connsiteX0" fmla="*/ 0 w 2768600"/>
              <a:gd name="connsiteY0" fmla="*/ 811313 h 2323069"/>
              <a:gd name="connsiteX1" fmla="*/ 2447925 w 2768600"/>
              <a:gd name="connsiteY1" fmla="*/ 0 h 2323069"/>
              <a:gd name="connsiteX2" fmla="*/ 2768600 w 2768600"/>
              <a:gd name="connsiteY2" fmla="*/ 2323069 h 2323069"/>
              <a:gd name="connsiteX3" fmla="*/ 3629 w 2768600"/>
              <a:gd name="connsiteY3" fmla="*/ 2151625 h 2323069"/>
              <a:gd name="connsiteX0" fmla="*/ 15621 w 2764971"/>
              <a:gd name="connsiteY0" fmla="*/ 1003855 h 2323069"/>
              <a:gd name="connsiteX1" fmla="*/ 2444296 w 2764971"/>
              <a:gd name="connsiteY1" fmla="*/ 0 h 2323069"/>
              <a:gd name="connsiteX2" fmla="*/ 2764971 w 2764971"/>
              <a:gd name="connsiteY2" fmla="*/ 2323069 h 2323069"/>
              <a:gd name="connsiteX3" fmla="*/ 0 w 2764971"/>
              <a:gd name="connsiteY3" fmla="*/ 2151625 h 2323069"/>
              <a:gd name="connsiteX0" fmla="*/ 15621 w 2764971"/>
              <a:gd name="connsiteY0" fmla="*/ 804851 h 2124065"/>
              <a:gd name="connsiteX1" fmla="*/ 2401962 w 2764971"/>
              <a:gd name="connsiteY1" fmla="*/ 0 h 2124065"/>
              <a:gd name="connsiteX2" fmla="*/ 2764971 w 2764971"/>
              <a:gd name="connsiteY2" fmla="*/ 2124065 h 2124065"/>
              <a:gd name="connsiteX3" fmla="*/ 0 w 2764971"/>
              <a:gd name="connsiteY3" fmla="*/ 1952621 h 2124065"/>
              <a:gd name="connsiteX0" fmla="*/ 15621 w 2684537"/>
              <a:gd name="connsiteY0" fmla="*/ 804851 h 2318835"/>
              <a:gd name="connsiteX1" fmla="*/ 2401962 w 2684537"/>
              <a:gd name="connsiteY1" fmla="*/ 0 h 2318835"/>
              <a:gd name="connsiteX2" fmla="*/ 2684537 w 2684537"/>
              <a:gd name="connsiteY2" fmla="*/ 2318835 h 2318835"/>
              <a:gd name="connsiteX3" fmla="*/ 0 w 2684537"/>
              <a:gd name="connsiteY3" fmla="*/ 1952621 h 2318835"/>
              <a:gd name="connsiteX0" fmla="*/ 0 w 2695109"/>
              <a:gd name="connsiteY0" fmla="*/ 826286 h 2318835"/>
              <a:gd name="connsiteX1" fmla="*/ 2412534 w 2695109"/>
              <a:gd name="connsiteY1" fmla="*/ 0 h 2318835"/>
              <a:gd name="connsiteX2" fmla="*/ 2695109 w 2695109"/>
              <a:gd name="connsiteY2" fmla="*/ 2318835 h 2318835"/>
              <a:gd name="connsiteX3" fmla="*/ 10572 w 2695109"/>
              <a:gd name="connsiteY3" fmla="*/ 1952621 h 2318835"/>
              <a:gd name="connsiteX0" fmla="*/ 0 w 2695109"/>
              <a:gd name="connsiteY0" fmla="*/ 826286 h 2318835"/>
              <a:gd name="connsiteX1" fmla="*/ 2412534 w 2695109"/>
              <a:gd name="connsiteY1" fmla="*/ 0 h 2318835"/>
              <a:gd name="connsiteX2" fmla="*/ 2695109 w 2695109"/>
              <a:gd name="connsiteY2" fmla="*/ 2318835 h 2318835"/>
              <a:gd name="connsiteX3" fmla="*/ 10572 w 2695109"/>
              <a:gd name="connsiteY3" fmla="*/ 2016927 h 2318835"/>
            </a:gdLst>
            <a:ahLst/>
            <a:cxnLst>
              <a:cxn ang="0">
                <a:pos x="connsiteX0" y="connsiteY0"/>
              </a:cxn>
              <a:cxn ang="0">
                <a:pos x="connsiteX1" y="connsiteY1"/>
              </a:cxn>
              <a:cxn ang="0">
                <a:pos x="connsiteX2" y="connsiteY2"/>
              </a:cxn>
              <a:cxn ang="0">
                <a:pos x="connsiteX3" y="connsiteY3"/>
              </a:cxn>
            </a:cxnLst>
            <a:rect l="l" t="t" r="r" b="b"/>
            <a:pathLst>
              <a:path w="2695109" h="2318835">
                <a:moveTo>
                  <a:pt x="0" y="826286"/>
                </a:moveTo>
                <a:lnTo>
                  <a:pt x="2412534" y="0"/>
                </a:lnTo>
                <a:lnTo>
                  <a:pt x="2695109" y="2318835"/>
                </a:lnTo>
                <a:lnTo>
                  <a:pt x="10572" y="2016927"/>
                </a:lnTo>
              </a:path>
            </a:pathLst>
          </a:custGeom>
          <a:gradFill>
            <a:gsLst>
              <a:gs pos="0">
                <a:schemeClr val="bg1">
                  <a:alpha val="14000"/>
                </a:schemeClr>
              </a:gs>
              <a:gs pos="52000">
                <a:schemeClr val="bg1">
                  <a:alpha val="4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25" name="Oval 24">
            <a:extLst>
              <a:ext uri="{FF2B5EF4-FFF2-40B4-BE49-F238E27FC236}">
                <a16:creationId xmlns:a16="http://schemas.microsoft.com/office/drawing/2014/main" id="{EB5D1E5C-E60E-3041-6DFD-04A6BC3A2B7D}"/>
              </a:ext>
            </a:extLst>
          </p:cNvPr>
          <p:cNvSpPr/>
          <p:nvPr/>
        </p:nvSpPr>
        <p:spPr>
          <a:xfrm>
            <a:off x="7199085" y="2945495"/>
            <a:ext cx="1792516" cy="1792516"/>
          </a:xfrm>
          <a:prstGeom prst="ellipse">
            <a:avLst/>
          </a:prstGeom>
          <a:solidFill>
            <a:srgbClr val="3C456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grpSp>
        <p:nvGrpSpPr>
          <p:cNvPr id="26" name="Group 25">
            <a:extLst>
              <a:ext uri="{FF2B5EF4-FFF2-40B4-BE49-F238E27FC236}">
                <a16:creationId xmlns:a16="http://schemas.microsoft.com/office/drawing/2014/main" id="{1FA7F88A-EFA5-C001-2E0D-DDEBE5479D52}"/>
              </a:ext>
            </a:extLst>
          </p:cNvPr>
          <p:cNvGrpSpPr/>
          <p:nvPr/>
        </p:nvGrpSpPr>
        <p:grpSpPr>
          <a:xfrm>
            <a:off x="1695060" y="5206501"/>
            <a:ext cx="3304507" cy="184666"/>
            <a:chOff x="1396610" y="6144654"/>
            <a:chExt cx="3304507" cy="184666"/>
          </a:xfrm>
        </p:grpSpPr>
        <p:sp>
          <p:nvSpPr>
            <p:cNvPr id="44" name="TextBox 43">
              <a:extLst>
                <a:ext uri="{FF2B5EF4-FFF2-40B4-BE49-F238E27FC236}">
                  <a16:creationId xmlns:a16="http://schemas.microsoft.com/office/drawing/2014/main" id="{38F9C575-1AB1-B42C-E441-7146095E5AF5}"/>
                </a:ext>
              </a:extLst>
            </p:cNvPr>
            <p:cNvSpPr txBox="1"/>
            <p:nvPr/>
          </p:nvSpPr>
          <p:spPr>
            <a:xfrm>
              <a:off x="2665028" y="6144654"/>
              <a:ext cx="2036089" cy="184666"/>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mn-cs"/>
                </a:rPr>
                <a:t>% from Contribution ex-TAC </a:t>
              </a:r>
            </a:p>
          </p:txBody>
        </p:sp>
        <p:sp>
          <p:nvSpPr>
            <p:cNvPr id="45" name="Rectangle: Rounded Corners 44">
              <a:extLst>
                <a:ext uri="{FF2B5EF4-FFF2-40B4-BE49-F238E27FC236}">
                  <a16:creationId xmlns:a16="http://schemas.microsoft.com/office/drawing/2014/main" id="{6AFDD086-60FE-4192-663F-F061586CF4F3}"/>
                </a:ext>
              </a:extLst>
            </p:cNvPr>
            <p:cNvSpPr/>
            <p:nvPr/>
          </p:nvSpPr>
          <p:spPr>
            <a:xfrm>
              <a:off x="2421731" y="6175658"/>
              <a:ext cx="165895" cy="122658"/>
            </a:xfrm>
            <a:prstGeom prst="roundRect">
              <a:avLst/>
            </a:prstGeom>
            <a:no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46" name="TextBox 45">
              <a:extLst>
                <a:ext uri="{FF2B5EF4-FFF2-40B4-BE49-F238E27FC236}">
                  <a16:creationId xmlns:a16="http://schemas.microsoft.com/office/drawing/2014/main" id="{0FC2EDCB-3E39-045D-CFE9-13D4377DB08D}"/>
                </a:ext>
              </a:extLst>
            </p:cNvPr>
            <p:cNvSpPr txBox="1"/>
            <p:nvPr/>
          </p:nvSpPr>
          <p:spPr>
            <a:xfrm>
              <a:off x="1604579" y="6144654"/>
              <a:ext cx="551643" cy="184666"/>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mn-cs"/>
                </a:rPr>
                <a:t>Millions</a:t>
              </a:r>
            </a:p>
          </p:txBody>
        </p:sp>
        <p:sp>
          <p:nvSpPr>
            <p:cNvPr id="47" name="Rectangle 46">
              <a:extLst>
                <a:ext uri="{FF2B5EF4-FFF2-40B4-BE49-F238E27FC236}">
                  <a16:creationId xmlns:a16="http://schemas.microsoft.com/office/drawing/2014/main" id="{725EBCE9-8F79-1A9C-E620-0C8D439ABBFD}"/>
                </a:ext>
              </a:extLst>
            </p:cNvPr>
            <p:cNvSpPr/>
            <p:nvPr/>
          </p:nvSpPr>
          <p:spPr>
            <a:xfrm>
              <a:off x="1396610" y="6175658"/>
              <a:ext cx="130566" cy="12265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grpSp>
      <p:graphicFrame>
        <p:nvGraphicFramePr>
          <p:cNvPr id="27" name="Chart 26">
            <a:extLst>
              <a:ext uri="{FF2B5EF4-FFF2-40B4-BE49-F238E27FC236}">
                <a16:creationId xmlns:a16="http://schemas.microsoft.com/office/drawing/2014/main" id="{54D9F847-980F-8E3D-D5B8-9EF6E0CA4D5D}"/>
              </a:ext>
            </a:extLst>
          </p:cNvPr>
          <p:cNvGraphicFramePr/>
          <p:nvPr/>
        </p:nvGraphicFramePr>
        <p:xfrm>
          <a:off x="476250" y="3286264"/>
          <a:ext cx="5175250" cy="1835657"/>
        </p:xfrm>
        <a:graphic>
          <a:graphicData uri="http://schemas.openxmlformats.org/drawingml/2006/chart">
            <c:chart xmlns:c="http://schemas.openxmlformats.org/drawingml/2006/chart" xmlns:r="http://schemas.openxmlformats.org/officeDocument/2006/relationships" r:id="rId4"/>
          </a:graphicData>
        </a:graphic>
      </p:graphicFrame>
      <p:sp>
        <p:nvSpPr>
          <p:cNvPr id="28" name="TextBox 27">
            <a:extLst>
              <a:ext uri="{FF2B5EF4-FFF2-40B4-BE49-F238E27FC236}">
                <a16:creationId xmlns:a16="http://schemas.microsoft.com/office/drawing/2014/main" id="{4CFF1803-76D8-403D-DC45-3043CC9E78E6}"/>
              </a:ext>
            </a:extLst>
          </p:cNvPr>
          <p:cNvSpPr txBox="1"/>
          <p:nvPr/>
        </p:nvSpPr>
        <p:spPr>
          <a:xfrm>
            <a:off x="4310407" y="2752462"/>
            <a:ext cx="123675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a:ea typeface="+mn-ea"/>
                <a:cs typeface="Arial" panose="020B0604020202020204" pitchFamily="34" charset="0"/>
              </a:rPr>
              <a:t>+ 10%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Arial" panose="020B0604020202020204" pitchFamily="34" charset="0"/>
              </a:rPr>
              <a:t>YoY increase</a:t>
            </a:r>
          </a:p>
        </p:txBody>
      </p:sp>
      <p:sp>
        <p:nvSpPr>
          <p:cNvPr id="29" name="Rectangle: Rounded Corners 28">
            <a:extLst>
              <a:ext uri="{FF2B5EF4-FFF2-40B4-BE49-F238E27FC236}">
                <a16:creationId xmlns:a16="http://schemas.microsoft.com/office/drawing/2014/main" id="{A040BD6E-B1B0-1A81-2673-CA40E196E61F}"/>
              </a:ext>
            </a:extLst>
          </p:cNvPr>
          <p:cNvSpPr/>
          <p:nvPr/>
        </p:nvSpPr>
        <p:spPr>
          <a:xfrm>
            <a:off x="635000" y="2477156"/>
            <a:ext cx="1174751" cy="640080"/>
          </a:xfrm>
          <a:prstGeom prst="roundRect">
            <a:avLst/>
          </a:prstGeom>
          <a:noFill/>
          <a:ln w="254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FFFFFF"/>
                </a:solidFill>
                <a:effectLst/>
                <a:uLnTx/>
                <a:uFillTx/>
                <a:latin typeface="Arial"/>
                <a:ea typeface="+mn-ea"/>
                <a:cs typeface="+mn-cs"/>
              </a:rPr>
              <a:t>Acquisition of Amobee Q4 22</a:t>
            </a:r>
          </a:p>
        </p:txBody>
      </p:sp>
      <p:sp>
        <p:nvSpPr>
          <p:cNvPr id="30" name="Rectangle: Rounded Corners 29">
            <a:extLst>
              <a:ext uri="{FF2B5EF4-FFF2-40B4-BE49-F238E27FC236}">
                <a16:creationId xmlns:a16="http://schemas.microsoft.com/office/drawing/2014/main" id="{559901D0-0B4E-48D0-211D-A2472811024C}"/>
              </a:ext>
            </a:extLst>
          </p:cNvPr>
          <p:cNvSpPr/>
          <p:nvPr/>
        </p:nvSpPr>
        <p:spPr>
          <a:xfrm>
            <a:off x="2216985" y="2477156"/>
            <a:ext cx="1708585" cy="640080"/>
          </a:xfrm>
          <a:prstGeom prst="roundRect">
            <a:avLst/>
          </a:prstGeom>
          <a:noFill/>
          <a:ln w="254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FFFFFF"/>
                </a:solidFill>
                <a:effectLst/>
                <a:uLnTx/>
                <a:uFillTx/>
                <a:latin typeface="Arial"/>
                <a:ea typeface="+mn-ea"/>
                <a:cs typeface="+mn-cs"/>
              </a:rPr>
              <a:t>Implementing the restructuring plan and stabilizing the business</a:t>
            </a:r>
          </a:p>
        </p:txBody>
      </p:sp>
      <p:sp>
        <p:nvSpPr>
          <p:cNvPr id="31" name="Left Brace 30">
            <a:extLst>
              <a:ext uri="{FF2B5EF4-FFF2-40B4-BE49-F238E27FC236}">
                <a16:creationId xmlns:a16="http://schemas.microsoft.com/office/drawing/2014/main" id="{0F9F1893-3EB7-7909-8F95-926ED10BD29E}"/>
              </a:ext>
            </a:extLst>
          </p:cNvPr>
          <p:cNvSpPr/>
          <p:nvPr/>
        </p:nvSpPr>
        <p:spPr>
          <a:xfrm rot="5400000">
            <a:off x="2947590" y="2155193"/>
            <a:ext cx="250825" cy="2347912"/>
          </a:xfrm>
          <a:prstGeom prst="leftBrace">
            <a:avLst>
              <a:gd name="adj1" fmla="val 51632"/>
              <a:gd name="adj2" fmla="val 50000"/>
            </a:avLst>
          </a:prstGeom>
          <a:ln w="9525">
            <a:solidFill>
              <a:schemeClr val="accent3"/>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32" name="Rectangle 20">
            <a:extLst>
              <a:ext uri="{FF2B5EF4-FFF2-40B4-BE49-F238E27FC236}">
                <a16:creationId xmlns:a16="http://schemas.microsoft.com/office/drawing/2014/main" id="{60109BD4-6B3C-E191-3169-AF995179C101}"/>
              </a:ext>
            </a:extLst>
          </p:cNvPr>
          <p:cNvSpPr/>
          <p:nvPr/>
        </p:nvSpPr>
        <p:spPr>
          <a:xfrm>
            <a:off x="2193925" y="4018292"/>
            <a:ext cx="490901" cy="322994"/>
          </a:xfrm>
          <a:prstGeom prst="roundRect">
            <a:avLst/>
          </a:prstGeom>
          <a:noFill/>
          <a:ln w="222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mn-cs"/>
              </a:rPr>
              <a:t>74%</a:t>
            </a:r>
          </a:p>
        </p:txBody>
      </p:sp>
      <p:sp>
        <p:nvSpPr>
          <p:cNvPr id="33" name="Rectangle 21">
            <a:extLst>
              <a:ext uri="{FF2B5EF4-FFF2-40B4-BE49-F238E27FC236}">
                <a16:creationId xmlns:a16="http://schemas.microsoft.com/office/drawing/2014/main" id="{154D63F9-7283-F518-9049-C5C5A0A28075}"/>
              </a:ext>
            </a:extLst>
          </p:cNvPr>
          <p:cNvSpPr/>
          <p:nvPr/>
        </p:nvSpPr>
        <p:spPr>
          <a:xfrm>
            <a:off x="3425244" y="4187059"/>
            <a:ext cx="490901" cy="322994"/>
          </a:xfrm>
          <a:prstGeom prst="roundRect">
            <a:avLst/>
          </a:prstGeom>
          <a:noFill/>
          <a:ln w="222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mn-cs"/>
              </a:rPr>
              <a:t>67%</a:t>
            </a:r>
          </a:p>
        </p:txBody>
      </p:sp>
      <p:sp>
        <p:nvSpPr>
          <p:cNvPr id="34" name="Rectangle 22">
            <a:extLst>
              <a:ext uri="{FF2B5EF4-FFF2-40B4-BE49-F238E27FC236}">
                <a16:creationId xmlns:a16="http://schemas.microsoft.com/office/drawing/2014/main" id="{23243753-FAC3-D3A4-FED6-5023086831C4}"/>
              </a:ext>
            </a:extLst>
          </p:cNvPr>
          <p:cNvSpPr/>
          <p:nvPr/>
        </p:nvSpPr>
        <p:spPr>
          <a:xfrm>
            <a:off x="4656564" y="4253734"/>
            <a:ext cx="490901" cy="322994"/>
          </a:xfrm>
          <a:prstGeom prst="roundRect">
            <a:avLst/>
          </a:prstGeom>
          <a:noFill/>
          <a:ln w="222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mn-cs"/>
              </a:rPr>
              <a:t>66%</a:t>
            </a:r>
          </a:p>
        </p:txBody>
      </p:sp>
      <p:cxnSp>
        <p:nvCxnSpPr>
          <p:cNvPr id="35" name="Straight Connector 34">
            <a:extLst>
              <a:ext uri="{FF2B5EF4-FFF2-40B4-BE49-F238E27FC236}">
                <a16:creationId xmlns:a16="http://schemas.microsoft.com/office/drawing/2014/main" id="{E02546CF-A969-D108-60A5-7564EB8BDB17}"/>
              </a:ext>
            </a:extLst>
          </p:cNvPr>
          <p:cNvCxnSpPr>
            <a:cxnSpLocks/>
            <a:stCxn id="32" idx="3"/>
            <a:endCxn id="33" idx="1"/>
          </p:cNvCxnSpPr>
          <p:nvPr/>
        </p:nvCxnSpPr>
        <p:spPr>
          <a:xfrm>
            <a:off x="2684826" y="4179789"/>
            <a:ext cx="740418" cy="168767"/>
          </a:xfrm>
          <a:prstGeom prst="line">
            <a:avLst/>
          </a:prstGeom>
          <a:ln w="28575">
            <a:solidFill>
              <a:schemeClr val="bg2"/>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5617F46-9C3B-F52D-B3EA-B67EFFE43332}"/>
              </a:ext>
            </a:extLst>
          </p:cNvPr>
          <p:cNvCxnSpPr>
            <a:cxnSpLocks/>
            <a:stCxn id="33" idx="3"/>
            <a:endCxn id="34" idx="1"/>
          </p:cNvCxnSpPr>
          <p:nvPr/>
        </p:nvCxnSpPr>
        <p:spPr>
          <a:xfrm>
            <a:off x="3916145" y="4348556"/>
            <a:ext cx="740419" cy="66675"/>
          </a:xfrm>
          <a:prstGeom prst="line">
            <a:avLst/>
          </a:prstGeom>
          <a:ln w="28575">
            <a:solidFill>
              <a:schemeClr val="bg2"/>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99629F9-34DE-9472-4452-05EE84EAEABE}"/>
              </a:ext>
            </a:extLst>
          </p:cNvPr>
          <p:cNvCxnSpPr>
            <a:cxnSpLocks/>
          </p:cNvCxnSpPr>
          <p:nvPr/>
        </p:nvCxnSpPr>
        <p:spPr>
          <a:xfrm flipH="1">
            <a:off x="8470900" y="2963639"/>
            <a:ext cx="1295400" cy="0"/>
          </a:xfrm>
          <a:prstGeom prst="line">
            <a:avLst/>
          </a:prstGeom>
          <a:ln w="9525">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D8039FB-8334-646D-F08F-C5DA0A97177E}"/>
              </a:ext>
            </a:extLst>
          </p:cNvPr>
          <p:cNvCxnSpPr>
            <a:cxnSpLocks/>
          </p:cNvCxnSpPr>
          <p:nvPr/>
        </p:nvCxnSpPr>
        <p:spPr>
          <a:xfrm flipH="1">
            <a:off x="8890000" y="4201889"/>
            <a:ext cx="876300" cy="0"/>
          </a:xfrm>
          <a:prstGeom prst="line">
            <a:avLst/>
          </a:prstGeom>
          <a:ln w="9525">
            <a:solidFill>
              <a:schemeClr val="accent3"/>
            </a:solidFill>
          </a:ln>
        </p:spPr>
        <p:style>
          <a:lnRef idx="1">
            <a:schemeClr val="accent1"/>
          </a:lnRef>
          <a:fillRef idx="0">
            <a:schemeClr val="accent1"/>
          </a:fillRef>
          <a:effectRef idx="0">
            <a:schemeClr val="accent1"/>
          </a:effectRef>
          <a:fontRef idx="minor">
            <a:schemeClr val="tx1"/>
          </a:fontRef>
        </p:style>
      </p:cxnSp>
      <p:graphicFrame>
        <p:nvGraphicFramePr>
          <p:cNvPr id="39" name="Chart 38">
            <a:extLst>
              <a:ext uri="{FF2B5EF4-FFF2-40B4-BE49-F238E27FC236}">
                <a16:creationId xmlns:a16="http://schemas.microsoft.com/office/drawing/2014/main" id="{A3D0B344-2047-C8CA-143A-BDEA7475ACC7}"/>
              </a:ext>
            </a:extLst>
          </p:cNvPr>
          <p:cNvGraphicFramePr/>
          <p:nvPr/>
        </p:nvGraphicFramePr>
        <p:xfrm>
          <a:off x="6750050" y="2533955"/>
          <a:ext cx="2660650" cy="2671234"/>
        </p:xfrm>
        <a:graphic>
          <a:graphicData uri="http://schemas.openxmlformats.org/drawingml/2006/chart">
            <c:chart xmlns:c="http://schemas.openxmlformats.org/drawingml/2006/chart" xmlns:r="http://schemas.openxmlformats.org/officeDocument/2006/relationships" r:id="rId5"/>
          </a:graphicData>
        </a:graphic>
      </p:graphicFrame>
      <p:pic>
        <p:nvPicPr>
          <p:cNvPr id="40" name="Graphic 39">
            <a:extLst>
              <a:ext uri="{FF2B5EF4-FFF2-40B4-BE49-F238E27FC236}">
                <a16:creationId xmlns:a16="http://schemas.microsoft.com/office/drawing/2014/main" id="{43B0041B-B783-BCF0-E9F6-A3B45C33E3B3}"/>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9811985" y="2641034"/>
            <a:ext cx="634448" cy="634448"/>
          </a:xfrm>
          <a:prstGeom prst="rect">
            <a:avLst/>
          </a:prstGeom>
        </p:spPr>
      </p:pic>
      <p:pic>
        <p:nvPicPr>
          <p:cNvPr id="41" name="Graphic 40">
            <a:extLst>
              <a:ext uri="{FF2B5EF4-FFF2-40B4-BE49-F238E27FC236}">
                <a16:creationId xmlns:a16="http://schemas.microsoft.com/office/drawing/2014/main" id="{E2CC3389-FB2C-B137-66CD-4E41A2EDD9BF}"/>
              </a:ext>
            </a:extLst>
          </p:cNvPr>
          <p:cNvPicPr>
            <a:picLocks noChangeAspect="1"/>
          </p:cNvPicPr>
          <p:nvPr/>
        </p:nvPicPr>
        <p:blipFill>
          <a:blip r:embed="rId8">
            <a:extLst>
              <a:ext uri="{96DAC541-7B7A-43D3-8B79-37D633B846F1}">
                <asvg:svgBlip xmlns:asvg="http://schemas.microsoft.com/office/drawing/2016/SVG/main" r:embed="rId9"/>
              </a:ext>
            </a:extLst>
          </a:blip>
          <a:srcRect/>
          <a:stretch/>
        </p:blipFill>
        <p:spPr>
          <a:xfrm>
            <a:off x="9811985" y="3828484"/>
            <a:ext cx="634448" cy="634448"/>
          </a:xfrm>
          <a:prstGeom prst="rect">
            <a:avLst/>
          </a:prstGeom>
        </p:spPr>
      </p:pic>
      <p:sp>
        <p:nvSpPr>
          <p:cNvPr id="42" name="TextBox 41">
            <a:extLst>
              <a:ext uri="{FF2B5EF4-FFF2-40B4-BE49-F238E27FC236}">
                <a16:creationId xmlns:a16="http://schemas.microsoft.com/office/drawing/2014/main" id="{F01AA25B-1E8D-4017-4738-8AA30E084F45}"/>
              </a:ext>
            </a:extLst>
          </p:cNvPr>
          <p:cNvSpPr txBox="1"/>
          <p:nvPr/>
        </p:nvSpPr>
        <p:spPr>
          <a:xfrm>
            <a:off x="10486925" y="2704519"/>
            <a:ext cx="1282700" cy="529632"/>
          </a:xfrm>
          <a:prstGeom prst="rect">
            <a:avLst/>
          </a:prstGeom>
          <a:noFill/>
        </p:spPr>
        <p:txBody>
          <a:bodyPr wrap="square" lIns="0" tIns="0" rIns="0" bIns="0">
            <a:spAutoFit/>
          </a:bodyPr>
          <a:lstStyle/>
          <a:p>
            <a:pPr marL="0" marR="0" lvl="0" indent="0" algn="l" defTabSz="914400" rtl="0" eaLnBrk="1" fontAlgn="b" latinLnBrk="0" hangingPunct="1">
              <a:lnSpc>
                <a:spcPct val="11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Arial"/>
                <a:ea typeface="+mn-ea"/>
                <a:cs typeface="+mn-cs"/>
              </a:rPr>
              <a:t>Overhead</a:t>
            </a:r>
          </a:p>
          <a:p>
            <a:pPr marL="0" marR="0" lvl="0" indent="0" algn="l" defTabSz="914400" rtl="0" eaLnBrk="1" fontAlgn="b" latinLnBrk="0" hangingPunct="1">
              <a:lnSpc>
                <a:spcPct val="11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FFFFFF"/>
                </a:solidFill>
                <a:effectLst/>
                <a:uLnTx/>
                <a:uFillTx/>
                <a:latin typeface="Arial"/>
                <a:ea typeface="+mn-ea"/>
                <a:cs typeface="+mn-cs"/>
              </a:rPr>
              <a:t>Data partnerships, marketing, rent, etc.</a:t>
            </a:r>
          </a:p>
        </p:txBody>
      </p:sp>
      <p:sp>
        <p:nvSpPr>
          <p:cNvPr id="43" name="TextBox 42">
            <a:extLst>
              <a:ext uri="{FF2B5EF4-FFF2-40B4-BE49-F238E27FC236}">
                <a16:creationId xmlns:a16="http://schemas.microsoft.com/office/drawing/2014/main" id="{0574D7F5-9653-6FB0-CA02-FD36A8AFD176}"/>
              </a:ext>
            </a:extLst>
          </p:cNvPr>
          <p:cNvSpPr txBox="1"/>
          <p:nvPr/>
        </p:nvSpPr>
        <p:spPr>
          <a:xfrm>
            <a:off x="10486925" y="4002000"/>
            <a:ext cx="1323765" cy="353943"/>
          </a:xfrm>
          <a:prstGeom prst="rect">
            <a:avLst/>
          </a:prstGeom>
          <a:noFill/>
        </p:spPr>
        <p:txBody>
          <a:bodyPr wrap="square" lIns="0" tIns="0" rIns="0" bIns="0">
            <a:spAutoFit/>
          </a:bodyPr>
          <a:lstStyle/>
          <a:p>
            <a:pPr marL="0" marR="0" lvl="0" indent="0" algn="l" defTabSz="914400" rtl="0" eaLnBrk="1" fontAlgn="b" latinLnBrk="0" hangingPunct="1">
              <a:lnSpc>
                <a:spcPct val="11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Arial"/>
                <a:ea typeface="+mn-ea"/>
                <a:cs typeface="+mn-cs"/>
              </a:rPr>
              <a:t>Salary cost</a:t>
            </a:r>
          </a:p>
          <a:p>
            <a:pPr marL="0" marR="0" lvl="0" indent="0" algn="l" defTabSz="914400" rtl="0" eaLnBrk="1" fontAlgn="b" latinLnBrk="0" hangingPunct="1">
              <a:lnSpc>
                <a:spcPct val="11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FFFFFF"/>
                </a:solidFill>
                <a:effectLst/>
                <a:uLnTx/>
                <a:uFillTx/>
                <a:latin typeface="Arial"/>
                <a:ea typeface="+mn-ea"/>
                <a:cs typeface="+mn-cs"/>
              </a:rPr>
              <a:t>894 FTE’s</a:t>
            </a:r>
            <a:endParaRPr kumimoji="0" lang="en-US" sz="1200" b="0" i="0" u="none" strike="noStrike" kern="1200" cap="none" spc="0" normalizeH="0" baseline="0" noProof="0" dirty="0">
              <a:ln>
                <a:noFill/>
              </a:ln>
              <a:solidFill>
                <a:srgbClr val="FFFFFF"/>
              </a:solidFill>
              <a:effectLst/>
              <a:uLnTx/>
              <a:uFillTx/>
              <a:latin typeface="Arial"/>
              <a:ea typeface="+mn-ea"/>
              <a:cs typeface="+mn-cs"/>
            </a:endParaRPr>
          </a:p>
        </p:txBody>
      </p:sp>
      <p:pic>
        <p:nvPicPr>
          <p:cNvPr id="11" name="Graphic 10">
            <a:extLst>
              <a:ext uri="{FF2B5EF4-FFF2-40B4-BE49-F238E27FC236}">
                <a16:creationId xmlns:a16="http://schemas.microsoft.com/office/drawing/2014/main" id="{3C9D94AB-99D5-0EA6-336F-E8B2D306812B}"/>
              </a:ext>
            </a:extLst>
          </p:cNvPr>
          <p:cNvPicPr>
            <a:picLocks noGrp="1" noRot="1" noMove="1" noResize="1" noEditPoints="1" noAdjustHandles="1" noChangeArrowheads="1" noChangeShapeType="1" noCrop="1"/>
          </p:cNvPicPr>
          <p:nvPr/>
        </p:nvPicPr>
        <p:blipFill>
          <a:blip r:embed="rId10">
            <a:extLst>
              <a:ext uri="{96DAC541-7B7A-43D3-8B79-37D633B846F1}">
                <asvg:svgBlip xmlns:asvg="http://schemas.microsoft.com/office/drawing/2016/SVG/main" r:embed="rId11"/>
              </a:ext>
            </a:extLst>
          </a:blip>
          <a:stretch>
            <a:fillRect/>
          </a:stretch>
        </p:blipFill>
        <p:spPr>
          <a:xfrm>
            <a:off x="10753974" y="6415613"/>
            <a:ext cx="1185072" cy="290222"/>
          </a:xfrm>
          <a:prstGeom prst="rect">
            <a:avLst/>
          </a:prstGeom>
        </p:spPr>
      </p:pic>
      <p:sp>
        <p:nvSpPr>
          <p:cNvPr id="12" name="TextBox 11">
            <a:extLst>
              <a:ext uri="{FF2B5EF4-FFF2-40B4-BE49-F238E27FC236}">
                <a16:creationId xmlns:a16="http://schemas.microsoft.com/office/drawing/2014/main" id="{9C09ED28-2983-92CD-7AEF-A6FC8F4C36C2}"/>
              </a:ext>
            </a:extLst>
          </p:cNvPr>
          <p:cNvSpPr txBox="1">
            <a:spLocks noGrp="1" noRot="1" noMove="1" noResize="1" noEditPoints="1" noAdjustHandles="1" noChangeArrowheads="1" noChangeShapeType="1"/>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spTree>
    <p:extLst>
      <p:ext uri="{BB962C8B-B14F-4D97-AF65-F5344CB8AC3E}">
        <p14:creationId xmlns:p14="http://schemas.microsoft.com/office/powerpoint/2010/main" val="345917636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showMasterSp="0">
  <p:cSld>
    <p:bg>
      <p:bgPr>
        <a:gradFill>
          <a:gsLst>
            <a:gs pos="2000">
              <a:schemeClr val="accent1"/>
            </a:gs>
            <a:gs pos="100000">
              <a:schemeClr val="accent2"/>
            </a:gs>
          </a:gsLst>
          <a:lin ang="2700000" scaled="0"/>
        </a:gradFill>
        <a:effectLst/>
      </p:bgPr>
    </p:bg>
    <p:spTree>
      <p:nvGrpSpPr>
        <p:cNvPr id="1" name="">
          <a:extLst>
            <a:ext uri="{FF2B5EF4-FFF2-40B4-BE49-F238E27FC236}">
              <a16:creationId xmlns:a16="http://schemas.microsoft.com/office/drawing/2014/main" id="{FF84FD5C-AFBD-B9B2-E5ED-99FB2185A82C}"/>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7A49D77-751F-697D-077C-674258DE4DE9}"/>
              </a:ext>
            </a:extLst>
          </p:cNvPr>
          <p:cNvPicPr>
            <a:picLocks noChangeAspect="1"/>
          </p:cNvPicPr>
          <p:nvPr/>
        </p:nvPicPr>
        <p:blipFill>
          <a:blip r:embed="rId3">
            <a:alphaModFix amt="8000"/>
          </a:blip>
          <a:srcRect t="5660" b="5660"/>
          <a:stretch/>
        </p:blipFill>
        <p:spPr>
          <a:xfrm>
            <a:off x="0" y="0"/>
            <a:ext cx="12192000" cy="6858000"/>
          </a:xfrm>
          <a:prstGeom prst="rect">
            <a:avLst/>
          </a:prstGeom>
        </p:spPr>
      </p:pic>
      <p:sp>
        <p:nvSpPr>
          <p:cNvPr id="11" name="TextBox 10">
            <a:extLst>
              <a:ext uri="{FF2B5EF4-FFF2-40B4-BE49-F238E27FC236}">
                <a16:creationId xmlns:a16="http://schemas.microsoft.com/office/drawing/2014/main" id="{08CBDBA7-E47C-1E5E-0815-D8381CD27B03}"/>
              </a:ext>
            </a:extLst>
          </p:cNvPr>
          <p:cNvSpPr txBox="1"/>
          <p:nvPr/>
        </p:nvSpPr>
        <p:spPr>
          <a:xfrm>
            <a:off x="423850" y="1724124"/>
            <a:ext cx="3266768" cy="670120"/>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10000"/>
              </a:lnSpc>
              <a:spcBef>
                <a:spcPts val="100"/>
              </a:spcBef>
              <a:spcAft>
                <a:spcPts val="0"/>
              </a:spcAft>
              <a:buClrTx/>
              <a:buSzTx/>
              <a:buFontTx/>
              <a:buNone/>
              <a:tabLst/>
              <a:defRPr/>
            </a:pPr>
            <a:r>
              <a:rPr kumimoji="0" lang="en-US" sz="1300" b="0" i="0" u="none" strike="noStrike" kern="1200" cap="none" spc="0" normalizeH="0" baseline="0" noProof="0" dirty="0">
                <a:ln>
                  <a:noFill/>
                </a:ln>
                <a:solidFill>
                  <a:srgbClr val="FFFFFF"/>
                </a:solidFill>
                <a:effectLst/>
                <a:uLnTx/>
                <a:uFillTx/>
                <a:latin typeface="Arial"/>
                <a:ea typeface="+mn-ea"/>
                <a:cs typeface="+mn-cs"/>
              </a:rPr>
              <a:t>FREE CASH FLOW </a:t>
            </a:r>
          </a:p>
          <a:p>
            <a:pPr marL="0" marR="0" lvl="0" indent="0" algn="ctr" defTabSz="914400" rtl="0" eaLnBrk="1" fontAlgn="auto" latinLnBrk="0" hangingPunct="1">
              <a:lnSpc>
                <a:spcPct val="110000"/>
              </a:lnSpc>
              <a:spcBef>
                <a:spcPts val="100"/>
              </a:spcBef>
              <a:spcAft>
                <a:spcPts val="0"/>
              </a:spcAft>
              <a:buClrTx/>
              <a:buSzTx/>
              <a:buFontTx/>
              <a:buNone/>
              <a:tabLst/>
              <a:defRPr/>
            </a:pPr>
            <a:r>
              <a:rPr kumimoji="0" lang="en-US" sz="1300" b="0" i="1" u="none" strike="noStrike" kern="1200" cap="none" spc="0" normalizeH="0" baseline="0" noProof="0" dirty="0">
                <a:ln>
                  <a:noFill/>
                </a:ln>
                <a:solidFill>
                  <a:srgbClr val="FFFFFF"/>
                </a:solidFill>
                <a:effectLst/>
                <a:uLnTx/>
                <a:uFillTx/>
                <a:latin typeface="Arial"/>
                <a:ea typeface="+mn-ea"/>
                <a:cs typeface="Arial" panose="020B0604020202020204" pitchFamily="34" charset="0"/>
              </a:rPr>
              <a:t>In Millions</a:t>
            </a:r>
          </a:p>
          <a:p>
            <a:pPr marL="0" marR="0" lvl="0" indent="0" algn="l" defTabSz="914400" rtl="0" eaLnBrk="1" fontAlgn="auto" latinLnBrk="0" hangingPunct="1">
              <a:lnSpc>
                <a:spcPct val="110000"/>
              </a:lnSpc>
              <a:spcBef>
                <a:spcPts val="100"/>
              </a:spcBef>
              <a:spcAft>
                <a:spcPts val="0"/>
              </a:spcAft>
              <a:buClrTx/>
              <a:buSzTx/>
              <a:buFontTx/>
              <a:buNone/>
              <a:tabLst/>
              <a:defRPr/>
            </a:pPr>
            <a:endParaRPr kumimoji="0" lang="en-US" sz="1300" b="0" i="1" u="none" strike="noStrike" kern="1200" cap="none" spc="0" normalizeH="0" baseline="0" noProof="0" dirty="0">
              <a:ln>
                <a:noFill/>
              </a:ln>
              <a:solidFill>
                <a:srgbClr val="FFFFFF"/>
              </a:solidFill>
              <a:effectLst/>
              <a:uLnTx/>
              <a:uFillTx/>
              <a:latin typeface="Arial"/>
              <a:ea typeface="+mn-ea"/>
              <a:cs typeface="Arial" panose="020B0604020202020204" pitchFamily="34" charset="0"/>
            </a:endParaRPr>
          </a:p>
        </p:txBody>
      </p:sp>
      <p:sp>
        <p:nvSpPr>
          <p:cNvPr id="31" name="TextBox 30">
            <a:extLst>
              <a:ext uri="{FF2B5EF4-FFF2-40B4-BE49-F238E27FC236}">
                <a16:creationId xmlns:a16="http://schemas.microsoft.com/office/drawing/2014/main" id="{358D49D0-B58D-ADD7-C1FF-418C9F52ECD9}"/>
              </a:ext>
            </a:extLst>
          </p:cNvPr>
          <p:cNvSpPr txBox="1"/>
          <p:nvPr/>
        </p:nvSpPr>
        <p:spPr>
          <a:xfrm>
            <a:off x="5076606" y="1724124"/>
            <a:ext cx="2072640" cy="668773"/>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10000"/>
              </a:lnSpc>
              <a:spcBef>
                <a:spcPts val="100"/>
              </a:spcBef>
              <a:spcAft>
                <a:spcPts val="0"/>
              </a:spcAft>
              <a:buClrTx/>
              <a:buSzTx/>
              <a:buFontTx/>
              <a:buNone/>
              <a:tabLst/>
              <a:defRPr/>
            </a:pPr>
            <a:r>
              <a:rPr kumimoji="0" lang="en-US" sz="1300" b="0" i="0" u="none" strike="noStrike" kern="1200" cap="none" spc="0" normalizeH="0" baseline="0" noProof="0" dirty="0">
                <a:ln>
                  <a:noFill/>
                </a:ln>
                <a:solidFill>
                  <a:srgbClr val="FFFFFF"/>
                </a:solidFill>
                <a:effectLst/>
                <a:uLnTx/>
                <a:uFillTx/>
                <a:latin typeface="Arial"/>
                <a:ea typeface="+mn-ea"/>
                <a:cs typeface="+mn-cs"/>
              </a:rPr>
              <a:t>FREE CASH FLOW  </a:t>
            </a:r>
          </a:p>
          <a:p>
            <a:pPr marL="0" marR="0" lvl="0" indent="0" algn="ctr" defTabSz="914400" rtl="0" eaLnBrk="1" fontAlgn="auto" latinLnBrk="0" hangingPunct="1">
              <a:lnSpc>
                <a:spcPct val="110000"/>
              </a:lnSpc>
              <a:spcBef>
                <a:spcPts val="100"/>
              </a:spcBef>
              <a:spcAft>
                <a:spcPts val="0"/>
              </a:spcAft>
              <a:buClrTx/>
              <a:buSzTx/>
              <a:buFontTx/>
              <a:buNone/>
              <a:tabLst/>
              <a:defRPr/>
            </a:pPr>
            <a:r>
              <a:rPr kumimoji="0" lang="en-US" sz="1300" b="0" i="0" u="none" strike="noStrike" kern="1200" cap="none" spc="0" normalizeH="0" baseline="0" noProof="0" dirty="0">
                <a:ln>
                  <a:noFill/>
                </a:ln>
                <a:solidFill>
                  <a:srgbClr val="FFFFFF"/>
                </a:solidFill>
                <a:effectLst/>
                <a:uLnTx/>
                <a:uFillTx/>
                <a:latin typeface="Arial"/>
                <a:ea typeface="+mn-ea"/>
                <a:cs typeface="+mn-cs"/>
              </a:rPr>
              <a:t>PER SHARE</a:t>
            </a:r>
          </a:p>
          <a:p>
            <a:pPr marL="0" marR="0" lvl="0" indent="0" algn="l" defTabSz="914400" rtl="0" eaLnBrk="1" fontAlgn="auto" latinLnBrk="0" hangingPunct="1">
              <a:lnSpc>
                <a:spcPct val="110000"/>
              </a:lnSpc>
              <a:spcBef>
                <a:spcPts val="100"/>
              </a:spcBef>
              <a:spcAft>
                <a:spcPts val="0"/>
              </a:spcAft>
              <a:buClrTx/>
              <a:buSzTx/>
              <a:buFontTx/>
              <a:buNone/>
              <a:tabLst/>
              <a:defRPr/>
            </a:pPr>
            <a:endParaRPr kumimoji="0" lang="en-US" sz="1300" b="0" i="1" u="none" strike="noStrike" kern="1200" cap="none" spc="0" normalizeH="0" baseline="0" noProof="0" dirty="0">
              <a:ln>
                <a:noFill/>
              </a:ln>
              <a:solidFill>
                <a:srgbClr val="FFFFFF"/>
              </a:solidFill>
              <a:effectLst/>
              <a:uLnTx/>
              <a:uFillTx/>
              <a:latin typeface="Arial"/>
              <a:ea typeface="+mn-ea"/>
              <a:cs typeface="Arial" panose="020B0604020202020204" pitchFamily="34" charset="0"/>
            </a:endParaRPr>
          </a:p>
        </p:txBody>
      </p:sp>
      <p:grpSp>
        <p:nvGrpSpPr>
          <p:cNvPr id="14" name="Group 13">
            <a:extLst>
              <a:ext uri="{FF2B5EF4-FFF2-40B4-BE49-F238E27FC236}">
                <a16:creationId xmlns:a16="http://schemas.microsoft.com/office/drawing/2014/main" id="{8EE1FE34-C86B-C013-7A15-CB8D18A53164}"/>
              </a:ext>
            </a:extLst>
          </p:cNvPr>
          <p:cNvGrpSpPr/>
          <p:nvPr/>
        </p:nvGrpSpPr>
        <p:grpSpPr>
          <a:xfrm>
            <a:off x="418163" y="4898231"/>
            <a:ext cx="3383280" cy="732156"/>
            <a:chOff x="418163" y="4898231"/>
            <a:chExt cx="3383280" cy="732156"/>
          </a:xfrm>
        </p:grpSpPr>
        <p:sp>
          <p:nvSpPr>
            <p:cNvPr id="45" name="Rectangle: Rounded Corners 35">
              <a:extLst>
                <a:ext uri="{FF2B5EF4-FFF2-40B4-BE49-F238E27FC236}">
                  <a16:creationId xmlns:a16="http://schemas.microsoft.com/office/drawing/2014/main" id="{8850A672-1CBB-A447-7E6C-A16203F21C35}"/>
                </a:ext>
              </a:extLst>
            </p:cNvPr>
            <p:cNvSpPr/>
            <p:nvPr/>
          </p:nvSpPr>
          <p:spPr>
            <a:xfrm>
              <a:off x="418163" y="4898231"/>
              <a:ext cx="3383280" cy="732156"/>
            </a:xfrm>
            <a:prstGeom prst="roundRect">
              <a:avLst>
                <a:gd name="adj" fmla="val 50000"/>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46" name="Text Placeholder 4">
              <a:extLst>
                <a:ext uri="{FF2B5EF4-FFF2-40B4-BE49-F238E27FC236}">
                  <a16:creationId xmlns:a16="http://schemas.microsoft.com/office/drawing/2014/main" id="{927CD775-571E-F3B4-2AF7-C0126C56A3CA}"/>
                </a:ext>
              </a:extLst>
            </p:cNvPr>
            <p:cNvSpPr txBox="1">
              <a:spLocks/>
            </p:cNvSpPr>
            <p:nvPr/>
          </p:nvSpPr>
          <p:spPr>
            <a:xfrm>
              <a:off x="1246718" y="5016348"/>
              <a:ext cx="1726171" cy="274348"/>
            </a:xfrm>
            <a:prstGeom prst="rect">
              <a:avLst/>
            </a:prstGeom>
          </p:spPr>
          <p:txBody>
            <a:bodyPr vert="horz" wrap="square" lIns="0" tIns="0" rIns="0" bIns="0" rtlCol="0" anchor="ctr" anchorCtr="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8CF585"/>
                  </a:solidFill>
                  <a:effectLst/>
                  <a:uLnTx/>
                  <a:uFillTx/>
                  <a:latin typeface="Poppins" panose="00000500000000000000" pitchFamily="2" charset="0"/>
                  <a:ea typeface="+mn-ea"/>
                  <a:cs typeface="Poppins" panose="00000500000000000000" pitchFamily="2" charset="0"/>
                </a:rPr>
                <a:t>$164.7 M</a:t>
              </a:r>
            </a:p>
          </p:txBody>
        </p:sp>
        <p:sp>
          <p:nvSpPr>
            <p:cNvPr id="47" name="Text Placeholder 4">
              <a:extLst>
                <a:ext uri="{FF2B5EF4-FFF2-40B4-BE49-F238E27FC236}">
                  <a16:creationId xmlns:a16="http://schemas.microsoft.com/office/drawing/2014/main" id="{3216B092-1DEF-E2C3-E819-0651479DE45F}"/>
                </a:ext>
              </a:extLst>
            </p:cNvPr>
            <p:cNvSpPr txBox="1">
              <a:spLocks/>
            </p:cNvSpPr>
            <p:nvPr/>
          </p:nvSpPr>
          <p:spPr>
            <a:xfrm>
              <a:off x="569928" y="5311525"/>
              <a:ext cx="3079750" cy="153120"/>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0"/>
                </a:spcBef>
                <a:spcAft>
                  <a:spcPts val="0"/>
                </a:spcAft>
                <a:buClrTx/>
                <a:buSzTx/>
                <a:buFont typeface="Arial" panose="020B0604020202020204" pitchFamily="34" charset="0"/>
                <a:buNone/>
                <a:tabLst/>
                <a:defRPr/>
              </a:pPr>
              <a:r>
                <a:rPr kumimoji="0" lang="en-US" sz="1100" b="0" i="0" u="none" strike="noStrike" kern="1200" cap="none" spc="0" normalizeH="0" baseline="0" noProof="0" dirty="0">
                  <a:ln>
                    <a:noFill/>
                  </a:ln>
                  <a:solidFill>
                    <a:srgbClr val="FFFFFF"/>
                  </a:solidFill>
                  <a:effectLst/>
                  <a:uLnTx/>
                  <a:uFillTx/>
                  <a:latin typeface="Arial"/>
                  <a:ea typeface="+mn-ea"/>
                  <a:cs typeface="+mn-cs"/>
                </a:rPr>
                <a:t>Cash &amp; Cash Equivalents as of 03/31/2025</a:t>
              </a:r>
            </a:p>
          </p:txBody>
        </p:sp>
      </p:grpSp>
      <p:grpSp>
        <p:nvGrpSpPr>
          <p:cNvPr id="15" name="Group 14">
            <a:extLst>
              <a:ext uri="{FF2B5EF4-FFF2-40B4-BE49-F238E27FC236}">
                <a16:creationId xmlns:a16="http://schemas.microsoft.com/office/drawing/2014/main" id="{4B25028C-3B1A-65F7-123B-12C9A57EFBAA}"/>
              </a:ext>
            </a:extLst>
          </p:cNvPr>
          <p:cNvGrpSpPr/>
          <p:nvPr/>
        </p:nvGrpSpPr>
        <p:grpSpPr>
          <a:xfrm>
            <a:off x="4436522" y="4898231"/>
            <a:ext cx="3383280" cy="732156"/>
            <a:chOff x="4436522" y="4898231"/>
            <a:chExt cx="3383280" cy="732156"/>
          </a:xfrm>
        </p:grpSpPr>
        <p:sp>
          <p:nvSpPr>
            <p:cNvPr id="49" name="Rectangle: Rounded Corners 36">
              <a:extLst>
                <a:ext uri="{FF2B5EF4-FFF2-40B4-BE49-F238E27FC236}">
                  <a16:creationId xmlns:a16="http://schemas.microsoft.com/office/drawing/2014/main" id="{EBE3227B-1D6B-A1D0-64BE-B9BC3580F0E2}"/>
                </a:ext>
              </a:extLst>
            </p:cNvPr>
            <p:cNvSpPr/>
            <p:nvPr/>
          </p:nvSpPr>
          <p:spPr>
            <a:xfrm>
              <a:off x="4436522" y="4898231"/>
              <a:ext cx="3383280" cy="732156"/>
            </a:xfrm>
            <a:prstGeom prst="roundRect">
              <a:avLst>
                <a:gd name="adj" fmla="val 50000"/>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50" name="Text Placeholder 4">
              <a:extLst>
                <a:ext uri="{FF2B5EF4-FFF2-40B4-BE49-F238E27FC236}">
                  <a16:creationId xmlns:a16="http://schemas.microsoft.com/office/drawing/2014/main" id="{A5DF5C02-9686-1026-7378-147A767D0156}"/>
                </a:ext>
              </a:extLst>
            </p:cNvPr>
            <p:cNvSpPr txBox="1">
              <a:spLocks/>
            </p:cNvSpPr>
            <p:nvPr/>
          </p:nvSpPr>
          <p:spPr>
            <a:xfrm>
              <a:off x="5020193" y="5016348"/>
              <a:ext cx="2215939" cy="274348"/>
            </a:xfrm>
            <a:prstGeom prst="rect">
              <a:avLst/>
            </a:prstGeom>
          </p:spPr>
          <p:txBody>
            <a:bodyPr vert="horz" wrap="square" lIns="0" tIns="0" rIns="0" bIns="0" rtlCol="0" anchor="ctr" anchorCtr="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8CF585"/>
                  </a:solidFill>
                  <a:effectLst/>
                  <a:uLnTx/>
                  <a:uFillTx/>
                  <a:latin typeface="Poppins" panose="00000500000000000000" pitchFamily="2" charset="0"/>
                  <a:ea typeface="+mn-ea"/>
                  <a:cs typeface="Poppins" panose="00000500000000000000" pitchFamily="2" charset="0"/>
                </a:rPr>
                <a:t>$90 M </a:t>
              </a:r>
            </a:p>
          </p:txBody>
        </p:sp>
        <p:sp>
          <p:nvSpPr>
            <p:cNvPr id="51" name="Text Placeholder 4">
              <a:extLst>
                <a:ext uri="{FF2B5EF4-FFF2-40B4-BE49-F238E27FC236}">
                  <a16:creationId xmlns:a16="http://schemas.microsoft.com/office/drawing/2014/main" id="{EF72EF11-11A4-5A1C-8E30-C363C2001FD0}"/>
                </a:ext>
              </a:extLst>
            </p:cNvPr>
            <p:cNvSpPr txBox="1">
              <a:spLocks/>
            </p:cNvSpPr>
            <p:nvPr/>
          </p:nvSpPr>
          <p:spPr>
            <a:xfrm>
              <a:off x="5103067" y="5311525"/>
              <a:ext cx="2050191" cy="153120"/>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0"/>
                </a:spcBef>
                <a:spcAft>
                  <a:spcPts val="0"/>
                </a:spcAft>
                <a:buClrTx/>
                <a:buSzTx/>
                <a:buFont typeface="Arial" panose="020B0604020202020204" pitchFamily="34" charset="0"/>
                <a:buNone/>
                <a:tabLst/>
                <a:defRPr/>
              </a:pPr>
              <a:r>
                <a:rPr kumimoji="0" lang="en-US" sz="1100" b="0" i="0" u="none" strike="noStrike" kern="1200" cap="none" spc="0" normalizeH="0" baseline="0" noProof="0" dirty="0">
                  <a:ln>
                    <a:noFill/>
                  </a:ln>
                  <a:solidFill>
                    <a:srgbClr val="FFFFFF"/>
                  </a:solidFill>
                  <a:effectLst/>
                  <a:uLnTx/>
                  <a:uFillTx/>
                  <a:latin typeface="Arial"/>
                  <a:ea typeface="+mn-ea"/>
                  <a:cs typeface="+mn-cs"/>
                </a:rPr>
                <a:t>Revolving Credit Facility </a:t>
              </a:r>
            </a:p>
          </p:txBody>
        </p:sp>
      </p:grpSp>
      <p:sp>
        <p:nvSpPr>
          <p:cNvPr id="61" name="Text Placeholder 4">
            <a:extLst>
              <a:ext uri="{FF2B5EF4-FFF2-40B4-BE49-F238E27FC236}">
                <a16:creationId xmlns:a16="http://schemas.microsoft.com/office/drawing/2014/main" id="{5CB40242-D1EE-13F6-0C76-5B8D8812C8A9}"/>
              </a:ext>
            </a:extLst>
          </p:cNvPr>
          <p:cNvSpPr txBox="1">
            <a:spLocks/>
          </p:cNvSpPr>
          <p:nvPr/>
        </p:nvSpPr>
        <p:spPr>
          <a:xfrm>
            <a:off x="495301" y="5856853"/>
            <a:ext cx="10504413" cy="567093"/>
          </a:xfrm>
          <a:prstGeom prst="rect">
            <a:avLst/>
          </a:prstGeom>
        </p:spPr>
        <p:txBody>
          <a:bodyPr lIns="0" tIns="0" rIns="0" bIns="0" anchor="b" anchorCtr="0"/>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rgbClr val="000000"/>
                </a:solidFill>
                <a:latin typeface="Raleway ExtraBold"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1" i="0" kern="1200">
                <a:solidFill>
                  <a:srgbClr val="FFFFFF"/>
                </a:solidFill>
                <a:latin typeface="Raleway ExtraBold"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800" b="0" i="0" u="none" strike="noStrike" kern="1200" cap="none" spc="0" normalizeH="0" baseline="0" noProof="0" dirty="0">
                <a:ln>
                  <a:noFill/>
                </a:ln>
                <a:solidFill>
                  <a:srgbClr val="738291">
                    <a:lumMod val="60000"/>
                    <a:lumOff val="40000"/>
                  </a:srgbClr>
                </a:solidFill>
                <a:effectLst/>
                <a:uLnTx/>
                <a:uFillTx/>
                <a:latin typeface="Arial"/>
                <a:ea typeface="+mn-ea"/>
                <a:cs typeface="Calibri Light"/>
              </a:rPr>
              <a:t>We measure Free Cash Flow as EBITDA - IFRS16 - Capitalization – One-time Costs - Cash Tax - Cash Interest - CAPEX – Net Change in Working Capital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800" b="0" i="0" u="none" strike="noStrike" kern="1200" cap="none" spc="0" normalizeH="0" baseline="0" noProof="0" dirty="0">
                <a:ln>
                  <a:noFill/>
                </a:ln>
                <a:solidFill>
                  <a:srgbClr val="738291">
                    <a:lumMod val="60000"/>
                    <a:lumOff val="40000"/>
                  </a:srgbClr>
                </a:solidFill>
                <a:effectLst/>
                <a:uLnTx/>
                <a:uFillTx/>
                <a:latin typeface="Arial"/>
                <a:ea typeface="+mn-ea"/>
                <a:cs typeface="Calibri Light"/>
              </a:rPr>
              <a:t>We measure Free Cash Flow per Share as Free Cash Flow divided by average shares outstanding for the period</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800" b="0" i="0" u="none" strike="noStrike" kern="1200" cap="none" spc="0" normalizeH="0" baseline="0" noProof="0" dirty="0">
                <a:ln>
                  <a:noFill/>
                </a:ln>
                <a:solidFill>
                  <a:srgbClr val="738291">
                    <a:lumMod val="60000"/>
                    <a:lumOff val="40000"/>
                  </a:srgbClr>
                </a:solidFill>
                <a:effectLst/>
                <a:uLnTx/>
                <a:uFillTx/>
                <a:latin typeface="Arial"/>
                <a:ea typeface="+mn-ea"/>
                <a:cs typeface="Calibri Light"/>
              </a:rPr>
              <a:t>FY 2023 and FY 2024 results, and FY 2025 estimates, reflect combined results and estimates from Nexxen and Amobee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800" b="0" i="0" u="none" strike="noStrike" kern="1200" cap="none" spc="0" normalizeH="0" baseline="0" noProof="0" dirty="0">
                <a:ln>
                  <a:noFill/>
                </a:ln>
                <a:solidFill>
                  <a:srgbClr val="738291">
                    <a:lumMod val="60000"/>
                    <a:lumOff val="40000"/>
                  </a:srgbClr>
                </a:solidFill>
                <a:effectLst/>
                <a:uLnTx/>
                <a:uFillTx/>
                <a:latin typeface="Arial"/>
                <a:ea typeface="+mn-ea"/>
                <a:cs typeface="Calibri Light"/>
              </a:rPr>
              <a:t>Free Cash Flow Per Share shown on a post-reverse-split basis         </a:t>
            </a:r>
          </a:p>
        </p:txBody>
      </p:sp>
      <p:sp>
        <p:nvSpPr>
          <p:cNvPr id="64" name="TextBox 63">
            <a:extLst>
              <a:ext uri="{FF2B5EF4-FFF2-40B4-BE49-F238E27FC236}">
                <a16:creationId xmlns:a16="http://schemas.microsoft.com/office/drawing/2014/main" id="{BB481A2A-9F83-4F43-AAE9-8E41D04575FB}"/>
              </a:ext>
            </a:extLst>
          </p:cNvPr>
          <p:cNvSpPr txBox="1"/>
          <p:nvPr/>
        </p:nvSpPr>
        <p:spPr>
          <a:xfrm>
            <a:off x="8312981" y="1716189"/>
            <a:ext cx="3266768" cy="655949"/>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10000"/>
              </a:lnSpc>
              <a:spcBef>
                <a:spcPts val="100"/>
              </a:spcBef>
              <a:spcAft>
                <a:spcPts val="0"/>
              </a:spcAft>
              <a:buClrTx/>
              <a:buSzTx/>
              <a:buFontTx/>
              <a:buNone/>
              <a:tabLst/>
              <a:defRPr/>
            </a:pPr>
            <a:r>
              <a:rPr kumimoji="0" lang="en-US" sz="1300" b="0" i="0" u="none" strike="noStrike" kern="1200" cap="none" spc="0" normalizeH="0" baseline="0" noProof="0" dirty="0">
                <a:ln>
                  <a:noFill/>
                </a:ln>
                <a:solidFill>
                  <a:srgbClr val="FFFFFF"/>
                </a:solidFill>
                <a:effectLst/>
                <a:uLnTx/>
                <a:uFillTx/>
                <a:latin typeface="Arial"/>
                <a:ea typeface="+mn-ea"/>
                <a:cs typeface="+mn-cs"/>
              </a:rPr>
              <a:t>ADJUSTED EBITDA &amp; ADJUSTED</a:t>
            </a:r>
            <a:br>
              <a:rPr kumimoji="0" lang="en-US" sz="1300" b="0" i="0" u="none" strike="noStrike" kern="1200" cap="none" spc="0" normalizeH="0" baseline="0" noProof="0" dirty="0">
                <a:ln>
                  <a:noFill/>
                </a:ln>
                <a:solidFill>
                  <a:srgbClr val="FFFFFF"/>
                </a:solidFill>
                <a:effectLst/>
                <a:uLnTx/>
                <a:uFillTx/>
                <a:latin typeface="Arial"/>
                <a:ea typeface="+mn-ea"/>
                <a:cs typeface="+mn-cs"/>
              </a:rPr>
            </a:br>
            <a:r>
              <a:rPr kumimoji="0" lang="en-US" sz="1300" b="0" i="0" u="none" strike="noStrike" kern="1200" cap="none" spc="0" normalizeH="0" baseline="0" noProof="0" dirty="0">
                <a:ln>
                  <a:noFill/>
                </a:ln>
                <a:solidFill>
                  <a:srgbClr val="FFFFFF"/>
                </a:solidFill>
                <a:effectLst/>
                <a:uLnTx/>
                <a:uFillTx/>
                <a:latin typeface="Arial"/>
                <a:ea typeface="+mn-ea"/>
                <a:cs typeface="+mn-cs"/>
              </a:rPr>
              <a:t>EBITDA MARGIN</a:t>
            </a:r>
          </a:p>
          <a:p>
            <a:pPr marL="0" marR="0" lvl="0" indent="0" algn="l" defTabSz="914400" rtl="0" eaLnBrk="1" fontAlgn="auto" latinLnBrk="0" hangingPunct="1">
              <a:lnSpc>
                <a:spcPct val="110000"/>
              </a:lnSpc>
              <a:spcBef>
                <a:spcPts val="100"/>
              </a:spcBef>
              <a:spcAft>
                <a:spcPts val="0"/>
              </a:spcAft>
              <a:buClrTx/>
              <a:buSzTx/>
              <a:buFontTx/>
              <a:buNone/>
              <a:tabLst/>
              <a:defRPr/>
            </a:pPr>
            <a:endParaRPr kumimoji="0" lang="en-US" sz="1300" b="0" i="1" u="none" strike="noStrike" kern="1200" cap="none" spc="0" normalizeH="0" baseline="0" noProof="0" dirty="0">
              <a:ln>
                <a:noFill/>
              </a:ln>
              <a:solidFill>
                <a:srgbClr val="FFFFFF"/>
              </a:solidFill>
              <a:effectLst/>
              <a:uLnTx/>
              <a:uFillTx/>
              <a:latin typeface="Arial"/>
              <a:ea typeface="+mn-ea"/>
              <a:cs typeface="Arial" panose="020B0604020202020204" pitchFamily="34" charset="0"/>
            </a:endParaRPr>
          </a:p>
        </p:txBody>
      </p:sp>
      <p:sp>
        <p:nvSpPr>
          <p:cNvPr id="67" name="Title 8">
            <a:extLst>
              <a:ext uri="{FF2B5EF4-FFF2-40B4-BE49-F238E27FC236}">
                <a16:creationId xmlns:a16="http://schemas.microsoft.com/office/drawing/2014/main" id="{5A8E8170-46C9-61EE-916E-81244DFB0D75}"/>
              </a:ext>
            </a:extLst>
          </p:cNvPr>
          <p:cNvSpPr>
            <a:spLocks noGrp="1"/>
          </p:cNvSpPr>
          <p:nvPr>
            <p:ph type="title"/>
          </p:nvPr>
        </p:nvSpPr>
        <p:spPr>
          <a:xfrm>
            <a:off x="495300" y="379413"/>
            <a:ext cx="11201400" cy="803297"/>
          </a:xfrm>
        </p:spPr>
        <p:txBody>
          <a:bodyPr/>
          <a:lstStyle/>
          <a:p>
            <a:pPr marL="0" marR="0">
              <a:lnSpc>
                <a:spcPct val="110000"/>
              </a:lnSpc>
              <a:spcAft>
                <a:spcPts val="800"/>
              </a:spcAft>
            </a:pPr>
            <a:r>
              <a:rPr lang="en-US" sz="2400" b="1" kern="100" dirty="0">
                <a:solidFill>
                  <a:schemeClr val="bg2"/>
                </a:solidFill>
                <a:effectLst/>
                <a:latin typeface="Poppins SemiBold" pitchFamily="2" charset="77"/>
                <a:ea typeface="Aptos" panose="020B0004020202020204" pitchFamily="34" charset="0"/>
                <a:cs typeface="Poppins SemiBold" pitchFamily="2" charset="77"/>
              </a:rPr>
              <a:t>Nexxen Has a High Cash Balance and Profitable, </a:t>
            </a:r>
            <a:br>
              <a:rPr lang="en-US" sz="2400" b="1" kern="100" dirty="0">
                <a:solidFill>
                  <a:schemeClr val="bg2"/>
                </a:solidFill>
                <a:effectLst/>
                <a:latin typeface="Poppins SemiBold" pitchFamily="2" charset="77"/>
                <a:ea typeface="Aptos" panose="020B0004020202020204" pitchFamily="34" charset="0"/>
                <a:cs typeface="Poppins SemiBold" pitchFamily="2" charset="77"/>
              </a:rPr>
            </a:br>
            <a:r>
              <a:rPr lang="en-US" sz="2400" b="1" kern="100" dirty="0">
                <a:solidFill>
                  <a:schemeClr val="bg2"/>
                </a:solidFill>
                <a:effectLst/>
                <a:latin typeface="Poppins SemiBold" pitchFamily="2" charset="77"/>
                <a:ea typeface="Aptos" panose="020B0004020202020204" pitchFamily="34" charset="0"/>
                <a:cs typeface="Poppins SemiBold" pitchFamily="2" charset="77"/>
              </a:rPr>
              <a:t>Cash Generative Model </a:t>
            </a:r>
          </a:p>
        </p:txBody>
      </p:sp>
      <p:graphicFrame>
        <p:nvGraphicFramePr>
          <p:cNvPr id="53" name="Chart 52">
            <a:extLst>
              <a:ext uri="{FF2B5EF4-FFF2-40B4-BE49-F238E27FC236}">
                <a16:creationId xmlns:a16="http://schemas.microsoft.com/office/drawing/2014/main" id="{C2A71B1A-321B-4110-4A1A-FA7585F3A6A1}"/>
              </a:ext>
            </a:extLst>
          </p:cNvPr>
          <p:cNvGraphicFramePr/>
          <p:nvPr/>
        </p:nvGraphicFramePr>
        <p:xfrm>
          <a:off x="450349" y="2448359"/>
          <a:ext cx="3274628" cy="237577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54" name="Chart 53">
            <a:extLst>
              <a:ext uri="{FF2B5EF4-FFF2-40B4-BE49-F238E27FC236}">
                <a16:creationId xmlns:a16="http://schemas.microsoft.com/office/drawing/2014/main" id="{FB087F1C-4B9C-FC61-6D88-90E85D8B05EB}"/>
              </a:ext>
            </a:extLst>
          </p:cNvPr>
          <p:cNvGraphicFramePr/>
          <p:nvPr/>
        </p:nvGraphicFramePr>
        <p:xfrm>
          <a:off x="4458686" y="2448359"/>
          <a:ext cx="3274628" cy="2375770"/>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55" name="Chart 54">
            <a:extLst>
              <a:ext uri="{FF2B5EF4-FFF2-40B4-BE49-F238E27FC236}">
                <a16:creationId xmlns:a16="http://schemas.microsoft.com/office/drawing/2014/main" id="{2819F68D-28DA-CCA5-CFF8-9EE23E6ED32D}"/>
              </a:ext>
            </a:extLst>
          </p:cNvPr>
          <p:cNvGraphicFramePr/>
          <p:nvPr/>
        </p:nvGraphicFramePr>
        <p:xfrm>
          <a:off x="7780868" y="2304718"/>
          <a:ext cx="4292600" cy="3308886"/>
        </p:xfrm>
        <a:graphic>
          <a:graphicData uri="http://schemas.openxmlformats.org/drawingml/2006/chart">
            <c:chart xmlns:c="http://schemas.openxmlformats.org/drawingml/2006/chart" xmlns:r="http://schemas.openxmlformats.org/officeDocument/2006/relationships" r:id="rId6"/>
          </a:graphicData>
        </a:graphic>
      </p:graphicFrame>
      <p:grpSp>
        <p:nvGrpSpPr>
          <p:cNvPr id="60" name="Group 59">
            <a:extLst>
              <a:ext uri="{FF2B5EF4-FFF2-40B4-BE49-F238E27FC236}">
                <a16:creationId xmlns:a16="http://schemas.microsoft.com/office/drawing/2014/main" id="{39CDC09A-385C-39E2-BBF5-A88EDDA1DEA8}"/>
              </a:ext>
            </a:extLst>
          </p:cNvPr>
          <p:cNvGrpSpPr/>
          <p:nvPr/>
        </p:nvGrpSpPr>
        <p:grpSpPr>
          <a:xfrm>
            <a:off x="4133850" y="1727200"/>
            <a:ext cx="3924300" cy="2908300"/>
            <a:chOff x="4140200" y="1587500"/>
            <a:chExt cx="3924300" cy="3048000"/>
          </a:xfrm>
        </p:grpSpPr>
        <p:cxnSp>
          <p:nvCxnSpPr>
            <p:cNvPr id="58" name="Straight Connector 57">
              <a:extLst>
                <a:ext uri="{FF2B5EF4-FFF2-40B4-BE49-F238E27FC236}">
                  <a16:creationId xmlns:a16="http://schemas.microsoft.com/office/drawing/2014/main" id="{74797B68-9F13-1C23-37E5-131CBE4C5252}"/>
                </a:ext>
              </a:extLst>
            </p:cNvPr>
            <p:cNvCxnSpPr/>
            <p:nvPr/>
          </p:nvCxnSpPr>
          <p:spPr>
            <a:xfrm>
              <a:off x="4140200" y="1587500"/>
              <a:ext cx="0" cy="304800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94C56888-D1D0-910D-6240-9CCC3BF3D4B6}"/>
                </a:ext>
              </a:extLst>
            </p:cNvPr>
            <p:cNvCxnSpPr/>
            <p:nvPr/>
          </p:nvCxnSpPr>
          <p:spPr>
            <a:xfrm>
              <a:off x="8064500" y="1587500"/>
              <a:ext cx="0" cy="304800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grpSp>
      <p:pic>
        <p:nvPicPr>
          <p:cNvPr id="2" name="Graphic 1">
            <a:extLst>
              <a:ext uri="{FF2B5EF4-FFF2-40B4-BE49-F238E27FC236}">
                <a16:creationId xmlns:a16="http://schemas.microsoft.com/office/drawing/2014/main" id="{5420B1C4-EAE7-C425-973E-9B4AD4113096}"/>
              </a:ext>
            </a:extLst>
          </p:cNvPr>
          <p:cNvPicPr>
            <a:picLocks noGrp="1" noRot="1" noMove="1" noResize="1" noEditPoints="1" noAdjustHandles="1" noChangeArrowheads="1" noChangeShapeType="1" noCrop="1"/>
          </p:cNvPicPr>
          <p:nvPr/>
        </p:nvPicPr>
        <p:blipFill>
          <a:blip r:embed="rId7">
            <a:extLst>
              <a:ext uri="{96DAC541-7B7A-43D3-8B79-37D633B846F1}">
                <asvg:svgBlip xmlns:asvg="http://schemas.microsoft.com/office/drawing/2016/SVG/main" r:embed="rId8"/>
              </a:ext>
            </a:extLst>
          </a:blip>
          <a:stretch>
            <a:fillRect/>
          </a:stretch>
        </p:blipFill>
        <p:spPr>
          <a:xfrm>
            <a:off x="10753974" y="6415613"/>
            <a:ext cx="1185072" cy="290222"/>
          </a:xfrm>
          <a:prstGeom prst="rect">
            <a:avLst/>
          </a:prstGeom>
        </p:spPr>
      </p:pic>
      <p:sp>
        <p:nvSpPr>
          <p:cNvPr id="4" name="TextBox 3">
            <a:extLst>
              <a:ext uri="{FF2B5EF4-FFF2-40B4-BE49-F238E27FC236}">
                <a16:creationId xmlns:a16="http://schemas.microsoft.com/office/drawing/2014/main" id="{CF08DD52-C89D-38D5-4A0E-1A0C7AA67F7B}"/>
              </a:ext>
            </a:extLst>
          </p:cNvPr>
          <p:cNvSpPr txBox="1">
            <a:spLocks noGrp="1" noRot="1" noMove="1" noResize="1" noEditPoints="1" noAdjustHandles="1" noChangeArrowheads="1" noChangeShapeType="1"/>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spTree>
    <p:extLst>
      <p:ext uri="{BB962C8B-B14F-4D97-AF65-F5344CB8AC3E}">
        <p14:creationId xmlns:p14="http://schemas.microsoft.com/office/powerpoint/2010/main" val="416158913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MasterSp="0">
  <p:cSld>
    <p:bg>
      <p:bgPr>
        <a:gradFill>
          <a:gsLst>
            <a:gs pos="3000">
              <a:schemeClr val="accent1"/>
            </a:gs>
            <a:gs pos="100000">
              <a:schemeClr val="accent2"/>
            </a:gs>
          </a:gsLst>
          <a:lin ang="5400000" scaled="0"/>
        </a:gradFill>
        <a:effectLst/>
      </p:bgPr>
    </p:bg>
    <p:spTree>
      <p:nvGrpSpPr>
        <p:cNvPr id="1" name="">
          <a:extLst>
            <a:ext uri="{FF2B5EF4-FFF2-40B4-BE49-F238E27FC236}">
              <a16:creationId xmlns:a16="http://schemas.microsoft.com/office/drawing/2014/main" id="{5F0CF1D1-A8F9-2F1B-D40B-AF6E42333935}"/>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3C613C05-DDF3-3F8A-37D5-7F3A4E21D04E}"/>
              </a:ext>
            </a:extLst>
          </p:cNvPr>
          <p:cNvPicPr>
            <a:picLocks noChangeAspect="1"/>
          </p:cNvPicPr>
          <p:nvPr/>
        </p:nvPicPr>
        <p:blipFill>
          <a:blip r:embed="rId3">
            <a:alphaModFix amt="24000"/>
          </a:blip>
          <a:stretch>
            <a:fillRect/>
          </a:stretch>
        </p:blipFill>
        <p:spPr>
          <a:xfrm>
            <a:off x="0" y="0"/>
            <a:ext cx="12192000" cy="6858000"/>
          </a:xfrm>
          <a:prstGeom prst="rect">
            <a:avLst/>
          </a:prstGeom>
        </p:spPr>
      </p:pic>
      <p:sp>
        <p:nvSpPr>
          <p:cNvPr id="8" name="Title 7">
            <a:extLst>
              <a:ext uri="{FF2B5EF4-FFF2-40B4-BE49-F238E27FC236}">
                <a16:creationId xmlns:a16="http://schemas.microsoft.com/office/drawing/2014/main" id="{CA99DBA6-44DF-2F37-4853-526F28572760}"/>
              </a:ext>
            </a:extLst>
          </p:cNvPr>
          <p:cNvSpPr>
            <a:spLocks noGrp="1"/>
          </p:cNvSpPr>
          <p:nvPr>
            <p:ph type="title"/>
          </p:nvPr>
        </p:nvSpPr>
        <p:spPr>
          <a:xfrm>
            <a:off x="495300" y="379413"/>
            <a:ext cx="11201400" cy="803297"/>
          </a:xfrm>
        </p:spPr>
        <p:txBody>
          <a:bodyPr/>
          <a:lstStyle/>
          <a:p>
            <a:pPr marL="0" marR="0">
              <a:lnSpc>
                <a:spcPct val="110000"/>
              </a:lnSpc>
              <a:spcAft>
                <a:spcPts val="800"/>
              </a:spcAft>
            </a:pPr>
            <a:r>
              <a:rPr lang="en-US" sz="2400" b="1" kern="100" dirty="0">
                <a:solidFill>
                  <a:schemeClr val="bg2"/>
                </a:solidFill>
                <a:effectLst/>
                <a:latin typeface="Poppins SemiBold" pitchFamily="2" charset="77"/>
                <a:ea typeface="Aptos" panose="020B0004020202020204" pitchFamily="34" charset="0"/>
                <a:cs typeface="Poppins SemiBold" pitchFamily="2" charset="77"/>
              </a:rPr>
              <a:t>Nexxen’s Capital Allocation Strategy to Benefit </a:t>
            </a:r>
            <a:br>
              <a:rPr lang="en-US" sz="2400" b="1" kern="100" dirty="0">
                <a:solidFill>
                  <a:schemeClr val="bg2"/>
                </a:solidFill>
                <a:effectLst/>
                <a:latin typeface="Poppins SemiBold" pitchFamily="2" charset="77"/>
                <a:ea typeface="Aptos" panose="020B0004020202020204" pitchFamily="34" charset="0"/>
                <a:cs typeface="Poppins SemiBold" pitchFamily="2" charset="77"/>
              </a:rPr>
            </a:br>
            <a:r>
              <a:rPr lang="en-US" sz="2400" b="1" kern="100" dirty="0">
                <a:solidFill>
                  <a:schemeClr val="bg2"/>
                </a:solidFill>
                <a:effectLst/>
                <a:latin typeface="Poppins SemiBold" pitchFamily="2" charset="77"/>
                <a:ea typeface="Aptos" panose="020B0004020202020204" pitchFamily="34" charset="0"/>
                <a:cs typeface="Poppins SemiBold" pitchFamily="2" charset="77"/>
              </a:rPr>
              <a:t>Shareholders and Fuel Future Growth </a:t>
            </a:r>
          </a:p>
        </p:txBody>
      </p:sp>
      <p:sp>
        <p:nvSpPr>
          <p:cNvPr id="14" name="Text Placeholder 12">
            <a:extLst>
              <a:ext uri="{FF2B5EF4-FFF2-40B4-BE49-F238E27FC236}">
                <a16:creationId xmlns:a16="http://schemas.microsoft.com/office/drawing/2014/main" id="{D77F625B-6DAF-E7A0-A46C-6DD4EA1F6FF7}"/>
              </a:ext>
            </a:extLst>
          </p:cNvPr>
          <p:cNvSpPr txBox="1">
            <a:spLocks/>
          </p:cNvSpPr>
          <p:nvPr/>
        </p:nvSpPr>
        <p:spPr>
          <a:xfrm>
            <a:off x="4637147" y="2827129"/>
            <a:ext cx="2889720" cy="3056799"/>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1200"/>
              </a:spcAft>
              <a:buClrTx/>
              <a:buSzTx/>
              <a:buFont typeface="Arial" panose="020B0604020202020204" pitchFamily="34" charset="0"/>
              <a:buNone/>
              <a:tabLst/>
              <a:defRPr/>
            </a:pPr>
            <a:r>
              <a:rPr kumimoji="0" lang="en-US" sz="1800" b="1" i="0" u="none" strike="noStrike" kern="100" cap="none" spc="0" normalizeH="0" baseline="0" noProof="0" dirty="0">
                <a:ln>
                  <a:noFill/>
                </a:ln>
                <a:solidFill>
                  <a:srgbClr val="8CF585"/>
                </a:solidFill>
                <a:effectLst/>
                <a:uLnTx/>
                <a:uFillTx/>
                <a:latin typeface="Arial"/>
                <a:ea typeface="+mn-ea"/>
                <a:cs typeface="Times New Roman" panose="02020603050405020304" pitchFamily="18" charset="0"/>
              </a:rPr>
              <a:t>Investments in Product </a:t>
            </a:r>
            <a:br>
              <a:rPr kumimoji="0" lang="en-US" sz="1800" b="1" i="0" u="none" strike="noStrike" kern="100" cap="none" spc="0" normalizeH="0" baseline="0" noProof="0" dirty="0">
                <a:ln>
                  <a:noFill/>
                </a:ln>
                <a:solidFill>
                  <a:srgbClr val="8CF585"/>
                </a:solidFill>
                <a:effectLst/>
                <a:uLnTx/>
                <a:uFillTx/>
                <a:latin typeface="Arial"/>
                <a:ea typeface="+mn-ea"/>
                <a:cs typeface="Times New Roman" panose="02020603050405020304" pitchFamily="18" charset="0"/>
              </a:rPr>
            </a:br>
            <a:r>
              <a:rPr kumimoji="0" lang="en-US" sz="1800" b="1" i="0" u="none" strike="noStrike" kern="100" cap="none" spc="0" normalizeH="0" baseline="0" noProof="0" dirty="0">
                <a:ln>
                  <a:noFill/>
                </a:ln>
                <a:solidFill>
                  <a:srgbClr val="8CF585"/>
                </a:solidFill>
                <a:effectLst/>
                <a:uLnTx/>
                <a:uFillTx/>
                <a:latin typeface="Arial"/>
                <a:ea typeface="+mn-ea"/>
                <a:cs typeface="Times New Roman" panose="02020603050405020304" pitchFamily="18" charset="0"/>
              </a:rPr>
              <a:t>and Technology </a:t>
            </a:r>
          </a:p>
          <a:p>
            <a:pPr marL="0" marR="0" lvl="0" indent="0" algn="ctr" defTabSz="914400" rtl="0" eaLnBrk="1" fontAlgn="auto" latinLnBrk="0" hangingPunct="1">
              <a:lnSpc>
                <a:spcPct val="110000"/>
              </a:lnSpc>
              <a:spcBef>
                <a:spcPts val="900"/>
              </a:spcBef>
              <a:spcAft>
                <a:spcPts val="800"/>
              </a:spcAft>
              <a:buClrTx/>
              <a:buSzTx/>
              <a:buFont typeface="Arial" panose="020B0604020202020204" pitchFamily="34" charset="0"/>
              <a:buNone/>
              <a:tabLst/>
              <a:defRPr/>
            </a:pPr>
            <a:r>
              <a:rPr kumimoji="0" lang="en-US" sz="15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Expected to increase stickiness, spend consolidation and ability to win new partnerships </a:t>
            </a:r>
          </a:p>
          <a:p>
            <a:pPr marL="0" marR="0" lvl="0" indent="0" algn="ctr" defTabSz="914400" rtl="0" eaLnBrk="1" fontAlgn="auto" latinLnBrk="0" hangingPunct="1">
              <a:lnSpc>
                <a:spcPct val="110000"/>
              </a:lnSpc>
              <a:spcBef>
                <a:spcPts val="900"/>
              </a:spcBef>
              <a:spcAft>
                <a:spcPts val="800"/>
              </a:spcAft>
              <a:buClrTx/>
              <a:buSzTx/>
              <a:buFont typeface="Arial" panose="020B0604020202020204" pitchFamily="34" charset="0"/>
              <a:buNone/>
              <a:tabLst/>
              <a:defRPr/>
            </a:pPr>
            <a:r>
              <a:rPr kumimoji="0" lang="en-US" sz="15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AI investments expected to generate cost efficiencies in 2026 and beyond </a:t>
            </a:r>
          </a:p>
          <a:p>
            <a:pPr marL="0" marR="0" lvl="0" indent="0" algn="ctr" defTabSz="914400" rtl="0" eaLnBrk="1" fontAlgn="auto" latinLnBrk="0" hangingPunct="1">
              <a:lnSpc>
                <a:spcPct val="110000"/>
              </a:lnSpc>
              <a:spcBef>
                <a:spcPts val="900"/>
              </a:spcBef>
              <a:spcAft>
                <a:spcPts val="800"/>
              </a:spcAft>
              <a:buClrTx/>
              <a:buSzTx/>
              <a:buFont typeface="Arial" panose="020B0604020202020204" pitchFamily="34" charset="0"/>
              <a:buNone/>
              <a:tabLst/>
              <a:defRPr/>
            </a:pPr>
            <a:endParaRPr kumimoji="0" lang="en-US" sz="14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endParaRPr>
          </a:p>
        </p:txBody>
      </p:sp>
      <p:sp>
        <p:nvSpPr>
          <p:cNvPr id="15" name="Text Placeholder 12">
            <a:extLst>
              <a:ext uri="{FF2B5EF4-FFF2-40B4-BE49-F238E27FC236}">
                <a16:creationId xmlns:a16="http://schemas.microsoft.com/office/drawing/2014/main" id="{2C63108C-8BFB-77C4-F80C-596718C6E9CF}"/>
              </a:ext>
            </a:extLst>
          </p:cNvPr>
          <p:cNvSpPr txBox="1">
            <a:spLocks/>
          </p:cNvSpPr>
          <p:nvPr/>
        </p:nvSpPr>
        <p:spPr>
          <a:xfrm>
            <a:off x="8154272" y="2827129"/>
            <a:ext cx="3740807" cy="1559209"/>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1200"/>
              </a:spcAft>
              <a:buClrTx/>
              <a:buSzTx/>
              <a:buFont typeface="Arial" panose="020B0604020202020204" pitchFamily="34" charset="0"/>
              <a:buNone/>
              <a:tabLst/>
              <a:defRPr/>
            </a:pPr>
            <a:r>
              <a:rPr kumimoji="0" lang="en-US" sz="1800" b="1" i="0" u="none" strike="noStrike" kern="100" cap="none" spc="0" normalizeH="0" baseline="0" noProof="0" dirty="0">
                <a:ln>
                  <a:noFill/>
                </a:ln>
                <a:solidFill>
                  <a:srgbClr val="8CF585"/>
                </a:solidFill>
                <a:effectLst/>
                <a:uLnTx/>
                <a:uFillTx/>
                <a:latin typeface="Arial"/>
                <a:ea typeface="+mn-ea"/>
                <a:cs typeface="Times New Roman" panose="02020603050405020304" pitchFamily="18" charset="0"/>
              </a:rPr>
              <a:t>Reinforcing Sales and Marketing Teams to Fuel Continued Growth</a:t>
            </a:r>
          </a:p>
          <a:p>
            <a:pPr marL="0" marR="0" lvl="0" indent="0" algn="ctr" defTabSz="914400" rtl="0" eaLnBrk="1" fontAlgn="auto" latinLnBrk="0" hangingPunct="1">
              <a:lnSpc>
                <a:spcPct val="110000"/>
              </a:lnSpc>
              <a:spcBef>
                <a:spcPts val="900"/>
              </a:spcBef>
              <a:spcAft>
                <a:spcPts val="600"/>
              </a:spcAft>
              <a:buClrTx/>
              <a:buSzTx/>
              <a:buFont typeface="Arial" panose="020B0604020202020204" pitchFamily="34" charset="0"/>
              <a:buNone/>
              <a:tabLst/>
              <a:defRPr/>
            </a:pPr>
            <a:r>
              <a:rPr kumimoji="0" lang="en-US" sz="15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Bolstering U.S. sales team</a:t>
            </a:r>
          </a:p>
          <a:p>
            <a:pPr marL="0" marR="0" lvl="0" indent="0" algn="ctr" defTabSz="914400" rtl="0" eaLnBrk="1" fontAlgn="auto" latinLnBrk="0" hangingPunct="1">
              <a:lnSpc>
                <a:spcPct val="110000"/>
              </a:lnSpc>
              <a:spcBef>
                <a:spcPts val="900"/>
              </a:spcBef>
              <a:spcAft>
                <a:spcPts val="600"/>
              </a:spcAft>
              <a:buClrTx/>
              <a:buSzTx/>
              <a:buFont typeface="Arial" panose="020B0604020202020204" pitchFamily="34" charset="0"/>
              <a:buNone/>
              <a:tabLst/>
              <a:defRPr/>
            </a:pPr>
            <a:r>
              <a:rPr kumimoji="0" lang="en-US" sz="15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Strategically hiring in Europe</a:t>
            </a: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19" name="Text Placeholder 12">
            <a:extLst>
              <a:ext uri="{FF2B5EF4-FFF2-40B4-BE49-F238E27FC236}">
                <a16:creationId xmlns:a16="http://schemas.microsoft.com/office/drawing/2014/main" id="{D96845BC-D17B-409C-362A-699F7CDC3A8E}"/>
              </a:ext>
            </a:extLst>
          </p:cNvPr>
          <p:cNvSpPr txBox="1">
            <a:spLocks/>
          </p:cNvSpPr>
          <p:nvPr/>
        </p:nvSpPr>
        <p:spPr>
          <a:xfrm>
            <a:off x="808071" y="2827129"/>
            <a:ext cx="2889719" cy="2888291"/>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228600" algn="ctr" defTabSz="914400" rtl="0" eaLnBrk="1" fontAlgn="auto" latinLnBrk="0" hangingPunct="1">
              <a:lnSpc>
                <a:spcPct val="110000"/>
              </a:lnSpc>
              <a:spcBef>
                <a:spcPts val="900"/>
              </a:spcBef>
              <a:spcAft>
                <a:spcPts val="1200"/>
              </a:spcAft>
              <a:buClrTx/>
              <a:buSzTx/>
              <a:buFont typeface="Arial" panose="020B0604020202020204" pitchFamily="34" charset="0"/>
              <a:buNone/>
              <a:tabLst/>
              <a:defRPr/>
            </a:pPr>
            <a:r>
              <a:rPr kumimoji="0" lang="en-US" sz="1800" b="1" i="0" u="none" strike="noStrike" kern="100" cap="none" spc="0" normalizeH="0" baseline="0" noProof="0" dirty="0">
                <a:ln>
                  <a:noFill/>
                </a:ln>
                <a:solidFill>
                  <a:srgbClr val="8CF585"/>
                </a:solidFill>
                <a:effectLst/>
                <a:uLnTx/>
                <a:uFillTx/>
                <a:latin typeface="Arial"/>
                <a:ea typeface="Aptos" panose="020B0004020202020204" pitchFamily="34" charset="0"/>
                <a:cs typeface="Times New Roman" panose="02020603050405020304" pitchFamily="18" charset="0"/>
              </a:rPr>
              <a:t>Significant and Ongoing </a:t>
            </a:r>
            <a:br>
              <a:rPr kumimoji="0" lang="en-US" sz="1800" b="1" i="0" u="none" strike="noStrike" kern="100" cap="none" spc="0" normalizeH="0" baseline="0" noProof="0" dirty="0">
                <a:ln>
                  <a:noFill/>
                </a:ln>
                <a:solidFill>
                  <a:srgbClr val="8CF585"/>
                </a:solidFill>
                <a:effectLst/>
                <a:uLnTx/>
                <a:uFillTx/>
                <a:latin typeface="Arial"/>
                <a:ea typeface="Aptos" panose="020B0004020202020204" pitchFamily="34" charset="0"/>
                <a:cs typeface="Times New Roman" panose="02020603050405020304" pitchFamily="18" charset="0"/>
              </a:rPr>
            </a:br>
            <a:r>
              <a:rPr kumimoji="0" lang="en-US" sz="1800" b="1" i="0" u="none" strike="noStrike" kern="100" cap="none" spc="0" normalizeH="0" baseline="0" noProof="0" dirty="0">
                <a:ln>
                  <a:noFill/>
                </a:ln>
                <a:solidFill>
                  <a:srgbClr val="8CF585"/>
                </a:solidFill>
                <a:effectLst/>
                <a:uLnTx/>
                <a:uFillTx/>
                <a:latin typeface="Arial"/>
                <a:ea typeface="Aptos" panose="020B0004020202020204" pitchFamily="34" charset="0"/>
                <a:cs typeface="Times New Roman" panose="02020603050405020304" pitchFamily="18" charset="0"/>
              </a:rPr>
              <a:t>Share Repurchases </a:t>
            </a:r>
          </a:p>
          <a:p>
            <a:pPr marL="0" marR="0" lvl="0" indent="0" algn="ctr" defTabSz="914400" rtl="0" eaLnBrk="1" fontAlgn="auto" latinLnBrk="0" hangingPunct="1">
              <a:lnSpc>
                <a:spcPct val="110000"/>
              </a:lnSpc>
              <a:spcBef>
                <a:spcPts val="900"/>
              </a:spcBef>
              <a:spcAft>
                <a:spcPts val="800"/>
              </a:spcAft>
              <a:buClrTx/>
              <a:buSzTx/>
              <a:buFont typeface="Arial" panose="020B0604020202020204" pitchFamily="34" charset="0"/>
              <a:buNone/>
              <a:tabLst/>
              <a:defRPr/>
            </a:pPr>
            <a:r>
              <a:rPr kumimoji="0" lang="en-US" sz="15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Nexxen expected to invest at least </a:t>
            </a:r>
            <a:r>
              <a:rPr kumimoji="0" lang="en-US" sz="1600" b="0" i="0" u="none" strike="noStrike" kern="100" cap="none" spc="0" normalizeH="0" baseline="0" noProof="0" dirty="0">
                <a:ln>
                  <a:noFill/>
                </a:ln>
                <a:solidFill>
                  <a:srgbClr val="8CF585"/>
                </a:solidFill>
                <a:effectLst/>
                <a:uLnTx/>
                <a:uFillTx/>
                <a:latin typeface="Arial"/>
                <a:ea typeface="Aptos" panose="020B0004020202020204" pitchFamily="34" charset="0"/>
                <a:cs typeface="Times New Roman" panose="02020603050405020304" pitchFamily="18" charset="0"/>
              </a:rPr>
              <a:t>$245M </a:t>
            </a:r>
            <a:r>
              <a:rPr kumimoji="0" lang="en-US" sz="15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in repurchase programs from 2022 – 2025 (</a:t>
            </a:r>
            <a:r>
              <a:rPr kumimoji="0" lang="en-US" sz="1600" b="0" i="0" u="none" strike="noStrike" kern="100" cap="none" spc="0" normalizeH="0" baseline="0" noProof="0" dirty="0">
                <a:ln>
                  <a:noFill/>
                </a:ln>
                <a:solidFill>
                  <a:srgbClr val="8CF585"/>
                </a:solidFill>
                <a:effectLst/>
                <a:uLnTx/>
                <a:uFillTx/>
                <a:latin typeface="Arial"/>
                <a:ea typeface="Aptos" panose="020B0004020202020204" pitchFamily="34" charset="0"/>
                <a:cs typeface="Times New Roman" panose="02020603050405020304" pitchFamily="18" charset="0"/>
              </a:rPr>
              <a:t>at least $88M in 2025</a:t>
            </a:r>
            <a:r>
              <a:rPr kumimoji="0" lang="en-US" sz="15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a:t>
            </a:r>
          </a:p>
          <a:p>
            <a:pPr marL="0" marR="0" lvl="0" indent="0" algn="ctr" defTabSz="914400" rtl="0" eaLnBrk="1" fontAlgn="auto" latinLnBrk="0" hangingPunct="1">
              <a:lnSpc>
                <a:spcPct val="110000"/>
              </a:lnSpc>
              <a:spcBef>
                <a:spcPts val="900"/>
              </a:spcBef>
              <a:spcAft>
                <a:spcPts val="800"/>
              </a:spcAft>
              <a:buClrTx/>
              <a:buSzTx/>
              <a:buFont typeface="Arial" panose="020B0604020202020204" pitchFamily="34" charset="0"/>
              <a:buNone/>
              <a:tabLst/>
              <a:defRPr/>
            </a:pPr>
            <a:r>
              <a:rPr kumimoji="0" lang="en-US" sz="1500" b="0" i="0" u="none" strike="noStrike" kern="100" cap="none" spc="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Planning to continue repurchasing shares while valuation remains below AdTech peers</a:t>
            </a:r>
          </a:p>
        </p:txBody>
      </p:sp>
      <p:pic>
        <p:nvPicPr>
          <p:cNvPr id="3" name="Graphic 2">
            <a:extLst>
              <a:ext uri="{FF2B5EF4-FFF2-40B4-BE49-F238E27FC236}">
                <a16:creationId xmlns:a16="http://schemas.microsoft.com/office/drawing/2014/main" id="{AA4916DF-E7D0-9260-16BB-6F41354D01FF}"/>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9410394" y="1539200"/>
            <a:ext cx="1228562" cy="1228562"/>
          </a:xfrm>
          <a:prstGeom prst="rect">
            <a:avLst/>
          </a:prstGeom>
        </p:spPr>
      </p:pic>
      <p:pic>
        <p:nvPicPr>
          <p:cNvPr id="4" name="Graphic 3">
            <a:extLst>
              <a:ext uri="{FF2B5EF4-FFF2-40B4-BE49-F238E27FC236}">
                <a16:creationId xmlns:a16="http://schemas.microsoft.com/office/drawing/2014/main" id="{37CA2410-E84D-940F-4DD0-940157E927C2}"/>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1660041" y="1533370"/>
            <a:ext cx="1187924" cy="1187924"/>
          </a:xfrm>
          <a:prstGeom prst="rect">
            <a:avLst/>
          </a:prstGeom>
        </p:spPr>
      </p:pic>
      <p:pic>
        <p:nvPicPr>
          <p:cNvPr id="5" name="Graphic 4">
            <a:extLst>
              <a:ext uri="{FF2B5EF4-FFF2-40B4-BE49-F238E27FC236}">
                <a16:creationId xmlns:a16="http://schemas.microsoft.com/office/drawing/2014/main" id="{169C8EC2-26B3-F6A7-73DF-4B7D8A0118B1}"/>
              </a:ext>
            </a:extLst>
          </p:cNvPr>
          <p:cNvPicPr>
            <a:picLocks noChangeAspect="1"/>
          </p:cNvPicPr>
          <p:nvPr/>
        </p:nvPicPr>
        <p:blipFill>
          <a:blip r:embed="rId8">
            <a:extLst>
              <a:ext uri="{96DAC541-7B7A-43D3-8B79-37D633B846F1}">
                <asvg:svgBlip xmlns:asvg="http://schemas.microsoft.com/office/drawing/2016/SVG/main" r:embed="rId9"/>
              </a:ext>
            </a:extLst>
          </a:blip>
          <a:srcRect/>
          <a:stretch/>
        </p:blipFill>
        <p:spPr>
          <a:xfrm>
            <a:off x="5488044" y="1533370"/>
            <a:ext cx="1187924" cy="1187924"/>
          </a:xfrm>
          <a:prstGeom prst="rect">
            <a:avLst/>
          </a:prstGeom>
        </p:spPr>
      </p:pic>
      <p:pic>
        <p:nvPicPr>
          <p:cNvPr id="7" name="Graphic 6">
            <a:extLst>
              <a:ext uri="{FF2B5EF4-FFF2-40B4-BE49-F238E27FC236}">
                <a16:creationId xmlns:a16="http://schemas.microsoft.com/office/drawing/2014/main" id="{77BE818B-9F64-A9AA-DE10-077C3695CB0A}"/>
              </a:ext>
            </a:extLst>
          </p:cNvPr>
          <p:cNvPicPr>
            <a:picLocks noGrp="1" noRot="1" noMove="1" noResize="1" noEditPoints="1" noAdjustHandles="1" noChangeArrowheads="1" noChangeShapeType="1" noCrop="1"/>
          </p:cNvPicPr>
          <p:nvPr/>
        </p:nvPicPr>
        <p:blipFill>
          <a:blip r:embed="rId10">
            <a:extLst>
              <a:ext uri="{96DAC541-7B7A-43D3-8B79-37D633B846F1}">
                <asvg:svgBlip xmlns:asvg="http://schemas.microsoft.com/office/drawing/2016/SVG/main" r:embed="rId11"/>
              </a:ext>
            </a:extLst>
          </a:blip>
          <a:stretch>
            <a:fillRect/>
          </a:stretch>
        </p:blipFill>
        <p:spPr>
          <a:xfrm>
            <a:off x="10753974" y="6415613"/>
            <a:ext cx="1185072" cy="290222"/>
          </a:xfrm>
          <a:prstGeom prst="rect">
            <a:avLst/>
          </a:prstGeom>
        </p:spPr>
      </p:pic>
      <p:sp>
        <p:nvSpPr>
          <p:cNvPr id="9" name="TextBox 8">
            <a:extLst>
              <a:ext uri="{FF2B5EF4-FFF2-40B4-BE49-F238E27FC236}">
                <a16:creationId xmlns:a16="http://schemas.microsoft.com/office/drawing/2014/main" id="{17DAC679-D1C8-3E2D-970D-040BF7B90B91}"/>
              </a:ext>
            </a:extLst>
          </p:cNvPr>
          <p:cNvSpPr txBox="1">
            <a:spLocks noGrp="1" noRot="1" noMove="1" noResize="1" noEditPoints="1" noAdjustHandles="1" noChangeArrowheads="1" noChangeShapeType="1"/>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spTree>
    <p:extLst>
      <p:ext uri="{BB962C8B-B14F-4D97-AF65-F5344CB8AC3E}">
        <p14:creationId xmlns:p14="http://schemas.microsoft.com/office/powerpoint/2010/main" val="225746318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MasterSp="0">
  <p:cSld>
    <p:bg>
      <p:bgPr>
        <a:gradFill>
          <a:gsLst>
            <a:gs pos="2000">
              <a:schemeClr val="accent1"/>
            </a:gs>
            <a:gs pos="100000">
              <a:schemeClr val="accent2"/>
            </a:gs>
          </a:gsLst>
          <a:lin ang="2700000" scaled="0"/>
        </a:gradFill>
        <a:effectLst/>
      </p:bgPr>
    </p:bg>
    <p:spTree>
      <p:nvGrpSpPr>
        <p:cNvPr id="1" name="">
          <a:extLst>
            <a:ext uri="{FF2B5EF4-FFF2-40B4-BE49-F238E27FC236}">
              <a16:creationId xmlns:a16="http://schemas.microsoft.com/office/drawing/2014/main" id="{0A71FB8E-4D83-2A06-FFC5-40A048FDAADE}"/>
            </a:ext>
          </a:extLst>
        </p:cNvPr>
        <p:cNvGrpSpPr/>
        <p:nvPr/>
      </p:nvGrpSpPr>
      <p:grpSpPr>
        <a:xfrm>
          <a:off x="0" y="0"/>
          <a:ext cx="0" cy="0"/>
          <a:chOff x="0" y="0"/>
          <a:chExt cx="0" cy="0"/>
        </a:xfrm>
      </p:grpSpPr>
      <p:pic>
        <p:nvPicPr>
          <p:cNvPr id="22" name="Picture 21">
            <a:extLst>
              <a:ext uri="{FF2B5EF4-FFF2-40B4-BE49-F238E27FC236}">
                <a16:creationId xmlns:a16="http://schemas.microsoft.com/office/drawing/2014/main" id="{562BD2B1-ED5C-8DD5-259E-51EE2C0646F4}"/>
              </a:ext>
            </a:extLst>
          </p:cNvPr>
          <p:cNvPicPr>
            <a:picLocks noChangeAspect="1"/>
          </p:cNvPicPr>
          <p:nvPr/>
        </p:nvPicPr>
        <p:blipFill>
          <a:blip r:embed="rId3">
            <a:alphaModFix amt="14000"/>
          </a:blip>
          <a:srcRect/>
          <a:stretch/>
        </p:blipFill>
        <p:spPr>
          <a:xfrm flipH="1">
            <a:off x="0" y="0"/>
            <a:ext cx="12192000" cy="6858000"/>
          </a:xfrm>
          <a:prstGeom prst="rect">
            <a:avLst/>
          </a:prstGeom>
        </p:spPr>
      </p:pic>
      <p:sp>
        <p:nvSpPr>
          <p:cNvPr id="7" name="Title 3">
            <a:extLst>
              <a:ext uri="{FF2B5EF4-FFF2-40B4-BE49-F238E27FC236}">
                <a16:creationId xmlns:a16="http://schemas.microsoft.com/office/drawing/2014/main" id="{B1BE883C-EA1C-9A7D-E9A5-D6B8CF6D9B57}"/>
              </a:ext>
            </a:extLst>
          </p:cNvPr>
          <p:cNvSpPr>
            <a:spLocks noGrp="1"/>
          </p:cNvSpPr>
          <p:nvPr>
            <p:ph type="title"/>
          </p:nvPr>
        </p:nvSpPr>
        <p:spPr>
          <a:xfrm>
            <a:off x="495300" y="377320"/>
            <a:ext cx="11201400" cy="456022"/>
          </a:xfrm>
        </p:spPr>
        <p:txBody>
          <a:bodyPr/>
          <a:lstStyle/>
          <a:p>
            <a:pPr marL="0" marR="0">
              <a:lnSpc>
                <a:spcPct val="110000"/>
              </a:lnSpc>
              <a:spcAft>
                <a:spcPts val="800"/>
              </a:spcAft>
            </a:pPr>
            <a:r>
              <a:rPr lang="en-US" b="1" kern="100" dirty="0">
                <a:solidFill>
                  <a:schemeClr val="bg2"/>
                </a:solidFill>
                <a:latin typeface="Poppins SemiBold" pitchFamily="2" charset="77"/>
                <a:cs typeface="Poppins SemiBold" pitchFamily="2" charset="77"/>
              </a:rPr>
              <a:t>Relationships that Last</a:t>
            </a:r>
          </a:p>
        </p:txBody>
      </p:sp>
      <p:sp>
        <p:nvSpPr>
          <p:cNvPr id="8" name="TextBox 7">
            <a:extLst>
              <a:ext uri="{FF2B5EF4-FFF2-40B4-BE49-F238E27FC236}">
                <a16:creationId xmlns:a16="http://schemas.microsoft.com/office/drawing/2014/main" id="{30DE3EFC-2316-2E3D-1114-AA6ABB95AAE5}"/>
              </a:ext>
            </a:extLst>
          </p:cNvPr>
          <p:cNvSpPr txBox="1"/>
          <p:nvPr/>
        </p:nvSpPr>
        <p:spPr>
          <a:xfrm>
            <a:off x="495300" y="1745576"/>
            <a:ext cx="4336582" cy="530851"/>
          </a:xfrm>
          <a:prstGeom prst="rect">
            <a:avLst/>
          </a:prstGeom>
          <a:noFill/>
        </p:spPr>
        <p:txBody>
          <a:bodyPr rot="0" spcFirstLastPara="0" vertOverflow="overflow" horzOverflow="overflow" vert="horz" wrap="square" lIns="0" tIns="45720" rIns="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FFFFFF"/>
                </a:solidFill>
                <a:effectLst/>
                <a:uLnTx/>
                <a:uFillTx/>
                <a:latin typeface="Arial"/>
                <a:ea typeface="+mn-ea"/>
                <a:cs typeface="Poppins" pitchFamily="2" charset="77"/>
              </a:rPr>
              <a:t>CONTRIBUTION EX-TAC PER CUSTOMER</a:t>
            </a:r>
          </a:p>
          <a:p>
            <a:pPr marL="0" marR="0" lvl="0" indent="0" algn="l" defTabSz="914400" rtl="0" eaLnBrk="1" fontAlgn="auto" latinLnBrk="0" hangingPunct="1">
              <a:lnSpc>
                <a:spcPct val="110000"/>
              </a:lnSpc>
              <a:spcBef>
                <a:spcPts val="100"/>
              </a:spcBef>
              <a:spcAft>
                <a:spcPts val="0"/>
              </a:spcAft>
              <a:buClrTx/>
              <a:buSzTx/>
              <a:buFontTx/>
              <a:buNone/>
              <a:tabLst/>
              <a:defRPr/>
            </a:pPr>
            <a:r>
              <a:rPr kumimoji="0" lang="en-US" sz="1100" b="0" i="1" u="none" strike="noStrike" kern="1200" cap="none" spc="0" normalizeH="0" baseline="0" noProof="0" dirty="0">
                <a:ln>
                  <a:noFill/>
                </a:ln>
                <a:solidFill>
                  <a:srgbClr val="FFFFFF"/>
                </a:solidFill>
                <a:effectLst/>
                <a:uLnTx/>
                <a:uFillTx/>
                <a:latin typeface="Arial"/>
                <a:ea typeface="+mn-ea"/>
                <a:cs typeface="Arial" panose="020B0604020202020204" pitchFamily="34" charset="0"/>
              </a:rPr>
              <a:t>In Thousands</a:t>
            </a:r>
          </a:p>
        </p:txBody>
      </p:sp>
      <p:grpSp>
        <p:nvGrpSpPr>
          <p:cNvPr id="10" name="Group 9">
            <a:extLst>
              <a:ext uri="{FF2B5EF4-FFF2-40B4-BE49-F238E27FC236}">
                <a16:creationId xmlns:a16="http://schemas.microsoft.com/office/drawing/2014/main" id="{5154FB36-B431-81EE-C59D-3BD1E0D88C10}"/>
              </a:ext>
            </a:extLst>
          </p:cNvPr>
          <p:cNvGrpSpPr/>
          <p:nvPr/>
        </p:nvGrpSpPr>
        <p:grpSpPr>
          <a:xfrm>
            <a:off x="1399641" y="5844276"/>
            <a:ext cx="2969704" cy="430199"/>
            <a:chOff x="5834571" y="1557826"/>
            <a:chExt cx="2969704" cy="430199"/>
          </a:xfrm>
        </p:grpSpPr>
        <p:grpSp>
          <p:nvGrpSpPr>
            <p:cNvPr id="11" name="Group 10">
              <a:extLst>
                <a:ext uri="{FF2B5EF4-FFF2-40B4-BE49-F238E27FC236}">
                  <a16:creationId xmlns:a16="http://schemas.microsoft.com/office/drawing/2014/main" id="{824853DF-CC95-5EB5-B96E-27CEC1B6CE1F}"/>
                </a:ext>
              </a:extLst>
            </p:cNvPr>
            <p:cNvGrpSpPr/>
            <p:nvPr/>
          </p:nvGrpSpPr>
          <p:grpSpPr>
            <a:xfrm>
              <a:off x="5961610" y="1557826"/>
              <a:ext cx="2842665" cy="430199"/>
              <a:chOff x="5961610" y="1557826"/>
              <a:chExt cx="2842665" cy="430199"/>
            </a:xfrm>
          </p:grpSpPr>
          <p:grpSp>
            <p:nvGrpSpPr>
              <p:cNvPr id="15" name="Group 14">
                <a:extLst>
                  <a:ext uri="{FF2B5EF4-FFF2-40B4-BE49-F238E27FC236}">
                    <a16:creationId xmlns:a16="http://schemas.microsoft.com/office/drawing/2014/main" id="{21D7FCC9-7CEB-A3EC-55EF-6F732D3D9356}"/>
                  </a:ext>
                </a:extLst>
              </p:cNvPr>
              <p:cNvGrpSpPr/>
              <p:nvPr/>
            </p:nvGrpSpPr>
            <p:grpSpPr>
              <a:xfrm>
                <a:off x="5961610" y="1557826"/>
                <a:ext cx="2842665" cy="184666"/>
                <a:chOff x="2733769" y="-1273738"/>
                <a:chExt cx="2842665" cy="184666"/>
              </a:xfrm>
            </p:grpSpPr>
            <p:sp>
              <p:nvSpPr>
                <p:cNvPr id="17" name="TextBox 16">
                  <a:extLst>
                    <a:ext uri="{FF2B5EF4-FFF2-40B4-BE49-F238E27FC236}">
                      <a16:creationId xmlns:a16="http://schemas.microsoft.com/office/drawing/2014/main" id="{F8904046-F190-76C7-B526-851266F39FF0}"/>
                    </a:ext>
                  </a:extLst>
                </p:cNvPr>
                <p:cNvSpPr txBox="1"/>
                <p:nvPr/>
              </p:nvSpPr>
              <p:spPr>
                <a:xfrm>
                  <a:off x="2962275" y="-1273738"/>
                  <a:ext cx="2614159" cy="184666"/>
                </a:xfrm>
                <a:prstGeom prst="rect">
                  <a:avLst/>
                </a:prstGeom>
                <a:noFill/>
              </p:spPr>
              <p:txBody>
                <a:bodyPr wrap="square" lIns="0" tIns="0" rIns="0" bIns="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mn-cs"/>
                    </a:rPr>
                    <a:t>Contribution ex-TAC per Customer</a:t>
                  </a:r>
                </a:p>
              </p:txBody>
            </p:sp>
            <p:sp>
              <p:nvSpPr>
                <p:cNvPr id="18" name="Rectangle 17">
                  <a:extLst>
                    <a:ext uri="{FF2B5EF4-FFF2-40B4-BE49-F238E27FC236}">
                      <a16:creationId xmlns:a16="http://schemas.microsoft.com/office/drawing/2014/main" id="{014543C8-0EFE-81AB-6F43-DD1150589A66}"/>
                    </a:ext>
                  </a:extLst>
                </p:cNvPr>
                <p:cNvSpPr/>
                <p:nvPr/>
              </p:nvSpPr>
              <p:spPr>
                <a:xfrm>
                  <a:off x="2733769" y="-1252795"/>
                  <a:ext cx="142782" cy="142782"/>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Arial"/>
                    <a:ea typeface="+mn-ea"/>
                    <a:cs typeface="+mn-cs"/>
                  </a:endParaRPr>
                </a:p>
              </p:txBody>
            </p:sp>
          </p:grpSp>
          <p:sp>
            <p:nvSpPr>
              <p:cNvPr id="16" name="TextBox 15">
                <a:extLst>
                  <a:ext uri="{FF2B5EF4-FFF2-40B4-BE49-F238E27FC236}">
                    <a16:creationId xmlns:a16="http://schemas.microsoft.com/office/drawing/2014/main" id="{A4BC4EAD-218D-E117-A75E-CAC258C8A885}"/>
                  </a:ext>
                </a:extLst>
              </p:cNvPr>
              <p:cNvSpPr txBox="1"/>
              <p:nvPr/>
            </p:nvSpPr>
            <p:spPr>
              <a:xfrm>
                <a:off x="6190116" y="1803359"/>
                <a:ext cx="2587679" cy="184666"/>
              </a:xfrm>
              <a:prstGeom prst="rect">
                <a:avLst/>
              </a:prstGeom>
              <a:noFill/>
            </p:spPr>
            <p:txBody>
              <a:bodyPr wrap="square" lIns="0" tIns="0" rIns="0" bIns="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mn-cs"/>
                  </a:rPr>
                  <a:t>Contribution ex-TAC Retention Rate </a:t>
                </a:r>
              </a:p>
            </p:txBody>
          </p:sp>
        </p:grpSp>
        <p:grpSp>
          <p:nvGrpSpPr>
            <p:cNvPr id="12" name="Group 11">
              <a:extLst>
                <a:ext uri="{FF2B5EF4-FFF2-40B4-BE49-F238E27FC236}">
                  <a16:creationId xmlns:a16="http://schemas.microsoft.com/office/drawing/2014/main" id="{D74FBE28-18EC-9E22-50E3-4BC31CE5C5ED}"/>
                </a:ext>
              </a:extLst>
            </p:cNvPr>
            <p:cNvGrpSpPr/>
            <p:nvPr/>
          </p:nvGrpSpPr>
          <p:grpSpPr>
            <a:xfrm>
              <a:off x="5834571" y="1860338"/>
              <a:ext cx="287338" cy="101600"/>
              <a:chOff x="7397750" y="1217083"/>
              <a:chExt cx="287338" cy="101600"/>
            </a:xfrm>
          </p:grpSpPr>
          <p:cxnSp>
            <p:nvCxnSpPr>
              <p:cNvPr id="13" name="Straight Connector 12">
                <a:extLst>
                  <a:ext uri="{FF2B5EF4-FFF2-40B4-BE49-F238E27FC236}">
                    <a16:creationId xmlns:a16="http://schemas.microsoft.com/office/drawing/2014/main" id="{8D368FEB-6938-24B7-1BB4-43EA8871E3FE}"/>
                  </a:ext>
                </a:extLst>
              </p:cNvPr>
              <p:cNvCxnSpPr>
                <a:cxnSpLocks/>
              </p:cNvCxnSpPr>
              <p:nvPr/>
            </p:nvCxnSpPr>
            <p:spPr>
              <a:xfrm flipH="1">
                <a:off x="7397750" y="1267883"/>
                <a:ext cx="287338" cy="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3CF5B03-5137-4102-5764-00F06C3748EA}"/>
                  </a:ext>
                </a:extLst>
              </p:cNvPr>
              <p:cNvSpPr/>
              <p:nvPr/>
            </p:nvSpPr>
            <p:spPr>
              <a:xfrm>
                <a:off x="7490619" y="1217083"/>
                <a:ext cx="101600" cy="101600"/>
              </a:xfrm>
              <a:prstGeom prst="ellips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Arial"/>
                  <a:ea typeface="+mn-ea"/>
                  <a:cs typeface="+mn-cs"/>
                </a:endParaRPr>
              </a:p>
            </p:txBody>
          </p:sp>
        </p:grpSp>
      </p:grpSp>
      <p:grpSp>
        <p:nvGrpSpPr>
          <p:cNvPr id="41" name="Group 40">
            <a:extLst>
              <a:ext uri="{FF2B5EF4-FFF2-40B4-BE49-F238E27FC236}">
                <a16:creationId xmlns:a16="http://schemas.microsoft.com/office/drawing/2014/main" id="{34A59392-93DD-2361-BFDE-C8E0EEBBA8AB}"/>
              </a:ext>
            </a:extLst>
          </p:cNvPr>
          <p:cNvGrpSpPr/>
          <p:nvPr/>
        </p:nvGrpSpPr>
        <p:grpSpPr>
          <a:xfrm>
            <a:off x="6829570" y="3862653"/>
            <a:ext cx="4491100" cy="2006600"/>
            <a:chOff x="6829570" y="3826933"/>
            <a:chExt cx="4430695" cy="2006600"/>
          </a:xfrm>
        </p:grpSpPr>
        <p:grpSp>
          <p:nvGrpSpPr>
            <p:cNvPr id="33" name="Group 32">
              <a:extLst>
                <a:ext uri="{FF2B5EF4-FFF2-40B4-BE49-F238E27FC236}">
                  <a16:creationId xmlns:a16="http://schemas.microsoft.com/office/drawing/2014/main" id="{C29817C8-E014-6556-D5F5-B874E2E6CE54}"/>
                </a:ext>
              </a:extLst>
            </p:cNvPr>
            <p:cNvGrpSpPr/>
            <p:nvPr/>
          </p:nvGrpSpPr>
          <p:grpSpPr>
            <a:xfrm>
              <a:off x="6829570" y="3826933"/>
              <a:ext cx="2006600" cy="2006600"/>
              <a:chOff x="6626727" y="3691467"/>
              <a:chExt cx="2277532" cy="2277532"/>
            </a:xfrm>
          </p:grpSpPr>
          <p:sp>
            <p:nvSpPr>
              <p:cNvPr id="3" name="Arc 2">
                <a:extLst>
                  <a:ext uri="{FF2B5EF4-FFF2-40B4-BE49-F238E27FC236}">
                    <a16:creationId xmlns:a16="http://schemas.microsoft.com/office/drawing/2014/main" id="{70611687-9EB1-3052-165D-6CCFE1A4E9D5}"/>
                  </a:ext>
                </a:extLst>
              </p:cNvPr>
              <p:cNvSpPr/>
              <p:nvPr/>
            </p:nvSpPr>
            <p:spPr>
              <a:xfrm>
                <a:off x="6626727" y="3691467"/>
                <a:ext cx="2277532" cy="2277532"/>
              </a:xfrm>
              <a:prstGeom prst="arc">
                <a:avLst>
                  <a:gd name="adj1" fmla="val 10853971"/>
                  <a:gd name="adj2" fmla="val 10841170"/>
                </a:avLst>
              </a:prstGeom>
              <a:ln w="203200">
                <a:solidFill>
                  <a:schemeClr val="accent3"/>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Arial"/>
                  <a:ea typeface="+mn-ea"/>
                  <a:cs typeface="+mn-cs"/>
                </a:endParaRPr>
              </a:p>
            </p:txBody>
          </p:sp>
          <p:grpSp>
            <p:nvGrpSpPr>
              <p:cNvPr id="4" name="Group 3">
                <a:extLst>
                  <a:ext uri="{FF2B5EF4-FFF2-40B4-BE49-F238E27FC236}">
                    <a16:creationId xmlns:a16="http://schemas.microsoft.com/office/drawing/2014/main" id="{F481F2CE-A41B-16D7-4100-980AF9F011C0}"/>
                  </a:ext>
                </a:extLst>
              </p:cNvPr>
              <p:cNvGrpSpPr/>
              <p:nvPr/>
            </p:nvGrpSpPr>
            <p:grpSpPr>
              <a:xfrm>
                <a:off x="6626727" y="3691467"/>
                <a:ext cx="2277532" cy="2277532"/>
                <a:chOff x="6510867" y="3259667"/>
                <a:chExt cx="2413000" cy="2413000"/>
              </a:xfrm>
            </p:grpSpPr>
            <p:sp>
              <p:nvSpPr>
                <p:cNvPr id="5" name="Arc 4">
                  <a:extLst>
                    <a:ext uri="{FF2B5EF4-FFF2-40B4-BE49-F238E27FC236}">
                      <a16:creationId xmlns:a16="http://schemas.microsoft.com/office/drawing/2014/main" id="{73631212-CE84-17F4-01A6-0E1520AC7D04}"/>
                    </a:ext>
                  </a:extLst>
                </p:cNvPr>
                <p:cNvSpPr/>
                <p:nvPr/>
              </p:nvSpPr>
              <p:spPr>
                <a:xfrm>
                  <a:off x="6510867" y="3259667"/>
                  <a:ext cx="2413000" cy="2413000"/>
                </a:xfrm>
                <a:prstGeom prst="arc">
                  <a:avLst>
                    <a:gd name="adj1" fmla="val 16200000"/>
                    <a:gd name="adj2" fmla="val 10841170"/>
                  </a:avLst>
                </a:prstGeom>
                <a:ln w="203200" cap="rnd">
                  <a:solidFill>
                    <a:schemeClr val="accent4"/>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Arial"/>
                    <a:ea typeface="+mn-ea"/>
                    <a:cs typeface="+mn-cs"/>
                  </a:endParaRPr>
                </a:p>
              </p:txBody>
            </p:sp>
            <p:sp>
              <p:nvSpPr>
                <p:cNvPr id="6" name="TextBox 5">
                  <a:extLst>
                    <a:ext uri="{FF2B5EF4-FFF2-40B4-BE49-F238E27FC236}">
                      <a16:creationId xmlns:a16="http://schemas.microsoft.com/office/drawing/2014/main" id="{5E52F05D-6794-DFB5-5FC8-36A21A43E554}"/>
                    </a:ext>
                  </a:extLst>
                </p:cNvPr>
                <p:cNvSpPr txBox="1"/>
                <p:nvPr/>
              </p:nvSpPr>
              <p:spPr>
                <a:xfrm>
                  <a:off x="6544297" y="4041135"/>
                  <a:ext cx="2303368" cy="887187"/>
                </a:xfrm>
                <a:prstGeom prst="rect">
                  <a:avLst/>
                </a:prstGeom>
                <a:noFill/>
              </p:spPr>
              <p:txBody>
                <a:bodyPr rot="0" spcFirstLastPara="0" vertOverflow="overflow" horzOverflow="overflow" vert="horz" wrap="square" lIns="0" tIns="45720" rIns="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8CF585"/>
                      </a:solidFill>
                      <a:effectLst/>
                      <a:uLnTx/>
                      <a:uFillTx/>
                      <a:latin typeface="Poppins" panose="00000500000000000000" pitchFamily="2" charset="0"/>
                      <a:ea typeface="+mn-ea"/>
                      <a:cs typeface="Poppins" panose="00000500000000000000" pitchFamily="2" charset="0"/>
                    </a:rPr>
                    <a:t>~75%</a:t>
                  </a:r>
                  <a:endParaRPr kumimoji="0" lang="en-US" sz="1050" b="0" i="0" u="none" strike="noStrike" kern="1200" cap="none" spc="0" normalizeH="0" baseline="0" noProof="0" dirty="0">
                    <a:ln>
                      <a:noFill/>
                    </a:ln>
                    <a:solidFill>
                      <a:srgbClr val="FFFFFF"/>
                    </a:solidFill>
                    <a:effectLst/>
                    <a:uLnTx/>
                    <a:uFillTx/>
                    <a:latin typeface="Arial"/>
                    <a:ea typeface="+mn-ea"/>
                    <a:cs typeface="Poppins" pitchFamily="2" charset="77"/>
                  </a:endParaRPr>
                </a:p>
              </p:txBody>
            </p:sp>
          </p:grpSp>
        </p:grpSp>
        <p:sp>
          <p:nvSpPr>
            <p:cNvPr id="19" name="TextBox 18">
              <a:extLst>
                <a:ext uri="{FF2B5EF4-FFF2-40B4-BE49-F238E27FC236}">
                  <a16:creationId xmlns:a16="http://schemas.microsoft.com/office/drawing/2014/main" id="{2CF56036-31FA-F7D0-E96B-7D89114B0B1F}"/>
                </a:ext>
              </a:extLst>
            </p:cNvPr>
            <p:cNvSpPr txBox="1"/>
            <p:nvPr/>
          </p:nvSpPr>
          <p:spPr>
            <a:xfrm>
              <a:off x="9202864" y="4319291"/>
              <a:ext cx="2057401" cy="1258871"/>
            </a:xfrm>
            <a:prstGeom prst="rect">
              <a:avLst/>
            </a:prstGeom>
            <a:noFill/>
          </p:spPr>
          <p:txBody>
            <a:bodyPr rot="0" spcFirstLastPara="0" vertOverflow="overflow" horzOverflow="overflow" vert="horz" wrap="square" lIns="0" tIns="45720" rIns="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Arial"/>
                  <a:ea typeface="+mn-ea"/>
                  <a:cs typeface="Poppins" pitchFamily="2" charset="77"/>
                </a:rPr>
                <a:t>of Contribution ex-TAC in FY 2024 tied to customers leveraging Nexxen since 2021 or earlier</a:t>
              </a:r>
            </a:p>
          </p:txBody>
        </p:sp>
      </p:grpSp>
      <p:graphicFrame>
        <p:nvGraphicFramePr>
          <p:cNvPr id="20" name="Chart 19">
            <a:extLst>
              <a:ext uri="{FF2B5EF4-FFF2-40B4-BE49-F238E27FC236}">
                <a16:creationId xmlns:a16="http://schemas.microsoft.com/office/drawing/2014/main" id="{C0134702-D249-4D68-826A-45552F3D3CC2}"/>
              </a:ext>
            </a:extLst>
          </p:cNvPr>
          <p:cNvGraphicFramePr/>
          <p:nvPr/>
        </p:nvGraphicFramePr>
        <p:xfrm>
          <a:off x="88900" y="3031959"/>
          <a:ext cx="5626100" cy="2513621"/>
        </p:xfrm>
        <a:graphic>
          <a:graphicData uri="http://schemas.openxmlformats.org/drawingml/2006/chart">
            <c:chart xmlns:c="http://schemas.openxmlformats.org/drawingml/2006/chart" xmlns:r="http://schemas.openxmlformats.org/officeDocument/2006/relationships" r:id="rId4"/>
          </a:graphicData>
        </a:graphic>
      </p:graphicFrame>
      <p:sp>
        <p:nvSpPr>
          <p:cNvPr id="40" name="Rectangle: Top Corners Rounded 39">
            <a:extLst>
              <a:ext uri="{FF2B5EF4-FFF2-40B4-BE49-F238E27FC236}">
                <a16:creationId xmlns:a16="http://schemas.microsoft.com/office/drawing/2014/main" id="{C6030D10-3B4F-5488-7FDD-42995C617F32}"/>
              </a:ext>
            </a:extLst>
          </p:cNvPr>
          <p:cNvSpPr/>
          <p:nvPr/>
        </p:nvSpPr>
        <p:spPr>
          <a:xfrm rot="16200000">
            <a:off x="7975602" y="-836347"/>
            <a:ext cx="1828800" cy="6604001"/>
          </a:xfrm>
          <a:prstGeom prst="round2SameRect">
            <a:avLst>
              <a:gd name="adj1" fmla="val 50000"/>
              <a:gd name="adj2" fmla="val 0"/>
            </a:avLst>
          </a:prstGeom>
          <a:solidFill>
            <a:schemeClr val="accent1">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pic>
        <p:nvPicPr>
          <p:cNvPr id="34" name="Graphic 33">
            <a:extLst>
              <a:ext uri="{FF2B5EF4-FFF2-40B4-BE49-F238E27FC236}">
                <a16:creationId xmlns:a16="http://schemas.microsoft.com/office/drawing/2014/main" id="{B7C7AC68-D330-8AFD-2B66-FDA16579F08D}"/>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7719615" y="1795571"/>
            <a:ext cx="619282" cy="619282"/>
          </a:xfrm>
          <a:prstGeom prst="rect">
            <a:avLst/>
          </a:prstGeom>
        </p:spPr>
      </p:pic>
      <p:pic>
        <p:nvPicPr>
          <p:cNvPr id="36" name="Graphic 35">
            <a:extLst>
              <a:ext uri="{FF2B5EF4-FFF2-40B4-BE49-F238E27FC236}">
                <a16:creationId xmlns:a16="http://schemas.microsoft.com/office/drawing/2014/main" id="{2EB702C3-3E7C-B482-1C12-717481C0147F}"/>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8765797" y="1795571"/>
            <a:ext cx="619282" cy="619282"/>
          </a:xfrm>
          <a:prstGeom prst="rect">
            <a:avLst/>
          </a:prstGeom>
        </p:spPr>
      </p:pic>
      <p:pic>
        <p:nvPicPr>
          <p:cNvPr id="37" name="Graphic 36">
            <a:extLst>
              <a:ext uri="{FF2B5EF4-FFF2-40B4-BE49-F238E27FC236}">
                <a16:creationId xmlns:a16="http://schemas.microsoft.com/office/drawing/2014/main" id="{1954DDFB-052B-FBA7-2193-CBB0DFEB8EE1}"/>
              </a:ext>
            </a:extLst>
          </p:cNvPr>
          <p:cNvPicPr>
            <a:picLocks noChangeAspect="1"/>
          </p:cNvPicPr>
          <p:nvPr/>
        </p:nvPicPr>
        <p:blipFill>
          <a:blip r:embed="rId9">
            <a:extLst>
              <a:ext uri="{96DAC541-7B7A-43D3-8B79-37D633B846F1}">
                <asvg:svgBlip xmlns:asvg="http://schemas.microsoft.com/office/drawing/2016/SVG/main" r:embed="rId10"/>
              </a:ext>
            </a:extLst>
          </a:blip>
          <a:srcRect/>
          <a:stretch/>
        </p:blipFill>
        <p:spPr>
          <a:xfrm>
            <a:off x="9823900" y="1795571"/>
            <a:ext cx="619282" cy="619282"/>
          </a:xfrm>
          <a:prstGeom prst="rect">
            <a:avLst/>
          </a:prstGeom>
        </p:spPr>
      </p:pic>
      <p:pic>
        <p:nvPicPr>
          <p:cNvPr id="38" name="Graphic 37">
            <a:extLst>
              <a:ext uri="{FF2B5EF4-FFF2-40B4-BE49-F238E27FC236}">
                <a16:creationId xmlns:a16="http://schemas.microsoft.com/office/drawing/2014/main" id="{EA45BFA2-8AAF-65EF-F477-041A4EB859DE}"/>
              </a:ext>
            </a:extLst>
          </p:cNvPr>
          <p:cNvPicPr>
            <a:picLocks noChangeAspect="1"/>
          </p:cNvPicPr>
          <p:nvPr/>
        </p:nvPicPr>
        <p:blipFill>
          <a:blip r:embed="rId11">
            <a:extLst>
              <a:ext uri="{96DAC541-7B7A-43D3-8B79-37D633B846F1}">
                <asvg:svgBlip xmlns:asvg="http://schemas.microsoft.com/office/drawing/2016/SVG/main" r:embed="rId12"/>
              </a:ext>
            </a:extLst>
          </a:blip>
          <a:srcRect/>
          <a:stretch/>
        </p:blipFill>
        <p:spPr>
          <a:xfrm>
            <a:off x="11061367" y="1795571"/>
            <a:ext cx="619282" cy="619282"/>
          </a:xfrm>
          <a:prstGeom prst="rect">
            <a:avLst/>
          </a:prstGeom>
        </p:spPr>
      </p:pic>
      <p:pic>
        <p:nvPicPr>
          <p:cNvPr id="39" name="Graphic 38">
            <a:extLst>
              <a:ext uri="{FF2B5EF4-FFF2-40B4-BE49-F238E27FC236}">
                <a16:creationId xmlns:a16="http://schemas.microsoft.com/office/drawing/2014/main" id="{F6835CEA-A202-1377-0C44-C0983246E574}"/>
              </a:ext>
            </a:extLst>
          </p:cNvPr>
          <p:cNvPicPr>
            <a:picLocks noChangeAspect="1"/>
          </p:cNvPicPr>
          <p:nvPr/>
        </p:nvPicPr>
        <p:blipFill>
          <a:blip r:embed="rId13">
            <a:extLst>
              <a:ext uri="{96DAC541-7B7A-43D3-8B79-37D633B846F1}">
                <asvg:svgBlip xmlns:asvg="http://schemas.microsoft.com/office/drawing/2016/SVG/main" r:embed="rId14"/>
              </a:ext>
            </a:extLst>
          </a:blip>
          <a:srcRect/>
          <a:stretch/>
        </p:blipFill>
        <p:spPr>
          <a:xfrm>
            <a:off x="6470227" y="1795571"/>
            <a:ext cx="619282" cy="619282"/>
          </a:xfrm>
          <a:prstGeom prst="rect">
            <a:avLst/>
          </a:prstGeom>
        </p:spPr>
      </p:pic>
      <p:sp>
        <p:nvSpPr>
          <p:cNvPr id="9" name="TextBox 8">
            <a:extLst>
              <a:ext uri="{FF2B5EF4-FFF2-40B4-BE49-F238E27FC236}">
                <a16:creationId xmlns:a16="http://schemas.microsoft.com/office/drawing/2014/main" id="{E1287B23-F3E9-4C2E-8D13-01F45AC3F561}"/>
              </a:ext>
            </a:extLst>
          </p:cNvPr>
          <p:cNvSpPr txBox="1"/>
          <p:nvPr/>
        </p:nvSpPr>
        <p:spPr>
          <a:xfrm>
            <a:off x="6206067" y="2425849"/>
            <a:ext cx="1206500" cy="889154"/>
          </a:xfrm>
          <a:prstGeom prst="rect">
            <a:avLst/>
          </a:prstGeom>
          <a:noFill/>
        </p:spPr>
        <p:txBody>
          <a:bodyPr rot="0" spcFirstLastPara="0" vertOverflow="overflow" horzOverflow="overflow" vert="horz" wrap="square" lIns="0" tIns="45720" rIns="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Robust Interconnected Offerings</a:t>
            </a:r>
          </a:p>
          <a:p>
            <a:pPr marL="0" marR="0" lvl="0" indent="0" algn="ctr" defTabSz="914400" rtl="0" eaLnBrk="1" fontAlgn="auto" latinLnBrk="0" hangingPunct="1">
              <a:lnSpc>
                <a:spcPct val="11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1" name="TextBox 20">
            <a:extLst>
              <a:ext uri="{FF2B5EF4-FFF2-40B4-BE49-F238E27FC236}">
                <a16:creationId xmlns:a16="http://schemas.microsoft.com/office/drawing/2014/main" id="{37A23509-57D1-AF79-934E-D74336AF99BA}"/>
              </a:ext>
            </a:extLst>
          </p:cNvPr>
          <p:cNvSpPr txBox="1"/>
          <p:nvPr/>
        </p:nvSpPr>
        <p:spPr>
          <a:xfrm>
            <a:off x="7477125" y="2425849"/>
            <a:ext cx="1109136" cy="686022"/>
          </a:xfrm>
          <a:prstGeom prst="rect">
            <a:avLst/>
          </a:prstGeom>
          <a:noFill/>
        </p:spPr>
        <p:txBody>
          <a:bodyPr rot="0" spcFirstLastPara="0" vertOverflow="overflow" horzOverflow="overflow" vert="horz" wrap="square" lIns="0" tIns="45720" rIns="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Strong Reach and Results</a:t>
            </a:r>
          </a:p>
          <a:p>
            <a:pPr marL="0" marR="0" lvl="0" indent="0" algn="ctr" defTabSz="914400" rtl="0" eaLnBrk="1" fontAlgn="auto" latinLnBrk="0" hangingPunct="1">
              <a:lnSpc>
                <a:spcPct val="11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4" name="TextBox 23">
            <a:extLst>
              <a:ext uri="{FF2B5EF4-FFF2-40B4-BE49-F238E27FC236}">
                <a16:creationId xmlns:a16="http://schemas.microsoft.com/office/drawing/2014/main" id="{DA2890F8-5F53-2DFC-1A74-19FAED9F571A}"/>
              </a:ext>
            </a:extLst>
          </p:cNvPr>
          <p:cNvSpPr txBox="1"/>
          <p:nvPr/>
        </p:nvSpPr>
        <p:spPr>
          <a:xfrm>
            <a:off x="8865886" y="2425849"/>
            <a:ext cx="402170" cy="279757"/>
          </a:xfrm>
          <a:prstGeom prst="rect">
            <a:avLst/>
          </a:prstGeom>
          <a:noFill/>
        </p:spPr>
        <p:txBody>
          <a:bodyPr rot="0" spcFirstLastPara="0" vertOverflow="overflow" horzOverflow="overflow" vert="horz" wrap="square" lIns="0" tIns="45720" rIns="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SPO</a:t>
            </a:r>
          </a:p>
        </p:txBody>
      </p:sp>
      <p:sp>
        <p:nvSpPr>
          <p:cNvPr id="26" name="TextBox 25">
            <a:extLst>
              <a:ext uri="{FF2B5EF4-FFF2-40B4-BE49-F238E27FC236}">
                <a16:creationId xmlns:a16="http://schemas.microsoft.com/office/drawing/2014/main" id="{049001DB-D647-24E8-FBC4-D7046FEAE6FA}"/>
              </a:ext>
            </a:extLst>
          </p:cNvPr>
          <p:cNvSpPr txBox="1"/>
          <p:nvPr/>
        </p:nvSpPr>
        <p:spPr>
          <a:xfrm>
            <a:off x="9583207" y="2425849"/>
            <a:ext cx="1100668" cy="482889"/>
          </a:xfrm>
          <a:prstGeom prst="rect">
            <a:avLst/>
          </a:prstGeom>
          <a:noFill/>
        </p:spPr>
        <p:txBody>
          <a:bodyPr rot="0" spcFirstLastPara="0" vertOverflow="overflow" horzOverflow="overflow" vert="horz" wrap="square" lIns="0" tIns="45720" rIns="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Data, Insights and GenAI</a:t>
            </a:r>
          </a:p>
        </p:txBody>
      </p:sp>
      <p:sp>
        <p:nvSpPr>
          <p:cNvPr id="27" name="TextBox 26">
            <a:extLst>
              <a:ext uri="{FF2B5EF4-FFF2-40B4-BE49-F238E27FC236}">
                <a16:creationId xmlns:a16="http://schemas.microsoft.com/office/drawing/2014/main" id="{43415516-1690-8E88-8930-E02B34D57458}"/>
              </a:ext>
            </a:extLst>
          </p:cNvPr>
          <p:cNvSpPr txBox="1"/>
          <p:nvPr/>
        </p:nvSpPr>
        <p:spPr>
          <a:xfrm>
            <a:off x="10951632" y="2425849"/>
            <a:ext cx="825502" cy="482889"/>
          </a:xfrm>
          <a:prstGeom prst="rect">
            <a:avLst/>
          </a:prstGeom>
          <a:noFill/>
        </p:spPr>
        <p:txBody>
          <a:bodyPr rot="0" spcFirstLastPara="0" vertOverflow="overflow" horzOverflow="overflow" vert="horz" wrap="square" lIns="0" tIns="45720" rIns="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Customer Service</a:t>
            </a:r>
          </a:p>
        </p:txBody>
      </p:sp>
      <p:pic>
        <p:nvPicPr>
          <p:cNvPr id="2" name="Graphic 1">
            <a:extLst>
              <a:ext uri="{FF2B5EF4-FFF2-40B4-BE49-F238E27FC236}">
                <a16:creationId xmlns:a16="http://schemas.microsoft.com/office/drawing/2014/main" id="{9881F930-81A4-B651-B3FD-78624D9FDEF8}"/>
              </a:ext>
            </a:extLst>
          </p:cNvPr>
          <p:cNvPicPr>
            <a:picLocks noGrp="1" noRot="1" noChangeAspect="1" noMove="1" noResize="1" noEditPoints="1" noAdjustHandles="1" noChangeArrowheads="1" noChangeShapeType="1" noCrop="1"/>
          </p:cNvPicPr>
          <p:nvPr/>
        </p:nvPicPr>
        <p:blipFill>
          <a:blip r:embed="rId15">
            <a:extLst>
              <a:ext uri="{96DAC541-7B7A-43D3-8B79-37D633B846F1}">
                <asvg:svgBlip xmlns:asvg="http://schemas.microsoft.com/office/drawing/2016/SVG/main" r:embed="rId16"/>
              </a:ext>
            </a:extLst>
          </a:blip>
          <a:stretch>
            <a:fillRect/>
          </a:stretch>
        </p:blipFill>
        <p:spPr>
          <a:xfrm>
            <a:off x="10753974" y="6415613"/>
            <a:ext cx="1185072" cy="290222"/>
          </a:xfrm>
          <a:prstGeom prst="rect">
            <a:avLst/>
          </a:prstGeom>
        </p:spPr>
      </p:pic>
      <p:sp>
        <p:nvSpPr>
          <p:cNvPr id="23" name="TextBox 22">
            <a:extLst>
              <a:ext uri="{FF2B5EF4-FFF2-40B4-BE49-F238E27FC236}">
                <a16:creationId xmlns:a16="http://schemas.microsoft.com/office/drawing/2014/main" id="{EB6F2676-16B4-7707-4ECC-AA2AEBD5CC47}"/>
              </a:ext>
            </a:extLst>
          </p:cNvPr>
          <p:cNvSpPr txBox="1">
            <a:spLocks noGrp="1" noRot="1" noMove="1" noResize="1" noEditPoints="1" noAdjustHandles="1" noChangeArrowheads="1" noChangeShapeType="1"/>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grpSp>
        <p:nvGrpSpPr>
          <p:cNvPr id="25" name="Group 24">
            <a:extLst>
              <a:ext uri="{FF2B5EF4-FFF2-40B4-BE49-F238E27FC236}">
                <a16:creationId xmlns:a16="http://schemas.microsoft.com/office/drawing/2014/main" id="{71B32171-7AD4-0073-B400-A83D461F4152}"/>
              </a:ext>
            </a:extLst>
          </p:cNvPr>
          <p:cNvGrpSpPr/>
          <p:nvPr/>
        </p:nvGrpSpPr>
        <p:grpSpPr>
          <a:xfrm rot="20834163">
            <a:off x="692244" y="2645563"/>
            <a:ext cx="4317643" cy="898564"/>
            <a:chOff x="6655157" y="1232616"/>
            <a:chExt cx="4547510" cy="1163451"/>
          </a:xfrm>
          <a:solidFill>
            <a:srgbClr val="626C84"/>
          </a:solidFill>
        </p:grpSpPr>
        <p:sp>
          <p:nvSpPr>
            <p:cNvPr id="28" name="Freeform: Shape 27">
              <a:extLst>
                <a:ext uri="{FF2B5EF4-FFF2-40B4-BE49-F238E27FC236}">
                  <a16:creationId xmlns:a16="http://schemas.microsoft.com/office/drawing/2014/main" id="{4F27790D-A21F-6088-85DC-11B4BE3CCC8C}"/>
                </a:ext>
              </a:extLst>
            </p:cNvPr>
            <p:cNvSpPr/>
            <p:nvPr/>
          </p:nvSpPr>
          <p:spPr>
            <a:xfrm>
              <a:off x="6655157" y="1549400"/>
              <a:ext cx="4419242" cy="846667"/>
            </a:xfrm>
            <a:custGeom>
              <a:avLst/>
              <a:gdLst>
                <a:gd name="connsiteX0" fmla="*/ 0 w 4023360"/>
                <a:gd name="connsiteY0" fmla="*/ 1549668 h 1549668"/>
                <a:gd name="connsiteX1" fmla="*/ 4023360 w 4023360"/>
                <a:gd name="connsiteY1" fmla="*/ 308009 h 1549668"/>
                <a:gd name="connsiteX2" fmla="*/ 3532471 w 4023360"/>
                <a:gd name="connsiteY2" fmla="*/ 0 h 1549668"/>
                <a:gd name="connsiteX3" fmla="*/ 0 w 4023360"/>
                <a:gd name="connsiteY3" fmla="*/ 1549668 h 1549668"/>
                <a:gd name="connsiteX0" fmla="*/ 0 w 4023360"/>
                <a:gd name="connsiteY0" fmla="*/ 1549668 h 1549668"/>
                <a:gd name="connsiteX1" fmla="*/ 4023360 w 4023360"/>
                <a:gd name="connsiteY1" fmla="*/ 308009 h 1549668"/>
                <a:gd name="connsiteX2" fmla="*/ 3532471 w 4023360"/>
                <a:gd name="connsiteY2" fmla="*/ 0 h 1549668"/>
                <a:gd name="connsiteX3" fmla="*/ 0 w 4023360"/>
                <a:gd name="connsiteY3" fmla="*/ 1549668 h 1549668"/>
                <a:gd name="connsiteX0" fmla="*/ 0 w 4023360"/>
                <a:gd name="connsiteY0" fmla="*/ 1549668 h 1576484"/>
                <a:gd name="connsiteX1" fmla="*/ 4023360 w 4023360"/>
                <a:gd name="connsiteY1" fmla="*/ 308009 h 1576484"/>
                <a:gd name="connsiteX2" fmla="*/ 3532471 w 4023360"/>
                <a:gd name="connsiteY2" fmla="*/ 0 h 1576484"/>
                <a:gd name="connsiteX3" fmla="*/ 0 w 4023360"/>
                <a:gd name="connsiteY3" fmla="*/ 1549668 h 1576484"/>
                <a:gd name="connsiteX0" fmla="*/ 0 w 4023360"/>
                <a:gd name="connsiteY0" fmla="*/ 1549668 h 1576484"/>
                <a:gd name="connsiteX1" fmla="*/ 4023360 w 4023360"/>
                <a:gd name="connsiteY1" fmla="*/ 308009 h 1576484"/>
                <a:gd name="connsiteX2" fmla="*/ 3532471 w 4023360"/>
                <a:gd name="connsiteY2" fmla="*/ 0 h 1576484"/>
                <a:gd name="connsiteX3" fmla="*/ 0 w 4023360"/>
                <a:gd name="connsiteY3" fmla="*/ 1549668 h 1576484"/>
                <a:gd name="connsiteX0" fmla="*/ 0 w 4023360"/>
                <a:gd name="connsiteY0" fmla="*/ 1549668 h 1576484"/>
                <a:gd name="connsiteX1" fmla="*/ 4023360 w 4023360"/>
                <a:gd name="connsiteY1" fmla="*/ 308009 h 1576484"/>
                <a:gd name="connsiteX2" fmla="*/ 3532471 w 4023360"/>
                <a:gd name="connsiteY2" fmla="*/ 0 h 1576484"/>
                <a:gd name="connsiteX3" fmla="*/ 0 w 4023360"/>
                <a:gd name="connsiteY3" fmla="*/ 1549668 h 157648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694732 h 1721548"/>
                <a:gd name="connsiteX1" fmla="*/ 4023360 w 4023360"/>
                <a:gd name="connsiteY1" fmla="*/ 453073 h 1721548"/>
                <a:gd name="connsiteX2" fmla="*/ 3713657 w 4023360"/>
                <a:gd name="connsiteY2" fmla="*/ 0 h 1721548"/>
                <a:gd name="connsiteX3" fmla="*/ 0 w 4023360"/>
                <a:gd name="connsiteY3" fmla="*/ 1694732 h 1721548"/>
              </a:gdLst>
              <a:ahLst/>
              <a:cxnLst>
                <a:cxn ang="0">
                  <a:pos x="connsiteX0" y="connsiteY0"/>
                </a:cxn>
                <a:cxn ang="0">
                  <a:pos x="connsiteX1" y="connsiteY1"/>
                </a:cxn>
                <a:cxn ang="0">
                  <a:pos x="connsiteX2" y="connsiteY2"/>
                </a:cxn>
                <a:cxn ang="0">
                  <a:pos x="connsiteX3" y="connsiteY3"/>
                </a:cxn>
              </a:cxnLst>
              <a:rect l="l" t="t" r="r" b="b"/>
              <a:pathLst>
                <a:path w="4023360" h="1721548">
                  <a:moveTo>
                    <a:pt x="0" y="1694732"/>
                  </a:moveTo>
                  <a:cubicBezTo>
                    <a:pt x="1629878" y="1858362"/>
                    <a:pt x="3317508" y="1251969"/>
                    <a:pt x="4023360" y="453073"/>
                  </a:cubicBezTo>
                  <a:lnTo>
                    <a:pt x="3713657" y="0"/>
                  </a:lnTo>
                  <a:cubicBezTo>
                    <a:pt x="2949786" y="987927"/>
                    <a:pt x="1103161" y="1651953"/>
                    <a:pt x="0" y="1694732"/>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29" name="Isosceles Triangle 28">
              <a:extLst>
                <a:ext uri="{FF2B5EF4-FFF2-40B4-BE49-F238E27FC236}">
                  <a16:creationId xmlns:a16="http://schemas.microsoft.com/office/drawing/2014/main" id="{B868E3C0-CE6B-5985-981E-5269D36342C1}"/>
                </a:ext>
              </a:extLst>
            </p:cNvPr>
            <p:cNvSpPr/>
            <p:nvPr/>
          </p:nvSpPr>
          <p:spPr>
            <a:xfrm rot="4117927">
              <a:off x="10587457" y="1410946"/>
              <a:ext cx="793540" cy="436880"/>
            </a:xfrm>
            <a:prstGeom prst="triangl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grpSp>
      <p:sp>
        <p:nvSpPr>
          <p:cNvPr id="31" name="TextBox 30">
            <a:extLst>
              <a:ext uri="{FF2B5EF4-FFF2-40B4-BE49-F238E27FC236}">
                <a16:creationId xmlns:a16="http://schemas.microsoft.com/office/drawing/2014/main" id="{412B3157-FF5F-F73D-51AD-AEE1873DD2D0}"/>
              </a:ext>
            </a:extLst>
          </p:cNvPr>
          <p:cNvSpPr txBox="1"/>
          <p:nvPr/>
        </p:nvSpPr>
        <p:spPr>
          <a:xfrm>
            <a:off x="1671367" y="2884703"/>
            <a:ext cx="2357534" cy="600642"/>
          </a:xfrm>
          <a:prstGeom prst="roundRect">
            <a:avLst>
              <a:gd name="adj" fmla="val 50000"/>
            </a:avLst>
          </a:prstGeom>
          <a:solidFill>
            <a:schemeClr val="accent2"/>
          </a:solidFill>
          <a:ln w="25400">
            <a:solidFill>
              <a:schemeClr val="accent3"/>
            </a:solidFill>
            <a:miter lim="800000"/>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R="0" lvl="0" indent="0" algn="ctr" fontAlgn="auto">
              <a:lnSpc>
                <a:spcPct val="100000"/>
              </a:lnSpc>
              <a:spcBef>
                <a:spcPts val="0"/>
              </a:spcBef>
              <a:spcAft>
                <a:spcPts val="0"/>
              </a:spcAft>
              <a:buClrTx/>
              <a:buSzTx/>
              <a:buFontTx/>
              <a:buNone/>
              <a:tabLst/>
              <a:defRPr kumimoji="0" sz="1200" b="0" i="0" u="none" strike="noStrike" cap="none" spc="0" normalizeH="0" baseline="0">
                <a:ln>
                  <a:noFill/>
                </a:ln>
                <a:solidFill>
                  <a:schemeClr val="tx2"/>
                </a:solidFill>
                <a:effectLst/>
                <a:uLnTx/>
                <a:uFillTx/>
                <a:latin typeface="+mj-lt"/>
              </a:defRPr>
            </a:lvl1p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FFFFFF"/>
                </a:solidFill>
                <a:effectLst/>
                <a:uLnTx/>
                <a:uFillTx/>
                <a:latin typeface="Arial"/>
                <a:ea typeface="+mn-ea"/>
                <a:cs typeface="+mn-cs"/>
              </a:rPr>
              <a:t>2-Year Contribution ex-TAC </a:t>
            </a:r>
            <a:br>
              <a:rPr kumimoji="0" lang="en-US" sz="1100" b="0" i="0" u="none" strike="noStrike" kern="1200" cap="none" spc="0" normalizeH="0" baseline="0" noProof="0" dirty="0">
                <a:ln>
                  <a:noFill/>
                </a:ln>
                <a:solidFill>
                  <a:srgbClr val="FFFFFF"/>
                </a:solidFill>
                <a:effectLst/>
                <a:uLnTx/>
                <a:uFillTx/>
                <a:latin typeface="Arial"/>
                <a:ea typeface="+mn-ea"/>
                <a:cs typeface="+mn-cs"/>
              </a:rPr>
            </a:br>
            <a:r>
              <a:rPr kumimoji="0" lang="en-US" sz="1100" b="0" i="0" u="none" strike="noStrike" kern="1200" cap="none" spc="0" normalizeH="0" baseline="0" noProof="0" dirty="0">
                <a:ln>
                  <a:noFill/>
                </a:ln>
                <a:solidFill>
                  <a:srgbClr val="FFFFFF"/>
                </a:solidFill>
                <a:effectLst/>
                <a:uLnTx/>
                <a:uFillTx/>
                <a:latin typeface="Arial"/>
                <a:ea typeface="+mn-ea"/>
                <a:cs typeface="+mn-cs"/>
              </a:rPr>
              <a:t>per Customer Growth = </a:t>
            </a:r>
            <a:r>
              <a:rPr kumimoji="0" lang="en-US" sz="1200" b="1" i="0" u="none" strike="noStrike" kern="1200" cap="none" spc="0" normalizeH="0" baseline="0" noProof="0" dirty="0">
                <a:ln>
                  <a:noFill/>
                </a:ln>
                <a:solidFill>
                  <a:srgbClr val="8CF585"/>
                </a:solidFill>
                <a:effectLst/>
                <a:uLnTx/>
                <a:uFillTx/>
                <a:latin typeface="Poppins" panose="00000500000000000000" pitchFamily="2" charset="0"/>
                <a:ea typeface="+mn-ea"/>
                <a:cs typeface="Poppins" panose="00000500000000000000" pitchFamily="2" charset="0"/>
              </a:rPr>
              <a:t>+112%</a:t>
            </a:r>
          </a:p>
        </p:txBody>
      </p:sp>
      <p:sp>
        <p:nvSpPr>
          <p:cNvPr id="30" name="TextBox 29">
            <a:extLst>
              <a:ext uri="{FF2B5EF4-FFF2-40B4-BE49-F238E27FC236}">
                <a16:creationId xmlns:a16="http://schemas.microsoft.com/office/drawing/2014/main" id="{CC76AE9C-43C9-A22E-1D47-906BBCAAFB24}"/>
              </a:ext>
            </a:extLst>
          </p:cNvPr>
          <p:cNvSpPr txBox="1"/>
          <p:nvPr/>
        </p:nvSpPr>
        <p:spPr>
          <a:xfrm>
            <a:off x="521038" y="903002"/>
            <a:ext cx="8772756" cy="290464"/>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10000"/>
              </a:lnSpc>
              <a:spcBef>
                <a:spcPts val="100"/>
              </a:spcBef>
              <a:spcAft>
                <a:spcPts val="0"/>
              </a:spcAft>
              <a:buClrTx/>
              <a:buSzTx/>
              <a:buFontTx/>
              <a:buNone/>
              <a:tabLst/>
              <a:defRPr/>
            </a:pPr>
            <a:r>
              <a:rPr kumimoji="0" lang="en-US" sz="1800" b="1" i="0" u="none" strike="noStrike" kern="100" cap="none" spc="0" normalizeH="0" baseline="0" noProof="0" dirty="0">
                <a:ln>
                  <a:noFill/>
                </a:ln>
                <a:solidFill>
                  <a:srgbClr val="FFFFFF"/>
                </a:solidFill>
                <a:effectLst/>
                <a:uLnTx/>
                <a:uFillTx/>
                <a:latin typeface="Poppins SemiBold" pitchFamily="2" charset="77"/>
                <a:ea typeface="Aptos" panose="020B0004020202020204" pitchFamily="34" charset="0"/>
                <a:cs typeface="Poppins SemiBold" pitchFamily="2" charset="77"/>
              </a:rPr>
              <a:t>Driving Increased Retention and Contribution ex-TAC per Customer </a:t>
            </a: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168893728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showMasterSp="0">
  <p:cSld>
    <p:bg>
      <p:bgPr>
        <a:gradFill>
          <a:gsLst>
            <a:gs pos="2000">
              <a:schemeClr val="accent1"/>
            </a:gs>
            <a:gs pos="100000">
              <a:schemeClr val="accent2"/>
            </a:gs>
          </a:gsLst>
          <a:lin ang="2700000" scaled="0"/>
        </a:gradFill>
        <a:effectLst/>
      </p:bgPr>
    </p:bg>
    <p:spTree>
      <p:nvGrpSpPr>
        <p:cNvPr id="1" name="">
          <a:extLst>
            <a:ext uri="{FF2B5EF4-FFF2-40B4-BE49-F238E27FC236}">
              <a16:creationId xmlns:a16="http://schemas.microsoft.com/office/drawing/2014/main" id="{7F6C7794-C568-064C-1EBC-D55418E4CBE5}"/>
            </a:ext>
          </a:extLst>
        </p:cNvPr>
        <p:cNvGrpSpPr/>
        <p:nvPr/>
      </p:nvGrpSpPr>
      <p:grpSpPr>
        <a:xfrm>
          <a:off x="0" y="0"/>
          <a:ext cx="0" cy="0"/>
          <a:chOff x="0" y="0"/>
          <a:chExt cx="0" cy="0"/>
        </a:xfrm>
      </p:grpSpPr>
      <p:pic>
        <p:nvPicPr>
          <p:cNvPr id="32" name="Picture 31">
            <a:extLst>
              <a:ext uri="{FF2B5EF4-FFF2-40B4-BE49-F238E27FC236}">
                <a16:creationId xmlns:a16="http://schemas.microsoft.com/office/drawing/2014/main" id="{18F49D07-B490-C7AC-5AB3-7916A3DAB171}"/>
              </a:ext>
            </a:extLst>
          </p:cNvPr>
          <p:cNvPicPr>
            <a:picLocks noChangeAspect="1"/>
          </p:cNvPicPr>
          <p:nvPr/>
        </p:nvPicPr>
        <p:blipFill>
          <a:blip r:embed="rId3">
            <a:alphaModFix amt="8000"/>
          </a:blip>
          <a:srcRect/>
          <a:stretch/>
        </p:blipFill>
        <p:spPr>
          <a:xfrm>
            <a:off x="0" y="0"/>
            <a:ext cx="12192000" cy="6858000"/>
          </a:xfrm>
          <a:prstGeom prst="rect">
            <a:avLst/>
          </a:prstGeom>
        </p:spPr>
      </p:pic>
      <p:sp>
        <p:nvSpPr>
          <p:cNvPr id="3" name="Title 1">
            <a:extLst>
              <a:ext uri="{FF2B5EF4-FFF2-40B4-BE49-F238E27FC236}">
                <a16:creationId xmlns:a16="http://schemas.microsoft.com/office/drawing/2014/main" id="{A1FA6B5D-EFFF-445F-C878-629E3426D156}"/>
              </a:ext>
            </a:extLst>
          </p:cNvPr>
          <p:cNvSpPr>
            <a:spLocks noGrp="1"/>
          </p:cNvSpPr>
          <p:nvPr>
            <p:ph type="title"/>
          </p:nvPr>
        </p:nvSpPr>
        <p:spPr>
          <a:xfrm>
            <a:off x="495300" y="379413"/>
            <a:ext cx="11201400" cy="456022"/>
          </a:xfrm>
        </p:spPr>
        <p:txBody>
          <a:bodyPr/>
          <a:lstStyle/>
          <a:p>
            <a:pPr>
              <a:lnSpc>
                <a:spcPct val="110000"/>
              </a:lnSpc>
            </a:pPr>
            <a:r>
              <a:rPr lang="en-US" b="1" kern="100" dirty="0">
                <a:solidFill>
                  <a:schemeClr val="bg2"/>
                </a:solidFill>
                <a:latin typeface="Poppins SemiBold" pitchFamily="2" charset="77"/>
                <a:cs typeface="Poppins SemiBold" pitchFamily="2" charset="77"/>
              </a:rPr>
              <a:t>Nexxen’s Growth Drivers and Opportunities</a:t>
            </a:r>
          </a:p>
        </p:txBody>
      </p:sp>
      <p:cxnSp>
        <p:nvCxnSpPr>
          <p:cNvPr id="28" name="Straight Connector 27">
            <a:extLst>
              <a:ext uri="{FF2B5EF4-FFF2-40B4-BE49-F238E27FC236}">
                <a16:creationId xmlns:a16="http://schemas.microsoft.com/office/drawing/2014/main" id="{C6916C98-9B3C-F2BD-2D0C-89215B09CDD4}"/>
              </a:ext>
            </a:extLst>
          </p:cNvPr>
          <p:cNvCxnSpPr>
            <a:cxnSpLocks/>
          </p:cNvCxnSpPr>
          <p:nvPr/>
        </p:nvCxnSpPr>
        <p:spPr>
          <a:xfrm>
            <a:off x="1740749" y="2584074"/>
            <a:ext cx="192024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29" name="Text Placeholder 13">
            <a:extLst>
              <a:ext uri="{FF2B5EF4-FFF2-40B4-BE49-F238E27FC236}">
                <a16:creationId xmlns:a16="http://schemas.microsoft.com/office/drawing/2014/main" id="{75ACAFF2-507C-192F-B9FD-B551EAE4AE66}"/>
              </a:ext>
            </a:extLst>
          </p:cNvPr>
          <p:cNvSpPr txBox="1">
            <a:spLocks/>
          </p:cNvSpPr>
          <p:nvPr/>
        </p:nvSpPr>
        <p:spPr>
          <a:xfrm>
            <a:off x="1646219" y="2869220"/>
            <a:ext cx="2109301" cy="475375"/>
          </a:xfrm>
          <a:prstGeom prst="rect">
            <a:avLst/>
          </a:prstGeom>
        </p:spPr>
        <p:txBody>
          <a:bodyPr vert="horz" wrap="square" lIns="0" tIns="0" rIns="0" bIns="0" rtlCol="0">
            <a:spAutoFit/>
          </a:bodyPr>
          <a:lstStyle>
            <a:lvl1pPr marL="0" indent="0" algn="l" defTabSz="914400" rtl="0" eaLnBrk="1" latinLnBrk="0" hangingPunct="1">
              <a:lnSpc>
                <a:spcPct val="110000"/>
              </a:lnSpc>
              <a:spcBef>
                <a:spcPts val="900"/>
              </a:spcBef>
              <a:buFont typeface="Arial" panose="020B0604020202020204" pitchFamily="34" charset="0"/>
              <a:buNone/>
              <a:defRPr sz="1500" b="1" kern="1200" cap="none" spc="30" baseline="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500" b="1"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PROGRAMMATIC </a:t>
            </a:r>
            <a:br>
              <a:rPr kumimoji="0" lang="en-US" sz="1500" b="1"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br>
            <a:r>
              <a:rPr kumimoji="0" lang="en-US" sz="1500" b="1"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CTV &amp; VIDEO</a:t>
            </a:r>
          </a:p>
        </p:txBody>
      </p:sp>
      <p:pic>
        <p:nvPicPr>
          <p:cNvPr id="30" name="Graphic 29">
            <a:extLst>
              <a:ext uri="{FF2B5EF4-FFF2-40B4-BE49-F238E27FC236}">
                <a16:creationId xmlns:a16="http://schemas.microsoft.com/office/drawing/2014/main" id="{B1A91BA1-9489-F614-983B-45461054AE5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018575" y="1160595"/>
            <a:ext cx="1364588" cy="1364588"/>
          </a:xfrm>
          <a:prstGeom prst="rect">
            <a:avLst/>
          </a:prstGeom>
        </p:spPr>
      </p:pic>
      <p:cxnSp>
        <p:nvCxnSpPr>
          <p:cNvPr id="25" name="Straight Connector 24">
            <a:extLst>
              <a:ext uri="{FF2B5EF4-FFF2-40B4-BE49-F238E27FC236}">
                <a16:creationId xmlns:a16="http://schemas.microsoft.com/office/drawing/2014/main" id="{946485D6-C4FD-C072-1D36-BDBA263F192C}"/>
              </a:ext>
            </a:extLst>
          </p:cNvPr>
          <p:cNvCxnSpPr>
            <a:cxnSpLocks/>
          </p:cNvCxnSpPr>
          <p:nvPr/>
        </p:nvCxnSpPr>
        <p:spPr>
          <a:xfrm>
            <a:off x="5135880" y="2584074"/>
            <a:ext cx="192024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26" name="Text Placeholder 13">
            <a:extLst>
              <a:ext uri="{FF2B5EF4-FFF2-40B4-BE49-F238E27FC236}">
                <a16:creationId xmlns:a16="http://schemas.microsoft.com/office/drawing/2014/main" id="{311DD4B7-8A89-579F-DE05-3FE205B42D65}"/>
              </a:ext>
            </a:extLst>
          </p:cNvPr>
          <p:cNvSpPr txBox="1">
            <a:spLocks/>
          </p:cNvSpPr>
          <p:nvPr/>
        </p:nvSpPr>
        <p:spPr>
          <a:xfrm>
            <a:off x="5041350" y="2869220"/>
            <a:ext cx="2109301" cy="475375"/>
          </a:xfrm>
          <a:prstGeom prst="rect">
            <a:avLst/>
          </a:prstGeom>
        </p:spPr>
        <p:txBody>
          <a:bodyPr vert="horz" wrap="square" lIns="0" tIns="0" rIns="0" bIns="0" rtlCol="0">
            <a:spAutoFit/>
          </a:bodyPr>
          <a:lstStyle>
            <a:lvl1pPr marL="0" indent="0" algn="l" defTabSz="914400" rtl="0" eaLnBrk="1" latinLnBrk="0" hangingPunct="1">
              <a:lnSpc>
                <a:spcPct val="110000"/>
              </a:lnSpc>
              <a:spcBef>
                <a:spcPts val="900"/>
              </a:spcBef>
              <a:buFont typeface="Arial" panose="020B0604020202020204" pitchFamily="34" charset="0"/>
              <a:buNone/>
              <a:defRPr sz="1500" b="1" kern="1200" cap="none" spc="30" baseline="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500" b="1"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ENTERPRISE </a:t>
            </a:r>
            <a:br>
              <a:rPr kumimoji="0" lang="en-US" sz="1500" b="1"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br>
            <a:r>
              <a:rPr kumimoji="0" lang="en-US" sz="1500" b="1"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SELF-SERVICE</a:t>
            </a:r>
          </a:p>
        </p:txBody>
      </p:sp>
      <p:pic>
        <p:nvPicPr>
          <p:cNvPr id="27" name="Graphic 26">
            <a:extLst>
              <a:ext uri="{FF2B5EF4-FFF2-40B4-BE49-F238E27FC236}">
                <a16:creationId xmlns:a16="http://schemas.microsoft.com/office/drawing/2014/main" id="{D72D2DA2-D47D-7C92-AEB9-DF425040897F}"/>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5413706" y="1160595"/>
            <a:ext cx="1364588" cy="1364588"/>
          </a:xfrm>
          <a:prstGeom prst="rect">
            <a:avLst/>
          </a:prstGeom>
        </p:spPr>
      </p:pic>
      <p:cxnSp>
        <p:nvCxnSpPr>
          <p:cNvPr id="22" name="Straight Connector 21">
            <a:extLst>
              <a:ext uri="{FF2B5EF4-FFF2-40B4-BE49-F238E27FC236}">
                <a16:creationId xmlns:a16="http://schemas.microsoft.com/office/drawing/2014/main" id="{26978479-461F-29AD-70E0-187C737C6DEE}"/>
              </a:ext>
            </a:extLst>
          </p:cNvPr>
          <p:cNvCxnSpPr>
            <a:cxnSpLocks/>
          </p:cNvCxnSpPr>
          <p:nvPr/>
        </p:nvCxnSpPr>
        <p:spPr>
          <a:xfrm>
            <a:off x="8528112" y="2584074"/>
            <a:ext cx="192024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23" name="Text Placeholder 13">
            <a:extLst>
              <a:ext uri="{FF2B5EF4-FFF2-40B4-BE49-F238E27FC236}">
                <a16:creationId xmlns:a16="http://schemas.microsoft.com/office/drawing/2014/main" id="{A92DA706-327E-8194-B192-60D1855EEE75}"/>
              </a:ext>
            </a:extLst>
          </p:cNvPr>
          <p:cNvSpPr txBox="1">
            <a:spLocks/>
          </p:cNvSpPr>
          <p:nvPr/>
        </p:nvSpPr>
        <p:spPr>
          <a:xfrm>
            <a:off x="8354484" y="2869220"/>
            <a:ext cx="2267497" cy="475375"/>
          </a:xfrm>
          <a:prstGeom prst="rect">
            <a:avLst/>
          </a:prstGeom>
        </p:spPr>
        <p:txBody>
          <a:bodyPr vert="horz" wrap="square" lIns="0" tIns="0" rIns="0" bIns="0" rtlCol="0">
            <a:spAutoFit/>
          </a:bodyPr>
          <a:lstStyle>
            <a:lvl1pPr marL="0" indent="0" algn="l" defTabSz="914400" rtl="0" eaLnBrk="1" latinLnBrk="0" hangingPunct="1">
              <a:lnSpc>
                <a:spcPct val="110000"/>
              </a:lnSpc>
              <a:spcBef>
                <a:spcPts val="900"/>
              </a:spcBef>
              <a:buFont typeface="Arial" panose="020B0604020202020204" pitchFamily="34" charset="0"/>
              <a:buNone/>
              <a:defRPr sz="1500" b="1" kern="1200" cap="none" spc="30" baseline="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500" b="1"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INCREASED </a:t>
            </a:r>
            <a:br>
              <a:rPr kumimoji="0" lang="en-US" sz="1500" b="1"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br>
            <a:r>
              <a:rPr kumimoji="0" lang="en-US" sz="1500" b="1"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END-TO-END REVENUE</a:t>
            </a:r>
          </a:p>
        </p:txBody>
      </p:sp>
      <p:pic>
        <p:nvPicPr>
          <p:cNvPr id="24" name="Graphic 23">
            <a:extLst>
              <a:ext uri="{FF2B5EF4-FFF2-40B4-BE49-F238E27FC236}">
                <a16:creationId xmlns:a16="http://schemas.microsoft.com/office/drawing/2014/main" id="{3C617B59-D1F3-8F9A-9CC1-5BFC9EFA11AE}"/>
              </a:ext>
            </a:extLst>
          </p:cNvPr>
          <p:cNvPicPr>
            <a:picLocks noChangeAspect="1"/>
          </p:cNvPicPr>
          <p:nvPr/>
        </p:nvPicPr>
        <p:blipFill>
          <a:blip r:embed="rId8">
            <a:extLst>
              <a:ext uri="{96DAC541-7B7A-43D3-8B79-37D633B846F1}">
                <asvg:svgBlip xmlns:asvg="http://schemas.microsoft.com/office/drawing/2016/SVG/main" r:embed="rId9"/>
              </a:ext>
            </a:extLst>
          </a:blip>
          <a:srcRect/>
          <a:stretch/>
        </p:blipFill>
        <p:spPr>
          <a:xfrm>
            <a:off x="8805938" y="1160595"/>
            <a:ext cx="1364588" cy="1364588"/>
          </a:xfrm>
          <a:prstGeom prst="rect">
            <a:avLst/>
          </a:prstGeom>
        </p:spPr>
      </p:pic>
      <p:cxnSp>
        <p:nvCxnSpPr>
          <p:cNvPr id="16" name="Straight Connector 15">
            <a:extLst>
              <a:ext uri="{FF2B5EF4-FFF2-40B4-BE49-F238E27FC236}">
                <a16:creationId xmlns:a16="http://schemas.microsoft.com/office/drawing/2014/main" id="{AF17790E-F331-0B3C-66BE-CE2717653400}"/>
              </a:ext>
            </a:extLst>
          </p:cNvPr>
          <p:cNvCxnSpPr>
            <a:cxnSpLocks/>
          </p:cNvCxnSpPr>
          <p:nvPr/>
        </p:nvCxnSpPr>
        <p:spPr>
          <a:xfrm>
            <a:off x="1740749" y="5130856"/>
            <a:ext cx="192024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7" name="Text Placeholder 13">
            <a:extLst>
              <a:ext uri="{FF2B5EF4-FFF2-40B4-BE49-F238E27FC236}">
                <a16:creationId xmlns:a16="http://schemas.microsoft.com/office/drawing/2014/main" id="{38A1A9BB-D1A9-31C7-1BE6-D8DF2754150F}"/>
              </a:ext>
            </a:extLst>
          </p:cNvPr>
          <p:cNvSpPr txBox="1">
            <a:spLocks/>
          </p:cNvSpPr>
          <p:nvPr/>
        </p:nvSpPr>
        <p:spPr>
          <a:xfrm>
            <a:off x="1404112" y="5416003"/>
            <a:ext cx="2593515" cy="488082"/>
          </a:xfrm>
          <a:prstGeom prst="rect">
            <a:avLst/>
          </a:prstGeom>
        </p:spPr>
        <p:txBody>
          <a:bodyPr vert="horz" wrap="square" lIns="0" tIns="0" rIns="0" bIns="0" rtlCol="0">
            <a:spAutoFit/>
          </a:bodyPr>
          <a:lstStyle>
            <a:lvl1pPr marL="0" indent="0" algn="l" defTabSz="914400" rtl="0" eaLnBrk="1" latinLnBrk="0" hangingPunct="1">
              <a:lnSpc>
                <a:spcPct val="110000"/>
              </a:lnSpc>
              <a:spcBef>
                <a:spcPts val="900"/>
              </a:spcBef>
              <a:buFont typeface="Arial" panose="020B0604020202020204" pitchFamily="34" charset="0"/>
              <a:buNone/>
              <a:defRPr sz="1500" b="1" kern="1200" cap="none" spc="30" baseline="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500" b="1"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GROWTH WITH AGENCIES &amp; LARGE CUSTOMERS</a:t>
            </a:r>
          </a:p>
        </p:txBody>
      </p:sp>
      <p:pic>
        <p:nvPicPr>
          <p:cNvPr id="18" name="Graphic 17">
            <a:extLst>
              <a:ext uri="{FF2B5EF4-FFF2-40B4-BE49-F238E27FC236}">
                <a16:creationId xmlns:a16="http://schemas.microsoft.com/office/drawing/2014/main" id="{59678113-1AF5-1022-5B0E-6EFEF06637A7}"/>
              </a:ext>
            </a:extLst>
          </p:cNvPr>
          <p:cNvPicPr>
            <a:picLocks noChangeAspect="1"/>
          </p:cNvPicPr>
          <p:nvPr/>
        </p:nvPicPr>
        <p:blipFill>
          <a:blip r:embed="rId10">
            <a:extLst>
              <a:ext uri="{96DAC541-7B7A-43D3-8B79-37D633B846F1}">
                <asvg:svgBlip xmlns:asvg="http://schemas.microsoft.com/office/drawing/2016/SVG/main" r:embed="rId11"/>
              </a:ext>
            </a:extLst>
          </a:blip>
          <a:srcRect/>
          <a:stretch/>
        </p:blipFill>
        <p:spPr>
          <a:xfrm>
            <a:off x="2018575" y="3707378"/>
            <a:ext cx="1364588" cy="1364588"/>
          </a:xfrm>
          <a:prstGeom prst="rect">
            <a:avLst/>
          </a:prstGeom>
        </p:spPr>
      </p:pic>
      <p:cxnSp>
        <p:nvCxnSpPr>
          <p:cNvPr id="13" name="Straight Connector 12">
            <a:extLst>
              <a:ext uri="{FF2B5EF4-FFF2-40B4-BE49-F238E27FC236}">
                <a16:creationId xmlns:a16="http://schemas.microsoft.com/office/drawing/2014/main" id="{FC03D69D-BC44-CF44-AB7D-5EA6DD8570D9}"/>
              </a:ext>
            </a:extLst>
          </p:cNvPr>
          <p:cNvCxnSpPr>
            <a:cxnSpLocks/>
          </p:cNvCxnSpPr>
          <p:nvPr/>
        </p:nvCxnSpPr>
        <p:spPr>
          <a:xfrm>
            <a:off x="5135880" y="5130857"/>
            <a:ext cx="192024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4" name="Text Placeholder 13">
            <a:extLst>
              <a:ext uri="{FF2B5EF4-FFF2-40B4-BE49-F238E27FC236}">
                <a16:creationId xmlns:a16="http://schemas.microsoft.com/office/drawing/2014/main" id="{EC48D08F-2662-D95E-0453-54A35E7035AC}"/>
              </a:ext>
            </a:extLst>
          </p:cNvPr>
          <p:cNvSpPr txBox="1">
            <a:spLocks/>
          </p:cNvSpPr>
          <p:nvPr/>
        </p:nvSpPr>
        <p:spPr>
          <a:xfrm>
            <a:off x="5041350" y="5416003"/>
            <a:ext cx="2109301" cy="488147"/>
          </a:xfrm>
          <a:prstGeom prst="rect">
            <a:avLst/>
          </a:prstGeom>
        </p:spPr>
        <p:txBody>
          <a:bodyPr vert="horz" wrap="square" lIns="0" tIns="0" rIns="0" bIns="0" rtlCol="0">
            <a:spAutoFit/>
          </a:bodyPr>
          <a:lstStyle>
            <a:lvl1pPr marL="0" indent="0" algn="l" defTabSz="914400" rtl="0" eaLnBrk="1" latinLnBrk="0" hangingPunct="1">
              <a:lnSpc>
                <a:spcPct val="110000"/>
              </a:lnSpc>
              <a:spcBef>
                <a:spcPts val="900"/>
              </a:spcBef>
              <a:buFont typeface="Arial" panose="020B0604020202020204" pitchFamily="34" charset="0"/>
              <a:buNone/>
              <a:defRPr sz="1500" b="1" kern="1200" cap="none" spc="30" baseline="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500" b="1" i="0" u="none" strike="noStrike" kern="100" cap="none" spc="3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DATA &amp; </a:t>
            </a:r>
            <a:br>
              <a:rPr kumimoji="0" lang="en-US" sz="1500" b="1" i="0" u="none" strike="noStrike" kern="100" cap="none" spc="3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br>
            <a:r>
              <a:rPr kumimoji="0" lang="en-US" sz="1500" b="1" i="0" u="none" strike="noStrike" kern="100" cap="none" spc="30" normalizeH="0" baseline="0" noProof="0" dirty="0">
                <a:ln>
                  <a:noFill/>
                </a:ln>
                <a:solidFill>
                  <a:srgbClr val="FFFFFF"/>
                </a:solidFill>
                <a:effectLst/>
                <a:uLnTx/>
                <a:uFillTx/>
                <a:latin typeface="Arial"/>
                <a:ea typeface="Aptos" panose="020B0004020202020204" pitchFamily="34" charset="0"/>
                <a:cs typeface="Times New Roman" panose="02020603050405020304" pitchFamily="18" charset="0"/>
              </a:rPr>
              <a:t>GENERATIVE AI </a:t>
            </a:r>
            <a:endParaRPr kumimoji="0" lang="en-US" sz="1500" b="1" i="0" u="none" strike="noStrike" kern="1200" cap="none" spc="30" normalizeH="0" baseline="0" noProof="0" dirty="0">
              <a:ln>
                <a:noFill/>
              </a:ln>
              <a:solidFill>
                <a:srgbClr val="FFFFFF"/>
              </a:solidFill>
              <a:effectLst/>
              <a:uLnTx/>
              <a:uFillTx/>
              <a:latin typeface="Arial"/>
              <a:ea typeface="+mn-ea"/>
              <a:cs typeface="Arial" panose="020B0604020202020204" pitchFamily="34" charset="0"/>
            </a:endParaRPr>
          </a:p>
        </p:txBody>
      </p:sp>
      <p:pic>
        <p:nvPicPr>
          <p:cNvPr id="15" name="Graphic 14">
            <a:extLst>
              <a:ext uri="{FF2B5EF4-FFF2-40B4-BE49-F238E27FC236}">
                <a16:creationId xmlns:a16="http://schemas.microsoft.com/office/drawing/2014/main" id="{F10976C8-E3C6-0242-EA30-F23BE8E521A0}"/>
              </a:ext>
            </a:extLst>
          </p:cNvPr>
          <p:cNvPicPr>
            <a:picLocks noChangeAspect="1"/>
          </p:cNvPicPr>
          <p:nvPr/>
        </p:nvPicPr>
        <p:blipFill>
          <a:blip r:embed="rId12">
            <a:extLst>
              <a:ext uri="{96DAC541-7B7A-43D3-8B79-37D633B846F1}">
                <asvg:svgBlip xmlns:asvg="http://schemas.microsoft.com/office/drawing/2016/SVG/main" r:embed="rId13"/>
              </a:ext>
            </a:extLst>
          </a:blip>
          <a:srcRect/>
          <a:stretch/>
        </p:blipFill>
        <p:spPr>
          <a:xfrm>
            <a:off x="5413706" y="3707378"/>
            <a:ext cx="1364588" cy="1364588"/>
          </a:xfrm>
          <a:prstGeom prst="rect">
            <a:avLst/>
          </a:prstGeom>
        </p:spPr>
      </p:pic>
      <p:cxnSp>
        <p:nvCxnSpPr>
          <p:cNvPr id="10" name="Straight Connector 9">
            <a:extLst>
              <a:ext uri="{FF2B5EF4-FFF2-40B4-BE49-F238E27FC236}">
                <a16:creationId xmlns:a16="http://schemas.microsoft.com/office/drawing/2014/main" id="{3335107F-9FFF-5355-8C5B-FD22187E84B1}"/>
              </a:ext>
            </a:extLst>
          </p:cNvPr>
          <p:cNvCxnSpPr>
            <a:cxnSpLocks/>
          </p:cNvCxnSpPr>
          <p:nvPr/>
        </p:nvCxnSpPr>
        <p:spPr>
          <a:xfrm>
            <a:off x="8528112" y="5130857"/>
            <a:ext cx="192024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1" name="Text Placeholder 13">
            <a:extLst>
              <a:ext uri="{FF2B5EF4-FFF2-40B4-BE49-F238E27FC236}">
                <a16:creationId xmlns:a16="http://schemas.microsoft.com/office/drawing/2014/main" id="{DFC2823B-3275-8AD5-33F2-D96220C70FFD}"/>
              </a:ext>
            </a:extLst>
          </p:cNvPr>
          <p:cNvSpPr txBox="1">
            <a:spLocks/>
          </p:cNvSpPr>
          <p:nvPr/>
        </p:nvSpPr>
        <p:spPr>
          <a:xfrm>
            <a:off x="8354484" y="5416003"/>
            <a:ext cx="2267497" cy="475375"/>
          </a:xfrm>
          <a:prstGeom prst="rect">
            <a:avLst/>
          </a:prstGeom>
        </p:spPr>
        <p:txBody>
          <a:bodyPr vert="horz" wrap="square" lIns="0" tIns="0" rIns="0" bIns="0" rtlCol="0">
            <a:spAutoFit/>
          </a:bodyPr>
          <a:lstStyle>
            <a:lvl1pPr marL="0" indent="0" algn="l" defTabSz="914400" rtl="0" eaLnBrk="1" latinLnBrk="0" hangingPunct="1">
              <a:lnSpc>
                <a:spcPct val="110000"/>
              </a:lnSpc>
              <a:spcBef>
                <a:spcPts val="900"/>
              </a:spcBef>
              <a:buFont typeface="Arial" panose="020B0604020202020204" pitchFamily="34" charset="0"/>
              <a:buNone/>
              <a:defRPr sz="1500" b="1" kern="1200" cap="none" spc="30" baseline="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r>
              <a:rPr kumimoji="0" lang="en-US" sz="1500" b="1" i="0" u="none" strike="noStrike" kern="1200" cap="none" spc="3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INTERNATIONAL MARKETS</a:t>
            </a:r>
          </a:p>
        </p:txBody>
      </p:sp>
      <p:pic>
        <p:nvPicPr>
          <p:cNvPr id="12" name="Graphic 11">
            <a:extLst>
              <a:ext uri="{FF2B5EF4-FFF2-40B4-BE49-F238E27FC236}">
                <a16:creationId xmlns:a16="http://schemas.microsoft.com/office/drawing/2014/main" id="{17596824-9B98-AEF4-6484-297D343C9DF1}"/>
              </a:ext>
            </a:extLst>
          </p:cNvPr>
          <p:cNvPicPr>
            <a:picLocks noChangeAspect="1"/>
          </p:cNvPicPr>
          <p:nvPr/>
        </p:nvPicPr>
        <p:blipFill>
          <a:blip r:embed="rId14">
            <a:extLst>
              <a:ext uri="{96DAC541-7B7A-43D3-8B79-37D633B846F1}">
                <asvg:svgBlip xmlns:asvg="http://schemas.microsoft.com/office/drawing/2016/SVG/main" r:embed="rId15"/>
              </a:ext>
            </a:extLst>
          </a:blip>
          <a:srcRect/>
          <a:stretch/>
        </p:blipFill>
        <p:spPr>
          <a:xfrm>
            <a:off x="8805938" y="3707378"/>
            <a:ext cx="1364588" cy="1364588"/>
          </a:xfrm>
          <a:prstGeom prst="rect">
            <a:avLst/>
          </a:prstGeom>
        </p:spPr>
      </p:pic>
      <p:pic>
        <p:nvPicPr>
          <p:cNvPr id="2" name="Graphic 1">
            <a:extLst>
              <a:ext uri="{FF2B5EF4-FFF2-40B4-BE49-F238E27FC236}">
                <a16:creationId xmlns:a16="http://schemas.microsoft.com/office/drawing/2014/main" id="{9546B6D3-8F20-849D-5B0D-206BB9469E5E}"/>
              </a:ext>
            </a:extLst>
          </p:cNvPr>
          <p:cNvPicPr>
            <a:picLocks noGrp="1" noRot="1" noMove="1" noResize="1" noEditPoints="1" noAdjustHandles="1" noChangeArrowheads="1" noChangeShapeType="1" noCrop="1"/>
          </p:cNvPicPr>
          <p:nvPr/>
        </p:nvPicPr>
        <p:blipFill>
          <a:blip r:embed="rId16">
            <a:extLst>
              <a:ext uri="{96DAC541-7B7A-43D3-8B79-37D633B846F1}">
                <asvg:svgBlip xmlns:asvg="http://schemas.microsoft.com/office/drawing/2016/SVG/main" r:embed="rId17"/>
              </a:ext>
            </a:extLst>
          </a:blip>
          <a:stretch>
            <a:fillRect/>
          </a:stretch>
        </p:blipFill>
        <p:spPr>
          <a:xfrm>
            <a:off x="10753974" y="6415613"/>
            <a:ext cx="1185072" cy="290222"/>
          </a:xfrm>
          <a:prstGeom prst="rect">
            <a:avLst/>
          </a:prstGeom>
        </p:spPr>
      </p:pic>
      <p:sp>
        <p:nvSpPr>
          <p:cNvPr id="4" name="TextBox 3">
            <a:extLst>
              <a:ext uri="{FF2B5EF4-FFF2-40B4-BE49-F238E27FC236}">
                <a16:creationId xmlns:a16="http://schemas.microsoft.com/office/drawing/2014/main" id="{752902FD-BF78-A30F-F8FA-EF6A055B9926}"/>
              </a:ext>
            </a:extLst>
          </p:cNvPr>
          <p:cNvSpPr txBox="1">
            <a:spLocks noGrp="1" noRot="1" noMove="1" noResize="1" noEditPoints="1" noAdjustHandles="1" noChangeArrowheads="1" noChangeShapeType="1"/>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spTree>
    <p:extLst>
      <p:ext uri="{BB962C8B-B14F-4D97-AF65-F5344CB8AC3E}">
        <p14:creationId xmlns:p14="http://schemas.microsoft.com/office/powerpoint/2010/main" val="394570193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showMasterSp="0">
  <p:cSld>
    <p:bg>
      <p:bgPr>
        <a:gradFill>
          <a:gsLst>
            <a:gs pos="2000">
              <a:schemeClr val="tx2"/>
            </a:gs>
            <a:gs pos="100000">
              <a:schemeClr val="accent2"/>
            </a:gs>
          </a:gsLst>
          <a:lin ang="2700000" scaled="0"/>
        </a:gradFill>
        <a:effectLst/>
      </p:bgPr>
    </p:bg>
    <p:spTree>
      <p:nvGrpSpPr>
        <p:cNvPr id="1" name="">
          <a:extLst>
            <a:ext uri="{FF2B5EF4-FFF2-40B4-BE49-F238E27FC236}">
              <a16:creationId xmlns:a16="http://schemas.microsoft.com/office/drawing/2014/main" id="{E8219E57-9C56-BCB7-654D-1C5D5CE955C0}"/>
            </a:ext>
          </a:extLst>
        </p:cNvPr>
        <p:cNvGrpSpPr/>
        <p:nvPr/>
      </p:nvGrpSpPr>
      <p:grpSpPr>
        <a:xfrm>
          <a:off x="0" y="0"/>
          <a:ext cx="0" cy="0"/>
          <a:chOff x="0" y="0"/>
          <a:chExt cx="0" cy="0"/>
        </a:xfrm>
      </p:grpSpPr>
      <p:pic>
        <p:nvPicPr>
          <p:cNvPr id="39" name="Picture 38">
            <a:extLst>
              <a:ext uri="{FF2B5EF4-FFF2-40B4-BE49-F238E27FC236}">
                <a16:creationId xmlns:a16="http://schemas.microsoft.com/office/drawing/2014/main" id="{B5BB596F-58B3-45F9-82E7-8A8946CCA678}"/>
              </a:ext>
            </a:extLst>
          </p:cNvPr>
          <p:cNvPicPr>
            <a:picLocks noChangeAspect="1"/>
          </p:cNvPicPr>
          <p:nvPr/>
        </p:nvPicPr>
        <p:blipFill>
          <a:blip r:embed="rId3">
            <a:alphaModFix amt="8000"/>
          </a:blip>
          <a:srcRect/>
          <a:stretch/>
        </p:blipFill>
        <p:spPr>
          <a:xfrm>
            <a:off x="0" y="0"/>
            <a:ext cx="12192000" cy="6858000"/>
          </a:xfrm>
          <a:prstGeom prst="rect">
            <a:avLst/>
          </a:prstGeom>
        </p:spPr>
      </p:pic>
      <p:sp>
        <p:nvSpPr>
          <p:cNvPr id="3" name="Title 1">
            <a:extLst>
              <a:ext uri="{FF2B5EF4-FFF2-40B4-BE49-F238E27FC236}">
                <a16:creationId xmlns:a16="http://schemas.microsoft.com/office/drawing/2014/main" id="{821B8C59-EBFA-8055-047A-2377E3331A5A}"/>
              </a:ext>
            </a:extLst>
          </p:cNvPr>
          <p:cNvSpPr>
            <a:spLocks noGrp="1"/>
          </p:cNvSpPr>
          <p:nvPr>
            <p:ph type="title"/>
          </p:nvPr>
        </p:nvSpPr>
        <p:spPr>
          <a:xfrm>
            <a:off x="495300" y="354385"/>
            <a:ext cx="4346207" cy="937180"/>
          </a:xfrm>
        </p:spPr>
        <p:txBody>
          <a:bodyPr/>
          <a:lstStyle/>
          <a:p>
            <a:pPr>
              <a:lnSpc>
                <a:spcPct val="110000"/>
              </a:lnSpc>
            </a:pPr>
            <a:r>
              <a:rPr lang="en-US" b="1" dirty="0">
                <a:solidFill>
                  <a:schemeClr val="bg2"/>
                </a:solidFill>
                <a:latin typeface="Poppins SemiBold" pitchFamily="2" charset="77"/>
                <a:cs typeface="Poppins SemiBold" pitchFamily="2" charset="77"/>
              </a:rPr>
              <a:t>Medium-Term Financial Goals </a:t>
            </a:r>
          </a:p>
        </p:txBody>
      </p:sp>
      <p:sp>
        <p:nvSpPr>
          <p:cNvPr id="4" name="TextBox 3">
            <a:extLst>
              <a:ext uri="{FF2B5EF4-FFF2-40B4-BE49-F238E27FC236}">
                <a16:creationId xmlns:a16="http://schemas.microsoft.com/office/drawing/2014/main" id="{45C0E746-E198-0B61-345D-1AEAA130901F}"/>
              </a:ext>
            </a:extLst>
          </p:cNvPr>
          <p:cNvSpPr txBox="1"/>
          <p:nvPr/>
        </p:nvSpPr>
        <p:spPr>
          <a:xfrm>
            <a:off x="495300" y="6202852"/>
            <a:ext cx="5406166" cy="271100"/>
          </a:xfrm>
          <a:prstGeom prst="rect">
            <a:avLst/>
          </a:prstGeom>
          <a:noFill/>
        </p:spPr>
        <p:txBody>
          <a:bodyPr wrap="square" lIns="0" tIns="0" rIns="0" bIns="0" anchor="b" anchorCtr="0">
            <a:spAutoFit/>
          </a:bodyPr>
          <a:lstStyle/>
          <a:p>
            <a:pPr marL="0" marR="0" lvl="0" indent="0" algn="l" defTabSz="914400" rtl="0" eaLnBrk="1" fontAlgn="auto" latinLnBrk="0" hangingPunct="1">
              <a:lnSpc>
                <a:spcPct val="115000"/>
              </a:lnSpc>
              <a:spcBef>
                <a:spcPts val="0"/>
              </a:spcBef>
              <a:spcAft>
                <a:spcPts val="0"/>
              </a:spcAft>
              <a:buClrTx/>
              <a:buSzTx/>
              <a:buFontTx/>
              <a:buNone/>
              <a:tabLst>
                <a:tab pos="1096645" algn="l"/>
              </a:tabLst>
              <a:defRPr/>
            </a:pPr>
            <a:r>
              <a:rPr kumimoji="0" lang="en-US" sz="800" b="0" i="0" u="none" strike="noStrike" kern="100" cap="none" spc="0" normalizeH="0" baseline="0" noProof="0" dirty="0">
                <a:ln>
                  <a:noFill/>
                </a:ln>
                <a:solidFill>
                  <a:srgbClr val="ABB4BD"/>
                </a:solidFill>
                <a:effectLst/>
                <a:uLnTx/>
                <a:uFillTx/>
                <a:latin typeface="Arial"/>
                <a:ea typeface="Aptos" panose="020B0004020202020204" pitchFamily="34" charset="0"/>
                <a:cs typeface="Times New Roman" panose="02020603050405020304" pitchFamily="18" charset="0"/>
              </a:rPr>
              <a:t>*as a % of Contribution ex-TAC </a:t>
            </a:r>
          </a:p>
          <a:p>
            <a:pPr marL="0" marR="0" lvl="0" indent="0" algn="l" defTabSz="914400" rtl="0" eaLnBrk="1" fontAlgn="auto" latinLnBrk="0" hangingPunct="1">
              <a:lnSpc>
                <a:spcPct val="115000"/>
              </a:lnSpc>
              <a:spcBef>
                <a:spcPts val="0"/>
              </a:spcBef>
              <a:spcAft>
                <a:spcPts val="0"/>
              </a:spcAft>
              <a:buClrTx/>
              <a:buSzTx/>
              <a:buFontTx/>
              <a:buNone/>
              <a:tabLst>
                <a:tab pos="1096645" algn="l"/>
              </a:tabLst>
              <a:defRPr/>
            </a:pPr>
            <a:r>
              <a:rPr kumimoji="0" lang="en-US" sz="800" b="0" i="0" u="none" strike="noStrike" kern="100" cap="none" spc="0" normalizeH="0" baseline="0" noProof="0" dirty="0">
                <a:ln>
                  <a:noFill/>
                </a:ln>
                <a:solidFill>
                  <a:srgbClr val="ABB4BD"/>
                </a:solidFill>
                <a:effectLst/>
                <a:uLnTx/>
                <a:uFillTx/>
                <a:latin typeface="Arial"/>
                <a:ea typeface="Aptos" panose="020B0004020202020204" pitchFamily="34" charset="0"/>
                <a:cs typeface="Times New Roman" panose="02020603050405020304" pitchFamily="18" charset="0"/>
              </a:rPr>
              <a:t>Targets assume no material deterioration in macroeconomic or advertising industry conditions </a:t>
            </a:r>
          </a:p>
        </p:txBody>
      </p:sp>
      <p:sp>
        <p:nvSpPr>
          <p:cNvPr id="5" name="TextBox 4">
            <a:extLst>
              <a:ext uri="{FF2B5EF4-FFF2-40B4-BE49-F238E27FC236}">
                <a16:creationId xmlns:a16="http://schemas.microsoft.com/office/drawing/2014/main" id="{A2D86364-F14C-39B4-E0AC-9C926A98C18B}"/>
              </a:ext>
            </a:extLst>
          </p:cNvPr>
          <p:cNvSpPr txBox="1">
            <a:spLocks/>
          </p:cNvSpPr>
          <p:nvPr/>
        </p:nvSpPr>
        <p:spPr>
          <a:xfrm>
            <a:off x="6256422" y="-1"/>
            <a:ext cx="5935578" cy="1716839"/>
          </a:xfrm>
          <a:custGeom>
            <a:avLst/>
            <a:gdLst>
              <a:gd name="connsiteX0" fmla="*/ 4832865 w 6172123"/>
              <a:gd name="connsiteY0" fmla="*/ 0 h 1785258"/>
              <a:gd name="connsiteX1" fmla="*/ 6172123 w 6172123"/>
              <a:gd name="connsiteY1" fmla="*/ 0 h 1785258"/>
              <a:gd name="connsiteX2" fmla="*/ 6172123 w 6172123"/>
              <a:gd name="connsiteY2" fmla="*/ 1785257 h 1785258"/>
              <a:gd name="connsiteX3" fmla="*/ 3509566 w 6172123"/>
              <a:gd name="connsiteY3" fmla="*/ 1785257 h 1785258"/>
              <a:gd name="connsiteX4" fmla="*/ 3509566 w 6172123"/>
              <a:gd name="connsiteY4" fmla="*/ 1785258 h 1785258"/>
              <a:gd name="connsiteX5" fmla="*/ 1855867 w 6172123"/>
              <a:gd name="connsiteY5" fmla="*/ 1785258 h 1785258"/>
              <a:gd name="connsiteX6" fmla="*/ 1761540 w 6172123"/>
              <a:gd name="connsiteY6" fmla="*/ 1782873 h 1785258"/>
              <a:gd name="connsiteX7" fmla="*/ 5317 w 6172123"/>
              <a:gd name="connsiteY7" fmla="*/ 108692 h 1785258"/>
              <a:gd name="connsiteX8" fmla="*/ 0 w 6172123"/>
              <a:gd name="connsiteY8" fmla="*/ 1 h 1785258"/>
              <a:gd name="connsiteX9" fmla="*/ 4832865 w 6172123"/>
              <a:gd name="connsiteY9" fmla="*/ 1 h 178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72123" h="1785258">
                <a:moveTo>
                  <a:pt x="4832865" y="0"/>
                </a:moveTo>
                <a:lnTo>
                  <a:pt x="6172123" y="0"/>
                </a:lnTo>
                <a:lnTo>
                  <a:pt x="6172123" y="1785257"/>
                </a:lnTo>
                <a:lnTo>
                  <a:pt x="3509566" y="1785257"/>
                </a:lnTo>
                <a:lnTo>
                  <a:pt x="3509566" y="1785258"/>
                </a:lnTo>
                <a:lnTo>
                  <a:pt x="1855867" y="1785258"/>
                </a:lnTo>
                <a:lnTo>
                  <a:pt x="1761540" y="1782873"/>
                </a:lnTo>
                <a:cubicBezTo>
                  <a:pt x="839695" y="1736145"/>
                  <a:pt x="94825" y="1018623"/>
                  <a:pt x="5317" y="108692"/>
                </a:cubicBezTo>
                <a:lnTo>
                  <a:pt x="0" y="1"/>
                </a:lnTo>
                <a:lnTo>
                  <a:pt x="4832865" y="1"/>
                </a:lnTo>
                <a:close/>
              </a:path>
            </a:pathLst>
          </a:custGeom>
          <a:blipFill>
            <a:blip r:embed="rId4"/>
            <a:srcRect/>
            <a:stretch>
              <a:fillRect l="-10407" t="-65438" b="-76490"/>
            </a:stretch>
          </a:blipFill>
          <a:ln>
            <a:noFill/>
          </a:ln>
        </p:spPr>
        <p:txBody>
          <a:bodyPr vert="horz" wrap="square" lIns="0" tIns="0" rIns="0" bIns="640080" rtlCol="0" anchor="ctr">
            <a:noAutofit/>
          </a:bodyPr>
          <a:lstStyle>
            <a:lvl1pPr marL="0" indent="0" algn="ctr" defTabSz="914400" rtl="0" eaLnBrk="1" latinLnBrk="0" hangingPunct="1">
              <a:lnSpc>
                <a:spcPct val="110000"/>
              </a:lnSpc>
              <a:spcBef>
                <a:spcPts val="900"/>
              </a:spcBef>
              <a:buFont typeface="Arial" panose="020B0604020202020204" pitchFamily="34" charset="0"/>
              <a:buNone/>
              <a:defRPr sz="1200" kern="1200" cap="all" baseline="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rgbClr val="15003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900"/>
              </a:spcBef>
              <a:spcAft>
                <a:spcPts val="0"/>
              </a:spcAft>
              <a:buClrTx/>
              <a:buSzTx/>
              <a:buFont typeface="Arial" panose="020B0604020202020204" pitchFamily="34" charset="0"/>
              <a:buNone/>
              <a:tabLst/>
              <a:defRPr/>
            </a:pPr>
            <a:endParaRPr kumimoji="0" lang="en-US" sz="1200" b="0" i="0" u="none" strike="noStrike" kern="1200" cap="all" spc="0" normalizeH="0" baseline="0" noProof="0" dirty="0">
              <a:ln>
                <a:noFill/>
              </a:ln>
              <a:solidFill>
                <a:srgbClr val="FFFFFF"/>
              </a:solidFill>
              <a:effectLst/>
              <a:uLnTx/>
              <a:uFillTx/>
              <a:latin typeface="Arial"/>
              <a:ea typeface="+mn-ea"/>
              <a:cs typeface="+mn-cs"/>
            </a:endParaRPr>
          </a:p>
        </p:txBody>
      </p:sp>
      <p:sp>
        <p:nvSpPr>
          <p:cNvPr id="27" name="Text Placeholder 9">
            <a:extLst>
              <a:ext uri="{FF2B5EF4-FFF2-40B4-BE49-F238E27FC236}">
                <a16:creationId xmlns:a16="http://schemas.microsoft.com/office/drawing/2014/main" id="{BA4BC47B-E39A-B54E-F81E-766D81AC7C8B}"/>
              </a:ext>
            </a:extLst>
          </p:cNvPr>
          <p:cNvSpPr txBox="1">
            <a:spLocks/>
          </p:cNvSpPr>
          <p:nvPr/>
        </p:nvSpPr>
        <p:spPr>
          <a:xfrm>
            <a:off x="6698658" y="2484526"/>
            <a:ext cx="4793907" cy="3347391"/>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240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srgbClr val="8CF585"/>
                </a:solidFill>
                <a:effectLst/>
                <a:uLnTx/>
                <a:uFillTx/>
                <a:latin typeface="Arial"/>
                <a:ea typeface="+mn-ea"/>
                <a:cs typeface="+mn-cs"/>
              </a:rPr>
              <a:t> </a:t>
            </a:r>
          </a:p>
          <a:p>
            <a:pPr marL="461963" marR="0" lvl="0" indent="0" algn="l" defTabSz="914400" rtl="0" eaLnBrk="1" fontAlgn="auto" latinLnBrk="0" hangingPunct="1">
              <a:lnSpc>
                <a:spcPct val="110000"/>
              </a:lnSpc>
              <a:spcBef>
                <a:spcPts val="2400"/>
              </a:spcBef>
              <a:spcAft>
                <a:spcPts val="0"/>
              </a:spcAft>
              <a:buClrTx/>
              <a:buSzTx/>
              <a:buFont typeface="Arial" panose="020B0604020202020204" pitchFamily="34" charset="0"/>
              <a:buNone/>
              <a:tabLst/>
              <a:defRPr/>
            </a:pPr>
            <a:r>
              <a:rPr kumimoji="0" lang="en-US" sz="1500" b="0" i="0" u="none" strike="noStrike" kern="1200" cap="none" spc="0" normalizeH="0" baseline="0" noProof="0" dirty="0">
                <a:ln>
                  <a:noFill/>
                </a:ln>
                <a:solidFill>
                  <a:srgbClr val="FFFFFF"/>
                </a:solidFill>
                <a:effectLst/>
                <a:uLnTx/>
                <a:uFillTx/>
                <a:latin typeface="Arial"/>
                <a:ea typeface="+mn-ea"/>
                <a:cs typeface="+mn-cs"/>
              </a:rPr>
              <a:t>Programmatic Video and CTV Revenue Growth</a:t>
            </a:r>
          </a:p>
          <a:p>
            <a:pPr marL="461963" marR="0" lvl="0" indent="0" algn="l" defTabSz="914400" rtl="0" eaLnBrk="1" fontAlgn="auto" latinLnBrk="0" hangingPunct="1">
              <a:lnSpc>
                <a:spcPct val="110000"/>
              </a:lnSpc>
              <a:spcBef>
                <a:spcPts val="2400"/>
              </a:spcBef>
              <a:spcAft>
                <a:spcPts val="0"/>
              </a:spcAft>
              <a:buClrTx/>
              <a:buSzTx/>
              <a:buFont typeface="Arial" panose="020B0604020202020204" pitchFamily="34" charset="0"/>
              <a:buNone/>
              <a:tabLst/>
              <a:defRPr/>
            </a:pPr>
            <a:r>
              <a:rPr kumimoji="0" lang="en-US" sz="1500" b="0" i="0" u="none" strike="noStrike" kern="1200" cap="none" spc="0" normalizeH="0" baseline="0" noProof="0" dirty="0">
                <a:ln>
                  <a:noFill/>
                </a:ln>
                <a:solidFill>
                  <a:srgbClr val="FFFFFF"/>
                </a:solidFill>
                <a:effectLst/>
                <a:uLnTx/>
                <a:uFillTx/>
                <a:latin typeface="Arial"/>
                <a:ea typeface="+mn-ea"/>
                <a:cs typeface="+mn-cs"/>
              </a:rPr>
              <a:t>Growing End-to-End Adoption and Increased Spend Consolidation </a:t>
            </a:r>
          </a:p>
          <a:p>
            <a:pPr marL="461963" marR="0" lvl="0" indent="0" algn="l" defTabSz="914400" rtl="0" eaLnBrk="1" fontAlgn="auto" latinLnBrk="0" hangingPunct="1">
              <a:lnSpc>
                <a:spcPct val="110000"/>
              </a:lnSpc>
              <a:spcBef>
                <a:spcPts val="2400"/>
              </a:spcBef>
              <a:spcAft>
                <a:spcPts val="0"/>
              </a:spcAft>
              <a:buClrTx/>
              <a:buSzTx/>
              <a:buFont typeface="Arial" panose="020B0604020202020204" pitchFamily="34" charset="0"/>
              <a:buNone/>
              <a:tabLst/>
              <a:defRPr/>
            </a:pPr>
            <a:r>
              <a:rPr kumimoji="0" lang="en-US" sz="1500" b="0" i="0" u="none" strike="noStrike" kern="1200" cap="none" spc="0" normalizeH="0" baseline="0" noProof="0" dirty="0">
                <a:ln>
                  <a:noFill/>
                </a:ln>
                <a:solidFill>
                  <a:srgbClr val="FFFFFF"/>
                </a:solidFill>
                <a:effectLst/>
                <a:uLnTx/>
                <a:uFillTx/>
                <a:latin typeface="Arial"/>
                <a:ea typeface="+mn-ea"/>
                <a:cs typeface="+mn-cs"/>
              </a:rPr>
              <a:t>Scaling and New Agency Partnerships </a:t>
            </a:r>
          </a:p>
          <a:p>
            <a:pPr marL="461963" marR="0" lvl="0" indent="0" algn="l" defTabSz="914400" rtl="0" eaLnBrk="1" fontAlgn="auto" latinLnBrk="0" hangingPunct="1">
              <a:lnSpc>
                <a:spcPct val="110000"/>
              </a:lnSpc>
              <a:spcBef>
                <a:spcPts val="2400"/>
              </a:spcBef>
              <a:spcAft>
                <a:spcPts val="0"/>
              </a:spcAft>
              <a:buClrTx/>
              <a:buSzTx/>
              <a:buFont typeface="Arial" panose="020B0604020202020204" pitchFamily="34" charset="0"/>
              <a:buNone/>
              <a:tabLst/>
              <a:defRPr/>
            </a:pPr>
            <a:r>
              <a:rPr kumimoji="0" lang="en-US" sz="1500" b="0" i="0" u="none" strike="noStrike" kern="1200" cap="none" spc="0" normalizeH="0" baseline="0" noProof="0" dirty="0">
                <a:ln>
                  <a:noFill/>
                </a:ln>
                <a:solidFill>
                  <a:srgbClr val="FFFFFF"/>
                </a:solidFill>
                <a:effectLst/>
                <a:uLnTx/>
                <a:uFillTx/>
                <a:latin typeface="Arial"/>
                <a:ea typeface="+mn-ea"/>
                <a:cs typeface="+mn-cs"/>
              </a:rPr>
              <a:t>Efficient Cost Management and GenAI Benefits</a:t>
            </a:r>
          </a:p>
          <a:p>
            <a:pPr marL="461963" marR="0" lvl="0" indent="0" algn="l" defTabSz="914400" rtl="0" eaLnBrk="1" fontAlgn="auto" latinLnBrk="0" hangingPunct="1">
              <a:lnSpc>
                <a:spcPct val="110000"/>
              </a:lnSpc>
              <a:spcBef>
                <a:spcPts val="2400"/>
              </a:spcBef>
              <a:spcAft>
                <a:spcPts val="0"/>
              </a:spcAft>
              <a:buClrTx/>
              <a:buSzTx/>
              <a:buFont typeface="Arial" panose="020B0604020202020204" pitchFamily="34" charset="0"/>
              <a:buNone/>
              <a:tabLst/>
              <a:defRPr/>
            </a:pPr>
            <a:r>
              <a:rPr kumimoji="0" lang="en-US" sz="1500" b="0" i="0" u="none" strike="noStrike" kern="1200" cap="none" spc="0" normalizeH="0" baseline="0" noProof="0" dirty="0">
                <a:ln>
                  <a:noFill/>
                </a:ln>
                <a:solidFill>
                  <a:srgbClr val="FFFFFF"/>
                </a:solidFill>
                <a:effectLst/>
                <a:uLnTx/>
                <a:uFillTx/>
                <a:latin typeface="Arial"/>
                <a:ea typeface="+mn-ea"/>
                <a:cs typeface="+mn-cs"/>
              </a:rPr>
              <a:t>Data Licensing </a:t>
            </a:r>
          </a:p>
        </p:txBody>
      </p:sp>
      <p:pic>
        <p:nvPicPr>
          <p:cNvPr id="29" name="Graphic 28">
            <a:extLst>
              <a:ext uri="{FF2B5EF4-FFF2-40B4-BE49-F238E27FC236}">
                <a16:creationId xmlns:a16="http://schemas.microsoft.com/office/drawing/2014/main" id="{F0EDFB22-443D-1C31-139B-F579AF7F9D2B}"/>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6606516" y="2996085"/>
            <a:ext cx="454154" cy="454154"/>
          </a:xfrm>
          <a:prstGeom prst="rect">
            <a:avLst/>
          </a:prstGeom>
        </p:spPr>
      </p:pic>
      <p:pic>
        <p:nvPicPr>
          <p:cNvPr id="31" name="Graphic 30">
            <a:extLst>
              <a:ext uri="{FF2B5EF4-FFF2-40B4-BE49-F238E27FC236}">
                <a16:creationId xmlns:a16="http://schemas.microsoft.com/office/drawing/2014/main" id="{10BFA2C4-866C-A02B-47EE-3F2082A3DA59}"/>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6606516" y="3594512"/>
            <a:ext cx="454154" cy="454154"/>
          </a:xfrm>
          <a:prstGeom prst="rect">
            <a:avLst/>
          </a:prstGeom>
        </p:spPr>
      </p:pic>
      <p:pic>
        <p:nvPicPr>
          <p:cNvPr id="32" name="Graphic 31">
            <a:extLst>
              <a:ext uri="{FF2B5EF4-FFF2-40B4-BE49-F238E27FC236}">
                <a16:creationId xmlns:a16="http://schemas.microsoft.com/office/drawing/2014/main" id="{427F27F2-7D65-0C17-BB12-CDAFDD18BCEE}"/>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6606516" y="4359386"/>
            <a:ext cx="454154" cy="454154"/>
          </a:xfrm>
          <a:prstGeom prst="rect">
            <a:avLst/>
          </a:prstGeom>
        </p:spPr>
      </p:pic>
      <p:pic>
        <p:nvPicPr>
          <p:cNvPr id="33" name="Graphic 32">
            <a:extLst>
              <a:ext uri="{FF2B5EF4-FFF2-40B4-BE49-F238E27FC236}">
                <a16:creationId xmlns:a16="http://schemas.microsoft.com/office/drawing/2014/main" id="{91B27D9C-F0FA-63C6-2295-45A01C2373A1}"/>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6606516" y="5455866"/>
            <a:ext cx="454154" cy="454154"/>
          </a:xfrm>
          <a:prstGeom prst="rect">
            <a:avLst/>
          </a:prstGeom>
        </p:spPr>
      </p:pic>
      <p:pic>
        <p:nvPicPr>
          <p:cNvPr id="34" name="Graphic 33">
            <a:extLst>
              <a:ext uri="{FF2B5EF4-FFF2-40B4-BE49-F238E27FC236}">
                <a16:creationId xmlns:a16="http://schemas.microsoft.com/office/drawing/2014/main" id="{038015BE-D997-44EB-4E09-D508438B9331}"/>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6606516" y="4907626"/>
            <a:ext cx="454154" cy="454154"/>
          </a:xfrm>
          <a:prstGeom prst="rect">
            <a:avLst/>
          </a:prstGeom>
        </p:spPr>
      </p:pic>
      <p:sp>
        <p:nvSpPr>
          <p:cNvPr id="18" name="Text Placeholder 9">
            <a:extLst>
              <a:ext uri="{FF2B5EF4-FFF2-40B4-BE49-F238E27FC236}">
                <a16:creationId xmlns:a16="http://schemas.microsoft.com/office/drawing/2014/main" id="{CDCB9E26-8146-7FAC-1A41-1F150572643A}"/>
              </a:ext>
            </a:extLst>
          </p:cNvPr>
          <p:cNvSpPr txBox="1">
            <a:spLocks/>
          </p:cNvSpPr>
          <p:nvPr/>
        </p:nvSpPr>
        <p:spPr>
          <a:xfrm>
            <a:off x="6698658" y="2426774"/>
            <a:ext cx="4793907" cy="281103"/>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220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srgbClr val="8CF585"/>
                </a:solidFill>
                <a:effectLst/>
                <a:uLnTx/>
                <a:uFillTx/>
                <a:latin typeface="Arial"/>
                <a:ea typeface="+mn-ea"/>
                <a:cs typeface="+mn-cs"/>
              </a:rPr>
              <a:t>Growth Driven By:</a:t>
            </a: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grpSp>
        <p:nvGrpSpPr>
          <p:cNvPr id="28" name="Group 27">
            <a:extLst>
              <a:ext uri="{FF2B5EF4-FFF2-40B4-BE49-F238E27FC236}">
                <a16:creationId xmlns:a16="http://schemas.microsoft.com/office/drawing/2014/main" id="{038A3755-C9BA-8BD8-E5D1-E1D90AD038DE}"/>
              </a:ext>
            </a:extLst>
          </p:cNvPr>
          <p:cNvGrpSpPr/>
          <p:nvPr/>
        </p:nvGrpSpPr>
        <p:grpSpPr>
          <a:xfrm>
            <a:off x="393966" y="2186141"/>
            <a:ext cx="4963512" cy="3579336"/>
            <a:chOff x="393966" y="2186141"/>
            <a:chExt cx="4963512" cy="3579336"/>
          </a:xfrm>
        </p:grpSpPr>
        <p:grpSp>
          <p:nvGrpSpPr>
            <p:cNvPr id="7" name="Group 6">
              <a:extLst>
                <a:ext uri="{FF2B5EF4-FFF2-40B4-BE49-F238E27FC236}">
                  <a16:creationId xmlns:a16="http://schemas.microsoft.com/office/drawing/2014/main" id="{EBA0B48C-408E-0EA2-CE5B-BE12DD99FBC1}"/>
                </a:ext>
              </a:extLst>
            </p:cNvPr>
            <p:cNvGrpSpPr/>
            <p:nvPr/>
          </p:nvGrpSpPr>
          <p:grpSpPr>
            <a:xfrm>
              <a:off x="393966" y="2245353"/>
              <a:ext cx="2244036" cy="3288572"/>
              <a:chOff x="481239" y="2095976"/>
              <a:chExt cx="1828800" cy="2436051"/>
            </a:xfrm>
          </p:grpSpPr>
          <p:sp>
            <p:nvSpPr>
              <p:cNvPr id="16" name="Text Placeholder 9">
                <a:extLst>
                  <a:ext uri="{FF2B5EF4-FFF2-40B4-BE49-F238E27FC236}">
                    <a16:creationId xmlns:a16="http://schemas.microsoft.com/office/drawing/2014/main" id="{52A6B6F4-47D7-ED80-3491-96F2709B18A0}"/>
                  </a:ext>
                </a:extLst>
              </p:cNvPr>
              <p:cNvSpPr txBox="1">
                <a:spLocks/>
              </p:cNvSpPr>
              <p:nvPr/>
            </p:nvSpPr>
            <p:spPr>
              <a:xfrm>
                <a:off x="481239" y="2095976"/>
                <a:ext cx="1828800" cy="837244"/>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ts val="0"/>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mn-cs"/>
                  </a:rPr>
                  <a:t>Contribution </a:t>
                </a:r>
                <a:br>
                  <a:rPr kumimoji="0" lang="en-US" sz="1200" b="0" i="0" u="none" strike="noStrike" kern="1200" cap="none" spc="0" normalizeH="0" baseline="0" noProof="0" dirty="0">
                    <a:ln>
                      <a:noFill/>
                    </a:ln>
                    <a:solidFill>
                      <a:srgbClr val="FFFFFF"/>
                    </a:solidFill>
                    <a:effectLst/>
                    <a:uLnTx/>
                    <a:uFillTx/>
                    <a:latin typeface="Arial"/>
                    <a:ea typeface="+mn-ea"/>
                    <a:cs typeface="+mn-cs"/>
                  </a:rPr>
                </a:br>
                <a:r>
                  <a:rPr kumimoji="0" lang="en-US" sz="1200" b="0" i="0" u="none" strike="noStrike" kern="1200" cap="none" spc="0" normalizeH="0" baseline="0" noProof="0" dirty="0">
                    <a:ln>
                      <a:noFill/>
                    </a:ln>
                    <a:solidFill>
                      <a:srgbClr val="FFFFFF"/>
                    </a:solidFill>
                    <a:effectLst/>
                    <a:uLnTx/>
                    <a:uFillTx/>
                    <a:latin typeface="Arial"/>
                    <a:ea typeface="+mn-ea"/>
                    <a:cs typeface="+mn-cs"/>
                  </a:rPr>
                  <a:t>ex-TAC CAGR of</a:t>
                </a:r>
              </a:p>
              <a:p>
                <a:pPr marL="0" marR="0" lvl="0" indent="0" algn="ctr" defTabSz="914400" rtl="0" eaLnBrk="1" fontAlgn="auto" latinLnBrk="0" hangingPunct="1">
                  <a:lnSpc>
                    <a:spcPct val="110000"/>
                  </a:lnSpc>
                  <a:spcBef>
                    <a:spcPts val="0"/>
                  </a:spcBef>
                  <a:spcAft>
                    <a:spcPts val="0"/>
                  </a:spcAft>
                  <a:buClrTx/>
                  <a:buSzTx/>
                  <a:buFont typeface="Arial" panose="020B0604020202020204" pitchFamily="34" charset="0"/>
                  <a:buNone/>
                  <a:tabLst/>
                  <a:defRPr/>
                </a:pPr>
                <a:r>
                  <a:rPr kumimoji="0" lang="en-US" sz="4400" b="1" i="0" u="none" strike="noStrike" kern="1200" cap="none" spc="0" normalizeH="0" baseline="0" noProof="0" dirty="0">
                    <a:ln>
                      <a:noFill/>
                    </a:ln>
                    <a:solidFill>
                      <a:srgbClr val="8CF585"/>
                    </a:solidFill>
                    <a:effectLst/>
                    <a:uLnTx/>
                    <a:uFillTx/>
                    <a:latin typeface="Arial"/>
                    <a:ea typeface="+mn-ea"/>
                    <a:cs typeface="+mn-cs"/>
                  </a:rPr>
                  <a:t>~10%</a:t>
                </a:r>
              </a:p>
            </p:txBody>
          </p:sp>
          <p:sp>
            <p:nvSpPr>
              <p:cNvPr id="17" name="Text Placeholder 9">
                <a:extLst>
                  <a:ext uri="{FF2B5EF4-FFF2-40B4-BE49-F238E27FC236}">
                    <a16:creationId xmlns:a16="http://schemas.microsoft.com/office/drawing/2014/main" id="{5BEF5E83-9044-B098-685C-EC176CAE8130}"/>
                  </a:ext>
                </a:extLst>
              </p:cNvPr>
              <p:cNvSpPr txBox="1">
                <a:spLocks/>
              </p:cNvSpPr>
              <p:nvPr/>
            </p:nvSpPr>
            <p:spPr>
              <a:xfrm>
                <a:off x="481239" y="3694783"/>
                <a:ext cx="1828800" cy="837244"/>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ts val="0"/>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mn-cs"/>
                  </a:rPr>
                  <a:t>FCF / Adjusted </a:t>
                </a:r>
                <a:br>
                  <a:rPr kumimoji="0" lang="en-US" sz="1200" b="0" i="0" u="none" strike="noStrike" kern="1200" cap="none" spc="0" normalizeH="0" baseline="0" noProof="0" dirty="0">
                    <a:ln>
                      <a:noFill/>
                    </a:ln>
                    <a:solidFill>
                      <a:srgbClr val="FFFFFF"/>
                    </a:solidFill>
                    <a:effectLst/>
                    <a:uLnTx/>
                    <a:uFillTx/>
                    <a:latin typeface="Arial"/>
                    <a:ea typeface="+mn-ea"/>
                    <a:cs typeface="+mn-cs"/>
                  </a:rPr>
                </a:br>
                <a:r>
                  <a:rPr kumimoji="0" lang="en-US" sz="1200" b="0" i="0" u="none" strike="noStrike" kern="1200" cap="none" spc="0" normalizeH="0" baseline="0" noProof="0" dirty="0">
                    <a:ln>
                      <a:noFill/>
                    </a:ln>
                    <a:solidFill>
                      <a:srgbClr val="FFFFFF"/>
                    </a:solidFill>
                    <a:effectLst/>
                    <a:uLnTx/>
                    <a:uFillTx/>
                    <a:latin typeface="Arial"/>
                    <a:ea typeface="+mn-ea"/>
                    <a:cs typeface="+mn-cs"/>
                  </a:rPr>
                  <a:t>EBITDA Conversion</a:t>
                </a:r>
              </a:p>
              <a:p>
                <a:pPr marL="0" marR="0" lvl="0" indent="0" algn="ctr" defTabSz="914400" rtl="0" eaLnBrk="1" fontAlgn="auto" latinLnBrk="0" hangingPunct="1">
                  <a:lnSpc>
                    <a:spcPct val="110000"/>
                  </a:lnSpc>
                  <a:spcBef>
                    <a:spcPts val="0"/>
                  </a:spcBef>
                  <a:spcAft>
                    <a:spcPts val="0"/>
                  </a:spcAft>
                  <a:buClrTx/>
                  <a:buSzTx/>
                  <a:buFont typeface="Arial" panose="020B0604020202020204" pitchFamily="34" charset="0"/>
                  <a:buNone/>
                  <a:tabLst/>
                  <a:defRPr/>
                </a:pPr>
                <a:r>
                  <a:rPr kumimoji="0" lang="en-US" sz="4400" b="1" i="0" u="none" strike="noStrike" kern="1200" cap="none" spc="0" normalizeH="0" baseline="0" noProof="0" dirty="0">
                    <a:ln>
                      <a:noFill/>
                    </a:ln>
                    <a:solidFill>
                      <a:srgbClr val="8CF585"/>
                    </a:solidFill>
                    <a:effectLst/>
                    <a:uLnTx/>
                    <a:uFillTx/>
                    <a:latin typeface="Arial"/>
                    <a:ea typeface="+mn-ea"/>
                    <a:cs typeface="+mn-cs"/>
                  </a:rPr>
                  <a:t>~65%</a:t>
                </a:r>
              </a:p>
            </p:txBody>
          </p:sp>
        </p:grpSp>
        <p:grpSp>
          <p:nvGrpSpPr>
            <p:cNvPr id="20" name="Group 19">
              <a:extLst>
                <a:ext uri="{FF2B5EF4-FFF2-40B4-BE49-F238E27FC236}">
                  <a16:creationId xmlns:a16="http://schemas.microsoft.com/office/drawing/2014/main" id="{BDC2B515-01E7-8EAC-F7BE-C2B7DC438A4A}"/>
                </a:ext>
              </a:extLst>
            </p:cNvPr>
            <p:cNvGrpSpPr/>
            <p:nvPr/>
          </p:nvGrpSpPr>
          <p:grpSpPr>
            <a:xfrm>
              <a:off x="3113442" y="2245353"/>
              <a:ext cx="2244036" cy="3325505"/>
              <a:chOff x="3113442" y="2245353"/>
              <a:chExt cx="2244036" cy="3325505"/>
            </a:xfrm>
          </p:grpSpPr>
          <p:sp>
            <p:nvSpPr>
              <p:cNvPr id="14" name="Text Placeholder 9">
                <a:extLst>
                  <a:ext uri="{FF2B5EF4-FFF2-40B4-BE49-F238E27FC236}">
                    <a16:creationId xmlns:a16="http://schemas.microsoft.com/office/drawing/2014/main" id="{C8F620AE-612F-ADC6-9B82-3A41AD62999F}"/>
                  </a:ext>
                </a:extLst>
              </p:cNvPr>
              <p:cNvSpPr txBox="1">
                <a:spLocks/>
              </p:cNvSpPr>
              <p:nvPr/>
            </p:nvSpPr>
            <p:spPr>
              <a:xfrm>
                <a:off x="3113442" y="2245353"/>
                <a:ext cx="2244036" cy="1375441"/>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ts val="0"/>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mn-cs"/>
                  </a:rPr>
                  <a:t>CTV Revenue </a:t>
                </a:r>
                <a:br>
                  <a:rPr kumimoji="0" lang="en-US" sz="1200" b="0" i="0" u="none" strike="noStrike" kern="1200" cap="none" spc="0" normalizeH="0" baseline="0" noProof="0" dirty="0">
                    <a:ln>
                      <a:noFill/>
                    </a:ln>
                    <a:solidFill>
                      <a:srgbClr val="FFFFFF"/>
                    </a:solidFill>
                    <a:effectLst/>
                    <a:uLnTx/>
                    <a:uFillTx/>
                    <a:latin typeface="Arial"/>
                    <a:ea typeface="+mn-ea"/>
                    <a:cs typeface="+mn-cs"/>
                  </a:rPr>
                </a:br>
                <a:r>
                  <a:rPr kumimoji="0" lang="en-US" sz="1200" b="0" i="0" u="none" strike="noStrike" kern="1200" cap="none" spc="0" normalizeH="0" baseline="0" noProof="0" dirty="0">
                    <a:ln>
                      <a:noFill/>
                    </a:ln>
                    <a:solidFill>
                      <a:srgbClr val="FFFFFF"/>
                    </a:solidFill>
                    <a:effectLst/>
                    <a:uLnTx/>
                    <a:uFillTx/>
                    <a:latin typeface="Arial"/>
                    <a:ea typeface="+mn-ea"/>
                    <a:cs typeface="+mn-cs"/>
                  </a:rPr>
                  <a:t>to reflect</a:t>
                </a:r>
              </a:p>
              <a:p>
                <a:pPr marL="0" marR="0" lvl="0" indent="0" algn="ctr" defTabSz="914400" rtl="0" eaLnBrk="1" fontAlgn="auto" latinLnBrk="0" hangingPunct="1">
                  <a:lnSpc>
                    <a:spcPct val="110000"/>
                  </a:lnSpc>
                  <a:spcBef>
                    <a:spcPts val="0"/>
                  </a:spcBef>
                  <a:spcAft>
                    <a:spcPts val="0"/>
                  </a:spcAft>
                  <a:buClrTx/>
                  <a:buSzTx/>
                  <a:buFont typeface="Arial" panose="020B0604020202020204" pitchFamily="34" charset="0"/>
                  <a:buNone/>
                  <a:tabLst/>
                  <a:defRPr/>
                </a:pPr>
                <a:r>
                  <a:rPr kumimoji="0" lang="en-US" sz="4400" b="1" i="0" u="none" strike="noStrike" kern="1200" cap="none" spc="0" normalizeH="0" baseline="0" noProof="0" dirty="0">
                    <a:ln>
                      <a:noFill/>
                    </a:ln>
                    <a:solidFill>
                      <a:srgbClr val="8CF585"/>
                    </a:solidFill>
                    <a:effectLst/>
                    <a:uLnTx/>
                    <a:uFillTx/>
                    <a:latin typeface="Arial"/>
                    <a:ea typeface="+mn-ea"/>
                    <a:cs typeface="+mn-cs"/>
                  </a:rPr>
                  <a:t>&gt;40%</a:t>
                </a:r>
              </a:p>
              <a:p>
                <a:pPr marL="0" marR="0" lvl="0" indent="0" algn="ctr" defTabSz="914400" rtl="0" eaLnBrk="1" fontAlgn="auto" latinLnBrk="0" hangingPunct="1">
                  <a:lnSpc>
                    <a:spcPct val="110000"/>
                  </a:lnSpc>
                  <a:spcBef>
                    <a:spcPts val="0"/>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mn-cs"/>
                  </a:rPr>
                  <a:t>of Contribution ex-TAC</a:t>
                </a:r>
              </a:p>
            </p:txBody>
          </p:sp>
          <p:sp>
            <p:nvSpPr>
              <p:cNvPr id="15" name="Text Placeholder 9">
                <a:extLst>
                  <a:ext uri="{FF2B5EF4-FFF2-40B4-BE49-F238E27FC236}">
                    <a16:creationId xmlns:a16="http://schemas.microsoft.com/office/drawing/2014/main" id="{F685E5C7-925A-BD30-9559-742CE954017B}"/>
                  </a:ext>
                </a:extLst>
              </p:cNvPr>
              <p:cNvSpPr txBox="1">
                <a:spLocks/>
              </p:cNvSpPr>
              <p:nvPr/>
            </p:nvSpPr>
            <p:spPr>
              <a:xfrm>
                <a:off x="3113442" y="4403679"/>
                <a:ext cx="2244036" cy="1167179"/>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ts val="0"/>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mn-cs"/>
                  </a:rPr>
                  <a:t>Adjusted </a:t>
                </a:r>
                <a:br>
                  <a:rPr kumimoji="0" lang="en-US" sz="1200" b="0" i="0" u="none" strike="noStrike" kern="1200" cap="none" spc="0" normalizeH="0" baseline="0" noProof="0" dirty="0">
                    <a:ln>
                      <a:noFill/>
                    </a:ln>
                    <a:solidFill>
                      <a:srgbClr val="FFFFFF"/>
                    </a:solidFill>
                    <a:effectLst/>
                    <a:uLnTx/>
                    <a:uFillTx/>
                    <a:latin typeface="Arial"/>
                    <a:ea typeface="+mn-ea"/>
                    <a:cs typeface="+mn-cs"/>
                  </a:rPr>
                </a:br>
                <a:r>
                  <a:rPr kumimoji="0" lang="en-US" sz="1200" b="0" i="0" u="none" strike="noStrike" kern="1200" cap="none" spc="0" normalizeH="0" baseline="0" noProof="0" dirty="0">
                    <a:ln>
                      <a:noFill/>
                    </a:ln>
                    <a:solidFill>
                      <a:srgbClr val="FFFFFF"/>
                    </a:solidFill>
                    <a:effectLst/>
                    <a:uLnTx/>
                    <a:uFillTx/>
                    <a:latin typeface="Arial"/>
                    <a:ea typeface="+mn-ea"/>
                    <a:cs typeface="+mn-cs"/>
                  </a:rPr>
                  <a:t>EBITDA Margin*</a:t>
                </a:r>
              </a:p>
              <a:p>
                <a:pPr marL="0" marR="0" lvl="0" indent="0" algn="ctr" defTabSz="914400" rtl="0" eaLnBrk="1" fontAlgn="auto" latinLnBrk="0" hangingPunct="1">
                  <a:lnSpc>
                    <a:spcPct val="110000"/>
                  </a:lnSpc>
                  <a:spcBef>
                    <a:spcPts val="0"/>
                  </a:spcBef>
                  <a:spcAft>
                    <a:spcPts val="0"/>
                  </a:spcAft>
                  <a:buClrTx/>
                  <a:buSzTx/>
                  <a:buFont typeface="Arial" panose="020B0604020202020204" pitchFamily="34" charset="0"/>
                  <a:buNone/>
                  <a:tabLst/>
                  <a:defRPr/>
                </a:pPr>
                <a:r>
                  <a:rPr kumimoji="0" lang="en-US" sz="4400" b="1" i="0" u="none" strike="noStrike" kern="1200" cap="none" spc="0" normalizeH="0" baseline="0" noProof="0" dirty="0">
                    <a:ln>
                      <a:noFill/>
                    </a:ln>
                    <a:solidFill>
                      <a:srgbClr val="8CF585"/>
                    </a:solidFill>
                    <a:effectLst/>
                    <a:uLnTx/>
                    <a:uFillTx/>
                    <a:latin typeface="Arial"/>
                    <a:ea typeface="+mn-ea"/>
                    <a:cs typeface="+mn-cs"/>
                  </a:rPr>
                  <a:t>~40%</a:t>
                </a:r>
              </a:p>
            </p:txBody>
          </p:sp>
        </p:grpSp>
        <p:cxnSp>
          <p:nvCxnSpPr>
            <p:cNvPr id="12" name="Straight Connector 11">
              <a:extLst>
                <a:ext uri="{FF2B5EF4-FFF2-40B4-BE49-F238E27FC236}">
                  <a16:creationId xmlns:a16="http://schemas.microsoft.com/office/drawing/2014/main" id="{CE1075AC-C73E-F58D-F231-326BDEFF120D}"/>
                </a:ext>
              </a:extLst>
            </p:cNvPr>
            <p:cNvCxnSpPr>
              <a:cxnSpLocks/>
            </p:cNvCxnSpPr>
            <p:nvPr/>
          </p:nvCxnSpPr>
          <p:spPr>
            <a:xfrm flipV="1">
              <a:off x="2911307" y="2186141"/>
              <a:ext cx="0" cy="1519213"/>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5CD53AA-76B8-D49D-8BC8-A6C8CB8CAE18}"/>
                </a:ext>
              </a:extLst>
            </p:cNvPr>
            <p:cNvCxnSpPr>
              <a:cxnSpLocks/>
            </p:cNvCxnSpPr>
            <p:nvPr/>
          </p:nvCxnSpPr>
          <p:spPr>
            <a:xfrm flipH="1">
              <a:off x="3133654" y="3975810"/>
              <a:ext cx="2120912" cy="1"/>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3376396-856C-C167-3312-C64127131A0B}"/>
                </a:ext>
              </a:extLst>
            </p:cNvPr>
            <p:cNvCxnSpPr>
              <a:cxnSpLocks/>
            </p:cNvCxnSpPr>
            <p:nvPr/>
          </p:nvCxnSpPr>
          <p:spPr>
            <a:xfrm flipH="1" flipV="1">
              <a:off x="568049" y="3975810"/>
              <a:ext cx="2120911" cy="1"/>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91842A05-5BEF-AFF2-3234-71BE43C49C0E}"/>
                </a:ext>
              </a:extLst>
            </p:cNvPr>
            <p:cNvCxnSpPr>
              <a:cxnSpLocks/>
            </p:cNvCxnSpPr>
            <p:nvPr/>
          </p:nvCxnSpPr>
          <p:spPr>
            <a:xfrm flipV="1">
              <a:off x="2911307" y="4272077"/>
              <a:ext cx="0" cy="149340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grpSp>
      <p:pic>
        <p:nvPicPr>
          <p:cNvPr id="6" name="Graphic 5">
            <a:extLst>
              <a:ext uri="{FF2B5EF4-FFF2-40B4-BE49-F238E27FC236}">
                <a16:creationId xmlns:a16="http://schemas.microsoft.com/office/drawing/2014/main" id="{EF0AD18A-985B-B62B-2321-059BEBCEA48F}"/>
              </a:ext>
            </a:extLst>
          </p:cNvPr>
          <p:cNvPicPr>
            <a:picLocks noGrp="1" noRot="1" noMove="1" noResize="1" noEditPoints="1" noAdjustHandles="1" noChangeArrowheads="1" noChangeShapeType="1" noCrop="1"/>
          </p:cNvPicPr>
          <p:nvPr/>
        </p:nvPicPr>
        <p:blipFill>
          <a:blip r:embed="rId7">
            <a:extLst>
              <a:ext uri="{96DAC541-7B7A-43D3-8B79-37D633B846F1}">
                <asvg:svgBlip xmlns:asvg="http://schemas.microsoft.com/office/drawing/2016/SVG/main" r:embed="rId8"/>
              </a:ext>
            </a:extLst>
          </a:blip>
          <a:stretch>
            <a:fillRect/>
          </a:stretch>
        </p:blipFill>
        <p:spPr>
          <a:xfrm>
            <a:off x="10753974" y="6415613"/>
            <a:ext cx="1185072" cy="290222"/>
          </a:xfrm>
          <a:prstGeom prst="rect">
            <a:avLst/>
          </a:prstGeom>
        </p:spPr>
      </p:pic>
      <p:sp>
        <p:nvSpPr>
          <p:cNvPr id="8" name="TextBox 7">
            <a:extLst>
              <a:ext uri="{FF2B5EF4-FFF2-40B4-BE49-F238E27FC236}">
                <a16:creationId xmlns:a16="http://schemas.microsoft.com/office/drawing/2014/main" id="{7D17B0B7-495A-D00B-4ED3-C021F24C7751}"/>
              </a:ext>
            </a:extLst>
          </p:cNvPr>
          <p:cNvSpPr txBox="1">
            <a:spLocks noGrp="1" noRot="1" noMove="1" noResize="1" noEditPoints="1" noAdjustHandles="1" noChangeArrowheads="1" noChangeShapeType="1"/>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spTree>
    <p:extLst>
      <p:ext uri="{BB962C8B-B14F-4D97-AF65-F5344CB8AC3E}">
        <p14:creationId xmlns:p14="http://schemas.microsoft.com/office/powerpoint/2010/main" val="225694531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showMasterSp="0">
  <p:cSld>
    <p:bg>
      <p:bgPr>
        <a:gradFill>
          <a:gsLst>
            <a:gs pos="2000">
              <a:schemeClr val="accent1"/>
            </a:gs>
            <a:gs pos="100000">
              <a:schemeClr val="accent2"/>
            </a:gs>
          </a:gsLst>
          <a:lin ang="2700000" scaled="0"/>
        </a:gradFill>
        <a:effectLst/>
      </p:bgPr>
    </p:bg>
    <p:spTree>
      <p:nvGrpSpPr>
        <p:cNvPr id="1" name="">
          <a:extLst>
            <a:ext uri="{FF2B5EF4-FFF2-40B4-BE49-F238E27FC236}">
              <a16:creationId xmlns:a16="http://schemas.microsoft.com/office/drawing/2014/main" id="{214FACE9-2F07-0919-6876-9416846406A5}"/>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F2578409-BC07-F661-0D99-AA483EC3B08E}"/>
              </a:ext>
            </a:extLst>
          </p:cNvPr>
          <p:cNvPicPr>
            <a:picLocks noChangeAspect="1"/>
          </p:cNvPicPr>
          <p:nvPr/>
        </p:nvPicPr>
        <p:blipFill>
          <a:blip r:embed="rId3">
            <a:alphaModFix amt="8000"/>
          </a:blip>
          <a:srcRect l="14898" r="13886"/>
          <a:stretch/>
        </p:blipFill>
        <p:spPr>
          <a:xfrm>
            <a:off x="0" y="0"/>
            <a:ext cx="12192000" cy="6858000"/>
          </a:xfrm>
          <a:prstGeom prst="rect">
            <a:avLst/>
          </a:prstGeom>
        </p:spPr>
      </p:pic>
      <p:sp>
        <p:nvSpPr>
          <p:cNvPr id="4" name="Text Placeholder 11">
            <a:extLst>
              <a:ext uri="{FF2B5EF4-FFF2-40B4-BE49-F238E27FC236}">
                <a16:creationId xmlns:a16="http://schemas.microsoft.com/office/drawing/2014/main" id="{3D507A55-E67C-4752-1625-957034BEC6EB}"/>
              </a:ext>
            </a:extLst>
          </p:cNvPr>
          <p:cNvSpPr txBox="1">
            <a:spLocks/>
          </p:cNvSpPr>
          <p:nvPr/>
        </p:nvSpPr>
        <p:spPr>
          <a:xfrm>
            <a:off x="495300" y="1764646"/>
            <a:ext cx="4965700" cy="791499"/>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defTabSz="914400" rtl="0" eaLnBrk="1" fontAlgn="auto" latinLnBrk="0" hangingPunct="1">
              <a:lnSpc>
                <a:spcPct val="110000"/>
              </a:lnSpc>
              <a:spcBef>
                <a:spcPts val="600"/>
              </a:spcBef>
              <a:spcAft>
                <a:spcPts val="0"/>
              </a:spcAft>
              <a:buClrTx/>
              <a:buSzTx/>
              <a:buFont typeface="Arial" panose="020B0604020202020204" pitchFamily="34" charset="0"/>
              <a:buNone/>
              <a:tabLst/>
              <a:defRPr/>
            </a:pPr>
            <a:r>
              <a:rPr kumimoji="0" lang="en-US" sz="1600" b="1" i="0" u="none" strike="noStrike" kern="1200" cap="none" spc="0" normalizeH="0" baseline="0" noProof="0" dirty="0">
                <a:ln>
                  <a:noFill/>
                </a:ln>
                <a:solidFill>
                  <a:srgbClr val="8CF585"/>
                </a:solidFill>
                <a:effectLst/>
                <a:uLnTx/>
                <a:uFillTx/>
                <a:latin typeface="Arial"/>
                <a:ea typeface="+mn-ea"/>
                <a:cs typeface="+mn-cs"/>
              </a:rPr>
              <a:t>Signed non-binding MOU with VIDAA </a:t>
            </a:r>
            <a:r>
              <a:rPr kumimoji="0" lang="en-US" sz="1600" b="1" i="0" u="none" strike="noStrike" kern="1200" cap="none" spc="0" normalizeH="0" baseline="0" noProof="0" dirty="0">
                <a:ln>
                  <a:noFill/>
                </a:ln>
                <a:solidFill>
                  <a:srgbClr val="FFFFFF"/>
                </a:solidFill>
                <a:effectLst/>
                <a:uLnTx/>
                <a:uFillTx/>
                <a:latin typeface="Arial"/>
                <a:ea typeface="+mn-ea"/>
                <a:cs typeface="+mn-cs"/>
              </a:rPr>
              <a:t>to potentially extend partnership for multiple years beyond current term (currently set to expire at end of 2026)</a:t>
            </a:r>
          </a:p>
        </p:txBody>
      </p:sp>
      <p:grpSp>
        <p:nvGrpSpPr>
          <p:cNvPr id="7" name="Group 6">
            <a:extLst>
              <a:ext uri="{FF2B5EF4-FFF2-40B4-BE49-F238E27FC236}">
                <a16:creationId xmlns:a16="http://schemas.microsoft.com/office/drawing/2014/main" id="{EA74D94D-78F5-C52F-4A81-312317C65720}"/>
              </a:ext>
            </a:extLst>
          </p:cNvPr>
          <p:cNvGrpSpPr/>
          <p:nvPr/>
        </p:nvGrpSpPr>
        <p:grpSpPr>
          <a:xfrm>
            <a:off x="2162478" y="57663"/>
            <a:ext cx="7867046" cy="1697162"/>
            <a:chOff x="543872" y="2532015"/>
            <a:chExt cx="4624895" cy="997730"/>
          </a:xfrm>
        </p:grpSpPr>
        <p:pic>
          <p:nvPicPr>
            <p:cNvPr id="8" name="Graphic 7">
              <a:extLst>
                <a:ext uri="{FF2B5EF4-FFF2-40B4-BE49-F238E27FC236}">
                  <a16:creationId xmlns:a16="http://schemas.microsoft.com/office/drawing/2014/main" id="{D8986E2F-629B-3B90-7418-0624D477C0A7}"/>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2323653" y="2532015"/>
              <a:ext cx="997730" cy="997730"/>
            </a:xfrm>
            <a:prstGeom prst="rect">
              <a:avLst/>
            </a:prstGeom>
          </p:spPr>
        </p:pic>
        <p:pic>
          <p:nvPicPr>
            <p:cNvPr id="9" name="Graphic 8">
              <a:extLst>
                <a:ext uri="{FF2B5EF4-FFF2-40B4-BE49-F238E27FC236}">
                  <a16:creationId xmlns:a16="http://schemas.microsoft.com/office/drawing/2014/main" id="{283BEF8C-BD7D-C3C4-1BEC-A311D7F0A90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43872" y="2764667"/>
              <a:ext cx="1680984" cy="411670"/>
            </a:xfrm>
            <a:prstGeom prst="rect">
              <a:avLst/>
            </a:prstGeom>
          </p:spPr>
        </p:pic>
        <p:pic>
          <p:nvPicPr>
            <p:cNvPr id="10" name="Picture 9">
              <a:extLst>
                <a:ext uri="{FF2B5EF4-FFF2-40B4-BE49-F238E27FC236}">
                  <a16:creationId xmlns:a16="http://schemas.microsoft.com/office/drawing/2014/main" id="{8A567BDB-AE53-F784-1392-6196FFEA319A}"/>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100000"/>
                      </a14:imgEffect>
                    </a14:imgLayer>
                  </a14:imgProps>
                </a:ext>
              </a:extLst>
            </a:blip>
            <a:srcRect l="14817" t="31640" r="14817" b="31640"/>
            <a:stretch/>
          </p:blipFill>
          <p:spPr>
            <a:xfrm>
              <a:off x="3420179" y="2750035"/>
              <a:ext cx="1748588" cy="430696"/>
            </a:xfrm>
            <a:prstGeom prst="rect">
              <a:avLst/>
            </a:prstGeom>
          </p:spPr>
        </p:pic>
      </p:grpSp>
      <p:sp>
        <p:nvSpPr>
          <p:cNvPr id="6" name="Text Placeholder 11">
            <a:extLst>
              <a:ext uri="{FF2B5EF4-FFF2-40B4-BE49-F238E27FC236}">
                <a16:creationId xmlns:a16="http://schemas.microsoft.com/office/drawing/2014/main" id="{98D6706D-10AD-B074-4E33-D99A4F40BB29}"/>
              </a:ext>
            </a:extLst>
          </p:cNvPr>
          <p:cNvSpPr txBox="1">
            <a:spLocks/>
          </p:cNvSpPr>
          <p:nvPr/>
        </p:nvSpPr>
        <p:spPr>
          <a:xfrm>
            <a:off x="495071" y="2885135"/>
            <a:ext cx="4809616" cy="791499"/>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defTabSz="914400" rtl="0" eaLnBrk="1" fontAlgn="auto" latinLnBrk="0" hangingPunct="1">
              <a:lnSpc>
                <a:spcPct val="110000"/>
              </a:lnSpc>
              <a:spcBef>
                <a:spcPts val="600"/>
              </a:spcBef>
              <a:spcAft>
                <a:spcPts val="0"/>
              </a:spcAft>
              <a:buClrTx/>
              <a:buSzTx/>
              <a:buFont typeface="Arial" panose="020B0604020202020204" pitchFamily="34" charset="0"/>
              <a:buNone/>
              <a:tabLst/>
              <a:defRPr/>
            </a:pPr>
            <a:r>
              <a:rPr kumimoji="0" lang="en-US" sz="1600" b="1" i="0" u="none" strike="noStrike" kern="1200" cap="none" spc="0" normalizeH="0" baseline="0" noProof="0" dirty="0">
                <a:ln>
                  <a:noFill/>
                </a:ln>
                <a:solidFill>
                  <a:srgbClr val="8CF585"/>
                </a:solidFill>
                <a:effectLst/>
                <a:uLnTx/>
                <a:uFillTx/>
                <a:latin typeface="Arial"/>
                <a:ea typeface="+mn-ea"/>
                <a:cs typeface="+mn-cs"/>
              </a:rPr>
              <a:t>Potentially investing more in VIDAA </a:t>
            </a:r>
            <a:r>
              <a:rPr kumimoji="0" lang="en-US" sz="1600" b="1" i="0" u="none" strike="noStrike" kern="1200" cap="none" spc="0" normalizeH="0" baseline="0" noProof="0" dirty="0">
                <a:ln>
                  <a:noFill/>
                </a:ln>
                <a:solidFill>
                  <a:srgbClr val="FFFFFF"/>
                </a:solidFill>
                <a:effectLst/>
                <a:uLnTx/>
                <a:uFillTx/>
                <a:latin typeface="Arial"/>
                <a:ea typeface="+mn-ea"/>
                <a:cs typeface="+mn-cs"/>
              </a:rPr>
              <a:t>to accelerate the expansion of VIDAA’s smart TV footprint in the U.S. over the long term</a:t>
            </a:r>
          </a:p>
        </p:txBody>
      </p:sp>
      <p:pic>
        <p:nvPicPr>
          <p:cNvPr id="15" name="Graphic 14">
            <a:extLst>
              <a:ext uri="{FF2B5EF4-FFF2-40B4-BE49-F238E27FC236}">
                <a16:creationId xmlns:a16="http://schemas.microsoft.com/office/drawing/2014/main" id="{23F95F7F-8218-F5A5-8C8F-F1139A407A5F}"/>
              </a:ext>
            </a:extLst>
          </p:cNvPr>
          <p:cNvPicPr>
            <a:picLocks noGrp="1" noRot="1" noMove="1" noResize="1" noEditPoints="1" noAdjustHandles="1" noChangeArrowheads="1" noChangeShapeType="1" noCrop="1"/>
          </p:cNvPicPr>
          <p:nvPr/>
        </p:nvPicPr>
        <p:blipFill>
          <a:blip r:embed="rId6">
            <a:extLst>
              <a:ext uri="{96DAC541-7B7A-43D3-8B79-37D633B846F1}">
                <asvg:svgBlip xmlns:asvg="http://schemas.microsoft.com/office/drawing/2016/SVG/main" r:embed="rId7"/>
              </a:ext>
            </a:extLst>
          </a:blip>
          <a:stretch>
            <a:fillRect/>
          </a:stretch>
        </p:blipFill>
        <p:spPr>
          <a:xfrm>
            <a:off x="10753974" y="6415613"/>
            <a:ext cx="1185072" cy="290222"/>
          </a:xfrm>
          <a:prstGeom prst="rect">
            <a:avLst/>
          </a:prstGeom>
        </p:spPr>
      </p:pic>
      <p:sp>
        <p:nvSpPr>
          <p:cNvPr id="16" name="TextBox 15">
            <a:extLst>
              <a:ext uri="{FF2B5EF4-FFF2-40B4-BE49-F238E27FC236}">
                <a16:creationId xmlns:a16="http://schemas.microsoft.com/office/drawing/2014/main" id="{40525F84-96F1-7149-BDD5-233DB7538529}"/>
              </a:ext>
            </a:extLst>
          </p:cNvPr>
          <p:cNvSpPr txBox="1">
            <a:spLocks noGrp="1" noRot="1" noMove="1" noResize="1" noEditPoints="1" noAdjustHandles="1" noChangeArrowheads="1" noChangeShapeType="1"/>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a:ln>
                  <a:noFill/>
                </a:ln>
                <a:solidFill>
                  <a:srgbClr val="ABB4BD"/>
                </a:solidFill>
                <a:effectLst/>
                <a:uLnTx/>
                <a:uFillTx/>
                <a:latin typeface="Arial"/>
                <a:ea typeface="+mn-ea"/>
                <a:cs typeface="+mn-cs"/>
              </a:rPr>
              <a:t> Nexxen International. All rights reserved. Confidential information of Nexxen.</a:t>
            </a:r>
          </a:p>
        </p:txBody>
      </p:sp>
      <p:sp>
        <p:nvSpPr>
          <p:cNvPr id="13" name="Text Placeholder 11">
            <a:extLst>
              <a:ext uri="{FF2B5EF4-FFF2-40B4-BE49-F238E27FC236}">
                <a16:creationId xmlns:a16="http://schemas.microsoft.com/office/drawing/2014/main" id="{A47D64D8-4B6D-5D6E-E146-3D75FDC78BF7}"/>
              </a:ext>
            </a:extLst>
          </p:cNvPr>
          <p:cNvSpPr txBox="1">
            <a:spLocks/>
          </p:cNvSpPr>
          <p:nvPr/>
        </p:nvSpPr>
        <p:spPr>
          <a:xfrm>
            <a:off x="1196597" y="4109903"/>
            <a:ext cx="3995887" cy="218586"/>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1800"/>
              </a:spcBef>
              <a:spcAft>
                <a:spcPts val="0"/>
              </a:spcAft>
              <a:buClrTx/>
              <a:buSzTx/>
              <a:buFont typeface="Arial" panose="020B0604020202020204" pitchFamily="34" charset="0"/>
              <a:buNone/>
              <a:tabLst/>
              <a:defRPr/>
            </a:pPr>
            <a:r>
              <a:rPr kumimoji="0" lang="en-US" sz="1400" b="1" i="0" u="none" strike="noStrike" kern="1200" cap="none" spc="0" normalizeH="0" baseline="0" noProof="0">
                <a:ln>
                  <a:noFill/>
                </a:ln>
                <a:solidFill>
                  <a:srgbClr val="FFFFFF"/>
                </a:solidFill>
                <a:effectLst/>
                <a:uLnTx/>
                <a:uFillTx/>
                <a:latin typeface="Arial"/>
                <a:ea typeface="+mn-ea"/>
                <a:cs typeface="+mn-cs"/>
              </a:rPr>
              <a:t>Would extend </a:t>
            </a:r>
            <a:r>
              <a:rPr kumimoji="0" lang="en-US" sz="1400" b="1" i="0" u="none" strike="noStrike" kern="1200" cap="none" spc="0" normalizeH="0" baseline="0" noProof="0">
                <a:ln>
                  <a:noFill/>
                </a:ln>
                <a:solidFill>
                  <a:srgbClr val="8CF585"/>
                </a:solidFill>
                <a:effectLst/>
                <a:uLnTx/>
                <a:uFillTx/>
                <a:latin typeface="Arial"/>
                <a:ea typeface="+mn-ea"/>
                <a:cs typeface="+mn-cs"/>
              </a:rPr>
              <a:t>global ACR data exclusivity</a:t>
            </a:r>
            <a:r>
              <a:rPr kumimoji="0" lang="en-US" sz="1400" b="0" i="0" u="none" strike="noStrike" kern="1200" cap="none" spc="0" normalizeH="0" baseline="0" noProof="0">
                <a:ln>
                  <a:noFill/>
                </a:ln>
                <a:solidFill>
                  <a:srgbClr val="8CF585"/>
                </a:solidFill>
                <a:effectLst/>
                <a:uLnTx/>
                <a:uFillTx/>
                <a:latin typeface="Arial"/>
                <a:ea typeface="+mn-ea"/>
                <a:cs typeface="+mn-cs"/>
              </a:rPr>
              <a:t> </a:t>
            </a:r>
          </a:p>
        </p:txBody>
      </p:sp>
      <p:sp>
        <p:nvSpPr>
          <p:cNvPr id="14" name="Text Placeholder 11">
            <a:extLst>
              <a:ext uri="{FF2B5EF4-FFF2-40B4-BE49-F238E27FC236}">
                <a16:creationId xmlns:a16="http://schemas.microsoft.com/office/drawing/2014/main" id="{DF1917DA-C4B0-D0F8-98FF-E27E29395A41}"/>
              </a:ext>
            </a:extLst>
          </p:cNvPr>
          <p:cNvSpPr txBox="1">
            <a:spLocks/>
          </p:cNvSpPr>
          <p:nvPr/>
        </p:nvSpPr>
        <p:spPr>
          <a:xfrm>
            <a:off x="399050" y="5654645"/>
            <a:ext cx="11297650" cy="561098"/>
          </a:xfrm>
          <a:prstGeom prst="roundRect">
            <a:avLst>
              <a:gd name="adj" fmla="val 50000"/>
            </a:avLst>
          </a:prstGeom>
          <a:solidFill>
            <a:schemeClr val="bg1">
              <a:alpha val="9000"/>
            </a:schemeClr>
          </a:solidFill>
        </p:spPr>
        <p:txBody>
          <a:bodyPr vert="horz" wrap="square" lIns="0" tIns="0" rIns="0" bIns="0" rtlCol="0" anchor="ctr" anchorCtr="0">
            <a:no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ts val="1800"/>
              </a:spcBef>
              <a:spcAft>
                <a:spcPts val="0"/>
              </a:spcAft>
              <a:buClrTx/>
              <a:buSzTx/>
              <a:buFont typeface="Arial" panose="020B0604020202020204" pitchFamily="34" charset="0"/>
              <a:buNone/>
              <a:tabLst/>
              <a:defRPr/>
            </a:pPr>
            <a:r>
              <a:rPr kumimoji="0" lang="en-US" sz="1800" b="1" i="0" u="none" strike="noStrike" kern="1200" cap="none" spc="0" normalizeH="0" baseline="0" noProof="0">
                <a:ln>
                  <a:noFill/>
                </a:ln>
                <a:solidFill>
                  <a:srgbClr val="8CF585"/>
                </a:solidFill>
                <a:effectLst/>
                <a:uLnTx/>
                <a:uFillTx/>
                <a:latin typeface="Arial"/>
                <a:ea typeface="+mn-ea"/>
                <a:cs typeface="+mn-cs"/>
              </a:rPr>
              <a:t>Agreement would benefit Nexxen beginning in 2026 </a:t>
            </a:r>
          </a:p>
        </p:txBody>
      </p:sp>
      <p:sp>
        <p:nvSpPr>
          <p:cNvPr id="17" name="TextBox 16">
            <a:extLst>
              <a:ext uri="{FF2B5EF4-FFF2-40B4-BE49-F238E27FC236}">
                <a16:creationId xmlns:a16="http://schemas.microsoft.com/office/drawing/2014/main" id="{BFA83AB0-A4D2-8672-16BD-874FCE0B02CF}"/>
              </a:ext>
            </a:extLst>
          </p:cNvPr>
          <p:cNvSpPr txBox="1"/>
          <p:nvPr/>
        </p:nvSpPr>
        <p:spPr>
          <a:xfrm>
            <a:off x="6383039" y="1764646"/>
            <a:ext cx="2308326" cy="471924"/>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10000"/>
              </a:lnSpc>
              <a:spcBef>
                <a:spcPts val="100"/>
              </a:spcBef>
              <a:spcAft>
                <a:spcPts val="0"/>
              </a:spcAft>
              <a:buClrTx/>
              <a:buSzTx/>
              <a:buFontTx/>
              <a:buNone/>
              <a:tabLst/>
              <a:defRPr/>
            </a:pPr>
            <a:r>
              <a:rPr kumimoji="0" lang="en-US" sz="1450" b="1" i="0" u="none" strike="noStrike" kern="1200" cap="none" spc="0" normalizeH="0" baseline="0" noProof="0" dirty="0">
                <a:ln>
                  <a:noFill/>
                </a:ln>
                <a:solidFill>
                  <a:srgbClr val="8CF585"/>
                </a:solidFill>
                <a:effectLst/>
                <a:uLnTx/>
                <a:uFillTx/>
                <a:latin typeface="Arial"/>
                <a:ea typeface="+mn-ea"/>
                <a:cs typeface="+mn-cs"/>
              </a:rPr>
              <a:t>VIDAA’S REACH HAS GROWN SIGNIFICANTLY</a:t>
            </a:r>
          </a:p>
        </p:txBody>
      </p:sp>
      <p:graphicFrame>
        <p:nvGraphicFramePr>
          <p:cNvPr id="18" name="Chart 17">
            <a:extLst>
              <a:ext uri="{FF2B5EF4-FFF2-40B4-BE49-F238E27FC236}">
                <a16:creationId xmlns:a16="http://schemas.microsoft.com/office/drawing/2014/main" id="{997F5963-10B3-7CB3-1A19-A26136027908}"/>
              </a:ext>
            </a:extLst>
          </p:cNvPr>
          <p:cNvGraphicFramePr/>
          <p:nvPr/>
        </p:nvGraphicFramePr>
        <p:xfrm>
          <a:off x="6462830" y="2667000"/>
          <a:ext cx="5206656" cy="2745014"/>
        </p:xfrm>
        <a:graphic>
          <a:graphicData uri="http://schemas.openxmlformats.org/drawingml/2006/chart">
            <c:chart xmlns:c="http://schemas.openxmlformats.org/drawingml/2006/chart" xmlns:r="http://schemas.openxmlformats.org/officeDocument/2006/relationships" r:id="rId10"/>
          </a:graphicData>
        </a:graphic>
      </p:graphicFrame>
      <p:sp>
        <p:nvSpPr>
          <p:cNvPr id="24" name="Text Placeholder 11">
            <a:extLst>
              <a:ext uri="{FF2B5EF4-FFF2-40B4-BE49-F238E27FC236}">
                <a16:creationId xmlns:a16="http://schemas.microsoft.com/office/drawing/2014/main" id="{9E99BD7F-1A5E-5C02-64CE-4338E98A3D6A}"/>
              </a:ext>
            </a:extLst>
          </p:cNvPr>
          <p:cNvSpPr txBox="1">
            <a:spLocks/>
          </p:cNvSpPr>
          <p:nvPr/>
        </p:nvSpPr>
        <p:spPr>
          <a:xfrm>
            <a:off x="1192241" y="4724254"/>
            <a:ext cx="3415276" cy="455574"/>
          </a:xfrm>
          <a:prstGeom prst="rect">
            <a:avLst/>
          </a:prstGeom>
        </p:spPr>
        <p:txBody>
          <a:bodyPr vert="horz" wrap="square" lIns="0" tIns="0" rIns="0" bIns="0" rtlCol="0">
            <a:spAutoFit/>
          </a:bodyPr>
          <a:lstStyle>
            <a:lvl1pPr marL="2286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1pPr>
            <a:lvl2pPr marL="6858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2pPr>
            <a:lvl3pPr marL="11430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3pPr>
            <a:lvl4pPr marL="16002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4pPr>
            <a:lvl5pPr marL="2057400" indent="-228600" algn="l" defTabSz="914400" rtl="0" eaLnBrk="1" latinLnBrk="0" hangingPunct="1">
              <a:lnSpc>
                <a:spcPct val="110000"/>
              </a:lnSpc>
              <a:spcBef>
                <a:spcPts val="900"/>
              </a:spcBef>
              <a:buFont typeface="Arial" panose="020B0604020202020204" pitchFamily="34" charset="0"/>
              <a:buChar char="•"/>
              <a:defRPr sz="15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18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srgbClr val="FFFFFF"/>
                </a:solidFill>
                <a:effectLst/>
                <a:uLnTx/>
                <a:uFillTx/>
                <a:latin typeface="Arial"/>
                <a:ea typeface="+mn-ea"/>
                <a:cs typeface="+mn-cs"/>
              </a:rPr>
              <a:t>Would grant Nexxen </a:t>
            </a:r>
            <a:r>
              <a:rPr kumimoji="0" lang="en-US" sz="1400" b="1" i="0" u="none" strike="noStrike" kern="1200" cap="none" spc="0" normalizeH="0" baseline="0" noProof="0" dirty="0">
                <a:ln>
                  <a:noFill/>
                </a:ln>
                <a:solidFill>
                  <a:srgbClr val="8CF585"/>
                </a:solidFill>
                <a:effectLst/>
                <a:uLnTx/>
                <a:uFillTx/>
                <a:latin typeface="Arial"/>
                <a:ea typeface="+mn-ea"/>
                <a:cs typeface="+mn-cs"/>
              </a:rPr>
              <a:t>display monetization exclusivity </a:t>
            </a:r>
            <a:r>
              <a:rPr kumimoji="0" lang="en-US" sz="1400" b="1" i="0" u="none" strike="noStrike" kern="1200" cap="none" spc="0" normalizeH="0" baseline="0" noProof="0" dirty="0">
                <a:ln>
                  <a:noFill/>
                </a:ln>
                <a:solidFill>
                  <a:srgbClr val="FFFFFF"/>
                </a:solidFill>
                <a:effectLst/>
                <a:uLnTx/>
                <a:uFillTx/>
                <a:latin typeface="Arial"/>
                <a:ea typeface="+mn-ea"/>
                <a:cs typeface="+mn-cs"/>
              </a:rPr>
              <a:t>(FAST &amp; AVOD)</a:t>
            </a:r>
          </a:p>
        </p:txBody>
      </p:sp>
      <p:cxnSp>
        <p:nvCxnSpPr>
          <p:cNvPr id="29" name="Straight Connector 28">
            <a:extLst>
              <a:ext uri="{FF2B5EF4-FFF2-40B4-BE49-F238E27FC236}">
                <a16:creationId xmlns:a16="http://schemas.microsoft.com/office/drawing/2014/main" id="{E9A9F3C3-8FE6-C974-C5FB-E58B1ACAE782}"/>
              </a:ext>
            </a:extLst>
          </p:cNvPr>
          <p:cNvCxnSpPr>
            <a:cxnSpLocks/>
          </p:cNvCxnSpPr>
          <p:nvPr/>
        </p:nvCxnSpPr>
        <p:spPr>
          <a:xfrm>
            <a:off x="6096000" y="1743376"/>
            <a:ext cx="0" cy="342714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pic>
        <p:nvPicPr>
          <p:cNvPr id="19" name="Graphic 18">
            <a:extLst>
              <a:ext uri="{FF2B5EF4-FFF2-40B4-BE49-F238E27FC236}">
                <a16:creationId xmlns:a16="http://schemas.microsoft.com/office/drawing/2014/main" id="{BDA58B85-7D6D-53DB-663D-E92D15C3CC1F}"/>
              </a:ext>
            </a:extLst>
          </p:cNvPr>
          <p:cNvPicPr>
            <a:picLocks noChangeAspect="1"/>
          </p:cNvPicPr>
          <p:nvPr/>
        </p:nvPicPr>
        <p:blipFill>
          <a:blip r:embed="rId11">
            <a:extLst>
              <a:ext uri="{96DAC541-7B7A-43D3-8B79-37D633B846F1}">
                <asvg:svgBlip xmlns:asvg="http://schemas.microsoft.com/office/drawing/2016/SVG/main" r:embed="rId12"/>
              </a:ext>
            </a:extLst>
          </a:blip>
          <a:srcRect/>
          <a:stretch/>
        </p:blipFill>
        <p:spPr>
          <a:xfrm>
            <a:off x="460585" y="4619564"/>
            <a:ext cx="596066" cy="596066"/>
          </a:xfrm>
          <a:prstGeom prst="rect">
            <a:avLst/>
          </a:prstGeom>
        </p:spPr>
      </p:pic>
      <p:pic>
        <p:nvPicPr>
          <p:cNvPr id="28" name="Graphic 27">
            <a:extLst>
              <a:ext uri="{FF2B5EF4-FFF2-40B4-BE49-F238E27FC236}">
                <a16:creationId xmlns:a16="http://schemas.microsoft.com/office/drawing/2014/main" id="{61E1BC2C-814C-D1EE-3C45-FF8E97C67C41}"/>
              </a:ext>
            </a:extLst>
          </p:cNvPr>
          <p:cNvPicPr>
            <a:picLocks noChangeAspect="1"/>
          </p:cNvPicPr>
          <p:nvPr/>
        </p:nvPicPr>
        <p:blipFill>
          <a:blip r:embed="rId13">
            <a:extLst>
              <a:ext uri="{96DAC541-7B7A-43D3-8B79-37D633B846F1}">
                <asvg:svgBlip xmlns:asvg="http://schemas.microsoft.com/office/drawing/2016/SVG/main" r:embed="rId14"/>
              </a:ext>
            </a:extLst>
          </a:blip>
          <a:srcRect/>
          <a:stretch/>
        </p:blipFill>
        <p:spPr>
          <a:xfrm>
            <a:off x="475314" y="3963114"/>
            <a:ext cx="596066" cy="596066"/>
          </a:xfrm>
          <a:prstGeom prst="rect">
            <a:avLst/>
          </a:prstGeom>
        </p:spPr>
      </p:pic>
      <p:grpSp>
        <p:nvGrpSpPr>
          <p:cNvPr id="23" name="Group 22">
            <a:extLst>
              <a:ext uri="{FF2B5EF4-FFF2-40B4-BE49-F238E27FC236}">
                <a16:creationId xmlns:a16="http://schemas.microsoft.com/office/drawing/2014/main" id="{CA7CA701-F928-D05C-0241-AA14328AB8D6}"/>
              </a:ext>
            </a:extLst>
          </p:cNvPr>
          <p:cNvGrpSpPr/>
          <p:nvPr/>
        </p:nvGrpSpPr>
        <p:grpSpPr>
          <a:xfrm>
            <a:off x="7299013" y="1805938"/>
            <a:ext cx="2974381" cy="1770322"/>
            <a:chOff x="6790536" y="2202319"/>
            <a:chExt cx="3094204" cy="1951062"/>
          </a:xfrm>
        </p:grpSpPr>
        <p:sp>
          <p:nvSpPr>
            <p:cNvPr id="21" name="Freeform: Shape 20">
              <a:extLst>
                <a:ext uri="{FF2B5EF4-FFF2-40B4-BE49-F238E27FC236}">
                  <a16:creationId xmlns:a16="http://schemas.microsoft.com/office/drawing/2014/main" id="{4E34E312-AFDD-A0EE-B897-4CFAA5C1360A}"/>
                </a:ext>
              </a:extLst>
            </p:cNvPr>
            <p:cNvSpPr/>
            <p:nvPr/>
          </p:nvSpPr>
          <p:spPr>
            <a:xfrm rot="20234458">
              <a:off x="6790536" y="2947471"/>
              <a:ext cx="3094204" cy="1205910"/>
            </a:xfrm>
            <a:custGeom>
              <a:avLst/>
              <a:gdLst>
                <a:gd name="connsiteX0" fmla="*/ 0 w 4023360"/>
                <a:gd name="connsiteY0" fmla="*/ 1549668 h 1549668"/>
                <a:gd name="connsiteX1" fmla="*/ 4023360 w 4023360"/>
                <a:gd name="connsiteY1" fmla="*/ 308009 h 1549668"/>
                <a:gd name="connsiteX2" fmla="*/ 3532471 w 4023360"/>
                <a:gd name="connsiteY2" fmla="*/ 0 h 1549668"/>
                <a:gd name="connsiteX3" fmla="*/ 0 w 4023360"/>
                <a:gd name="connsiteY3" fmla="*/ 1549668 h 1549668"/>
                <a:gd name="connsiteX0" fmla="*/ 0 w 4023360"/>
                <a:gd name="connsiteY0" fmla="*/ 1549668 h 1549668"/>
                <a:gd name="connsiteX1" fmla="*/ 4023360 w 4023360"/>
                <a:gd name="connsiteY1" fmla="*/ 308009 h 1549668"/>
                <a:gd name="connsiteX2" fmla="*/ 3532471 w 4023360"/>
                <a:gd name="connsiteY2" fmla="*/ 0 h 1549668"/>
                <a:gd name="connsiteX3" fmla="*/ 0 w 4023360"/>
                <a:gd name="connsiteY3" fmla="*/ 1549668 h 1549668"/>
                <a:gd name="connsiteX0" fmla="*/ 0 w 4023360"/>
                <a:gd name="connsiteY0" fmla="*/ 1549668 h 1576484"/>
                <a:gd name="connsiteX1" fmla="*/ 4023360 w 4023360"/>
                <a:gd name="connsiteY1" fmla="*/ 308009 h 1576484"/>
                <a:gd name="connsiteX2" fmla="*/ 3532471 w 4023360"/>
                <a:gd name="connsiteY2" fmla="*/ 0 h 1576484"/>
                <a:gd name="connsiteX3" fmla="*/ 0 w 4023360"/>
                <a:gd name="connsiteY3" fmla="*/ 1549668 h 1576484"/>
                <a:gd name="connsiteX0" fmla="*/ 0 w 4023360"/>
                <a:gd name="connsiteY0" fmla="*/ 1549668 h 1576484"/>
                <a:gd name="connsiteX1" fmla="*/ 4023360 w 4023360"/>
                <a:gd name="connsiteY1" fmla="*/ 308009 h 1576484"/>
                <a:gd name="connsiteX2" fmla="*/ 3532471 w 4023360"/>
                <a:gd name="connsiteY2" fmla="*/ 0 h 1576484"/>
                <a:gd name="connsiteX3" fmla="*/ 0 w 4023360"/>
                <a:gd name="connsiteY3" fmla="*/ 1549668 h 1576484"/>
                <a:gd name="connsiteX0" fmla="*/ 0 w 4023360"/>
                <a:gd name="connsiteY0" fmla="*/ 1549668 h 1576484"/>
                <a:gd name="connsiteX1" fmla="*/ 4023360 w 4023360"/>
                <a:gd name="connsiteY1" fmla="*/ 308009 h 1576484"/>
                <a:gd name="connsiteX2" fmla="*/ 3532471 w 4023360"/>
                <a:gd name="connsiteY2" fmla="*/ 0 h 1576484"/>
                <a:gd name="connsiteX3" fmla="*/ 0 w 4023360"/>
                <a:gd name="connsiteY3" fmla="*/ 1549668 h 157648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554748 h 1581564"/>
                <a:gd name="connsiteX1" fmla="*/ 4023360 w 4023360"/>
                <a:gd name="connsiteY1" fmla="*/ 313089 h 1581564"/>
                <a:gd name="connsiteX2" fmla="*/ 3552791 w 4023360"/>
                <a:gd name="connsiteY2" fmla="*/ 0 h 1581564"/>
                <a:gd name="connsiteX3" fmla="*/ 0 w 4023360"/>
                <a:gd name="connsiteY3" fmla="*/ 1554748 h 1581564"/>
                <a:gd name="connsiteX0" fmla="*/ 0 w 4023360"/>
                <a:gd name="connsiteY0" fmla="*/ 1694732 h 1721548"/>
                <a:gd name="connsiteX1" fmla="*/ 4023360 w 4023360"/>
                <a:gd name="connsiteY1" fmla="*/ 453073 h 1721548"/>
                <a:gd name="connsiteX2" fmla="*/ 3713657 w 4023360"/>
                <a:gd name="connsiteY2" fmla="*/ 0 h 1721548"/>
                <a:gd name="connsiteX3" fmla="*/ 0 w 4023360"/>
                <a:gd name="connsiteY3" fmla="*/ 1694732 h 1721548"/>
                <a:gd name="connsiteX0" fmla="*/ 0 w 4023360"/>
                <a:gd name="connsiteY0" fmla="*/ 1694732 h 2516695"/>
                <a:gd name="connsiteX1" fmla="*/ 4023360 w 4023360"/>
                <a:gd name="connsiteY1" fmla="*/ 453073 h 2516695"/>
                <a:gd name="connsiteX2" fmla="*/ 3713657 w 4023360"/>
                <a:gd name="connsiteY2" fmla="*/ 0 h 2516695"/>
                <a:gd name="connsiteX3" fmla="*/ 0 w 4023360"/>
                <a:gd name="connsiteY3" fmla="*/ 1694732 h 2516695"/>
                <a:gd name="connsiteX0" fmla="*/ 0 w 4023360"/>
                <a:gd name="connsiteY0" fmla="*/ 1694732 h 2516695"/>
                <a:gd name="connsiteX1" fmla="*/ 4023360 w 4023360"/>
                <a:gd name="connsiteY1" fmla="*/ 453073 h 2516695"/>
                <a:gd name="connsiteX2" fmla="*/ 3713657 w 4023360"/>
                <a:gd name="connsiteY2" fmla="*/ 0 h 2516695"/>
                <a:gd name="connsiteX3" fmla="*/ 0 w 4023360"/>
                <a:gd name="connsiteY3" fmla="*/ 1694732 h 2516695"/>
                <a:gd name="connsiteX0" fmla="*/ 0 w 4023360"/>
                <a:gd name="connsiteY0" fmla="*/ 1785831 h 2607794"/>
                <a:gd name="connsiteX1" fmla="*/ 4023360 w 4023360"/>
                <a:gd name="connsiteY1" fmla="*/ 544172 h 2607794"/>
                <a:gd name="connsiteX2" fmla="*/ 3380713 w 4023360"/>
                <a:gd name="connsiteY2" fmla="*/ 1 h 2607794"/>
                <a:gd name="connsiteX3" fmla="*/ 0 w 4023360"/>
                <a:gd name="connsiteY3" fmla="*/ 1785831 h 2607794"/>
                <a:gd name="connsiteX0" fmla="*/ 0 w 4023360"/>
                <a:gd name="connsiteY0" fmla="*/ 1847019 h 2668982"/>
                <a:gd name="connsiteX1" fmla="*/ 4023360 w 4023360"/>
                <a:gd name="connsiteY1" fmla="*/ 605360 h 2668982"/>
                <a:gd name="connsiteX2" fmla="*/ 3632473 w 4023360"/>
                <a:gd name="connsiteY2" fmla="*/ 0 h 2668982"/>
                <a:gd name="connsiteX3" fmla="*/ 0 w 4023360"/>
                <a:gd name="connsiteY3" fmla="*/ 1847019 h 2668982"/>
                <a:gd name="connsiteX0" fmla="*/ 0 w 3632473"/>
                <a:gd name="connsiteY0" fmla="*/ 1847019 h 2661920"/>
                <a:gd name="connsiteX1" fmla="*/ 3620206 w 3632473"/>
                <a:gd name="connsiteY1" fmla="*/ 568276 h 2661920"/>
                <a:gd name="connsiteX2" fmla="*/ 3632473 w 3632473"/>
                <a:gd name="connsiteY2" fmla="*/ 0 h 2661920"/>
                <a:gd name="connsiteX3" fmla="*/ 0 w 3632473"/>
                <a:gd name="connsiteY3" fmla="*/ 1847019 h 2661920"/>
                <a:gd name="connsiteX0" fmla="*/ 0 w 3620206"/>
                <a:gd name="connsiteY0" fmla="*/ 1949974 h 2764875"/>
                <a:gd name="connsiteX1" fmla="*/ 3620206 w 3620206"/>
                <a:gd name="connsiteY1" fmla="*/ 671231 h 2764875"/>
                <a:gd name="connsiteX2" fmla="*/ 3309005 w 3620206"/>
                <a:gd name="connsiteY2" fmla="*/ 1 h 2764875"/>
                <a:gd name="connsiteX3" fmla="*/ 0 w 3620206"/>
                <a:gd name="connsiteY3" fmla="*/ 1949974 h 2764875"/>
                <a:gd name="connsiteX0" fmla="*/ 0 w 3620206"/>
                <a:gd name="connsiteY0" fmla="*/ 1949974 h 2764875"/>
                <a:gd name="connsiteX1" fmla="*/ 3620206 w 3620206"/>
                <a:gd name="connsiteY1" fmla="*/ 671231 h 2764875"/>
                <a:gd name="connsiteX2" fmla="*/ 3309005 w 3620206"/>
                <a:gd name="connsiteY2" fmla="*/ 1 h 2764875"/>
                <a:gd name="connsiteX3" fmla="*/ 0 w 3620206"/>
                <a:gd name="connsiteY3" fmla="*/ 1949974 h 2764875"/>
                <a:gd name="connsiteX0" fmla="*/ 0 w 3455883"/>
                <a:gd name="connsiteY0" fmla="*/ 1949974 h 2775067"/>
                <a:gd name="connsiteX1" fmla="*/ 3455883 w 3455883"/>
                <a:gd name="connsiteY1" fmla="*/ 724550 h 2775067"/>
                <a:gd name="connsiteX2" fmla="*/ 3309005 w 3455883"/>
                <a:gd name="connsiteY2" fmla="*/ 1 h 2775067"/>
                <a:gd name="connsiteX3" fmla="*/ 0 w 3455883"/>
                <a:gd name="connsiteY3" fmla="*/ 1949974 h 2775067"/>
              </a:gdLst>
              <a:ahLst/>
              <a:cxnLst>
                <a:cxn ang="0">
                  <a:pos x="connsiteX0" y="connsiteY0"/>
                </a:cxn>
                <a:cxn ang="0">
                  <a:pos x="connsiteX1" y="connsiteY1"/>
                </a:cxn>
                <a:cxn ang="0">
                  <a:pos x="connsiteX2" y="connsiteY2"/>
                </a:cxn>
                <a:cxn ang="0">
                  <a:pos x="connsiteX3" y="connsiteY3"/>
                </a:cxn>
              </a:cxnLst>
              <a:rect l="l" t="t" r="r" b="b"/>
              <a:pathLst>
                <a:path w="3455883" h="2775067">
                  <a:moveTo>
                    <a:pt x="0" y="1949974"/>
                  </a:moveTo>
                  <a:cubicBezTo>
                    <a:pt x="1471283" y="4072341"/>
                    <a:pt x="2750031" y="1523446"/>
                    <a:pt x="3455883" y="724550"/>
                  </a:cubicBezTo>
                  <a:lnTo>
                    <a:pt x="3309005" y="1"/>
                  </a:lnTo>
                  <a:cubicBezTo>
                    <a:pt x="2656669" y="1491521"/>
                    <a:pt x="1156270" y="3753320"/>
                    <a:pt x="0" y="1949974"/>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sp>
          <p:nvSpPr>
            <p:cNvPr id="22" name="Isosceles Triangle 21">
              <a:extLst>
                <a:ext uri="{FF2B5EF4-FFF2-40B4-BE49-F238E27FC236}">
                  <a16:creationId xmlns:a16="http://schemas.microsoft.com/office/drawing/2014/main" id="{D3B2C4E1-6578-8B7A-99B2-A6B0576378FD}"/>
                </a:ext>
              </a:extLst>
            </p:cNvPr>
            <p:cNvSpPr/>
            <p:nvPr/>
          </p:nvSpPr>
          <p:spPr>
            <a:xfrm rot="1506403">
              <a:off x="9247626" y="2202319"/>
              <a:ext cx="608624" cy="459150"/>
            </a:xfrm>
            <a:prstGeom prst="triangl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Arial"/>
                <a:ea typeface="+mn-ea"/>
                <a:cs typeface="+mn-cs"/>
              </a:endParaRPr>
            </a:p>
          </p:txBody>
        </p:sp>
      </p:grpSp>
      <p:sp>
        <p:nvSpPr>
          <p:cNvPr id="2" name="TextBox 1">
            <a:extLst>
              <a:ext uri="{FF2B5EF4-FFF2-40B4-BE49-F238E27FC236}">
                <a16:creationId xmlns:a16="http://schemas.microsoft.com/office/drawing/2014/main" id="{D4776219-CADE-404A-7886-68CDDB1F8577}"/>
              </a:ext>
            </a:extLst>
          </p:cNvPr>
          <p:cNvSpPr txBox="1"/>
          <p:nvPr/>
        </p:nvSpPr>
        <p:spPr>
          <a:xfrm>
            <a:off x="6299304" y="2433215"/>
            <a:ext cx="1654114" cy="1015663"/>
          </a:xfrm>
          <a:prstGeom prst="rect">
            <a:avLst/>
          </a:prstGeom>
          <a:noFill/>
        </p:spPr>
        <p:txBody>
          <a:bodyPr wrap="square"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8CF585"/>
                </a:solidFill>
                <a:effectLst/>
                <a:uLnTx/>
                <a:uFillTx/>
                <a:latin typeface="Arial"/>
                <a:ea typeface="+mn-ea"/>
                <a:cs typeface="+mn-cs"/>
              </a:rPr>
              <a:t>~2X </a:t>
            </a:r>
            <a:r>
              <a:rPr kumimoji="0" lang="en-US" sz="1400" b="0" i="0" u="none" strike="noStrike" kern="1200" cap="none" spc="0" normalizeH="0" baseline="0" noProof="0" dirty="0">
                <a:ln>
                  <a:noFill/>
                </a:ln>
                <a:solidFill>
                  <a:srgbClr val="FFFFFF"/>
                </a:solidFill>
                <a:effectLst/>
                <a:uLnTx/>
                <a:uFillTx/>
                <a:latin typeface="Arial"/>
                <a:ea typeface="+mn-ea"/>
                <a:cs typeface="+mn-cs"/>
              </a:rPr>
              <a:t>increase in active devices globally </a:t>
            </a:r>
          </a:p>
        </p:txBody>
      </p:sp>
      <p:sp>
        <p:nvSpPr>
          <p:cNvPr id="3" name="TextBox 2">
            <a:extLst>
              <a:ext uri="{FF2B5EF4-FFF2-40B4-BE49-F238E27FC236}">
                <a16:creationId xmlns:a16="http://schemas.microsoft.com/office/drawing/2014/main" id="{5F219951-0EA5-2A7A-90D6-0C4992E90855}"/>
              </a:ext>
            </a:extLst>
          </p:cNvPr>
          <p:cNvSpPr txBox="1"/>
          <p:nvPr/>
        </p:nvSpPr>
        <p:spPr>
          <a:xfrm>
            <a:off x="10251839" y="1743376"/>
            <a:ext cx="1980129" cy="1077218"/>
          </a:xfrm>
          <a:prstGeom prst="rect">
            <a:avLst/>
          </a:prstGeom>
          <a:noFill/>
        </p:spPr>
        <p:txBody>
          <a:bodyPr wrap="square"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8CF585"/>
                </a:solidFill>
                <a:effectLst/>
                <a:uLnTx/>
                <a:uFillTx/>
                <a:latin typeface="Arial"/>
                <a:ea typeface="+mn-ea"/>
                <a:cs typeface="+mn-cs"/>
              </a:rPr>
              <a:t>~50X</a:t>
            </a:r>
            <a:r>
              <a:rPr kumimoji="0" lang="en-US" sz="1600" b="0" i="0" u="none" strike="noStrike" kern="1200" cap="none" spc="0" normalizeH="0" baseline="0" noProof="0" dirty="0">
                <a:ln>
                  <a:noFill/>
                </a:ln>
                <a:solidFill>
                  <a:srgbClr val="FFFFFF"/>
                </a:solidFill>
                <a:effectLst/>
                <a:uLnTx/>
                <a:uFillTx/>
                <a:latin typeface="Arial"/>
                <a:ea typeface="+mn-ea"/>
                <a:cs typeface="+mn-cs"/>
              </a:rPr>
              <a:t> </a:t>
            </a:r>
            <a:r>
              <a:rPr kumimoji="0" lang="en-US" sz="1400" b="0" i="0" u="none" strike="noStrike" kern="1200" cap="none" spc="0" normalizeH="0" baseline="0" noProof="0" dirty="0">
                <a:ln>
                  <a:noFill/>
                </a:ln>
                <a:solidFill>
                  <a:srgbClr val="FFFFFF"/>
                </a:solidFill>
                <a:effectLst/>
                <a:uLnTx/>
                <a:uFillTx/>
                <a:latin typeface="Arial"/>
                <a:ea typeface="+mn-ea"/>
                <a:cs typeface="+mn-cs"/>
              </a:rPr>
              <a:t>increase in viewable  impressions</a:t>
            </a:r>
          </a:p>
        </p:txBody>
      </p:sp>
    </p:spTree>
    <p:extLst>
      <p:ext uri="{BB962C8B-B14F-4D97-AF65-F5344CB8AC3E}">
        <p14:creationId xmlns:p14="http://schemas.microsoft.com/office/powerpoint/2010/main" val="155055313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208BC83C-3313-429E-EA2B-98EA680F8527}"/>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DADB8DC8-7589-F5C5-8481-68D30349E73E}"/>
              </a:ext>
            </a:extLst>
          </p:cNvPr>
          <p:cNvGrpSpPr>
            <a:grpSpLocks/>
          </p:cNvGrpSpPr>
          <p:nvPr/>
        </p:nvGrpSpPr>
        <p:grpSpPr>
          <a:xfrm>
            <a:off x="0" y="400913"/>
            <a:ext cx="12192000" cy="6457086"/>
            <a:chOff x="0" y="400913"/>
            <a:chExt cx="12192000" cy="6457086"/>
          </a:xfrm>
        </p:grpSpPr>
        <p:pic>
          <p:nvPicPr>
            <p:cNvPr id="4" name="Picture 3">
              <a:extLst>
                <a:ext uri="{FF2B5EF4-FFF2-40B4-BE49-F238E27FC236}">
                  <a16:creationId xmlns:a16="http://schemas.microsoft.com/office/drawing/2014/main" id="{F47F5897-72BE-A9BD-4CD1-7E15DA4DAC34}"/>
                </a:ext>
              </a:extLst>
            </p:cNvPr>
            <p:cNvPicPr>
              <a:picLocks noChangeAspect="1"/>
            </p:cNvPicPr>
            <p:nvPr/>
          </p:nvPicPr>
          <p:blipFill>
            <a:blip r:embed="rId3">
              <a:alphaModFix/>
            </a:blip>
            <a:srcRect t="361" b="1"/>
            <a:stretch/>
          </p:blipFill>
          <p:spPr>
            <a:xfrm>
              <a:off x="0" y="2150669"/>
              <a:ext cx="12192000" cy="4707330"/>
            </a:xfrm>
            <a:prstGeom prst="rect">
              <a:avLst/>
            </a:prstGeom>
            <a:solidFill>
              <a:schemeClr val="accent1"/>
            </a:solidFill>
          </p:spPr>
        </p:pic>
        <p:sp>
          <p:nvSpPr>
            <p:cNvPr id="10" name="Rectangle 9">
              <a:extLst>
                <a:ext uri="{FF2B5EF4-FFF2-40B4-BE49-F238E27FC236}">
                  <a16:creationId xmlns:a16="http://schemas.microsoft.com/office/drawing/2014/main" id="{0D917495-A83F-4894-DE28-BEB28DE328A9}"/>
                </a:ext>
              </a:extLst>
            </p:cNvPr>
            <p:cNvSpPr>
              <a:spLocks/>
            </p:cNvSpPr>
            <p:nvPr/>
          </p:nvSpPr>
          <p:spPr>
            <a:xfrm>
              <a:off x="6011406" y="3944821"/>
              <a:ext cx="6180594" cy="261612"/>
            </a:xfrm>
            <a:prstGeom prst="rect">
              <a:avLst/>
            </a:prstGeom>
            <a:gradFill>
              <a:gsLst>
                <a:gs pos="100000">
                  <a:srgbClr val="190740">
                    <a:alpha val="75000"/>
                  </a:srgbClr>
                </a:gs>
                <a:gs pos="0">
                  <a:schemeClr val="accent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7" name="TextBox 6">
              <a:extLst>
                <a:ext uri="{FF2B5EF4-FFF2-40B4-BE49-F238E27FC236}">
                  <a16:creationId xmlns:a16="http://schemas.microsoft.com/office/drawing/2014/main" id="{29FDF262-5F37-DB28-3DF1-0EB507C50FAE}"/>
                </a:ext>
              </a:extLst>
            </p:cNvPr>
            <p:cNvSpPr txBox="1">
              <a:spLocks/>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pic>
          <p:nvPicPr>
            <p:cNvPr id="8" name="Graphic 7">
              <a:extLst>
                <a:ext uri="{FF2B5EF4-FFF2-40B4-BE49-F238E27FC236}">
                  <a16:creationId xmlns:a16="http://schemas.microsoft.com/office/drawing/2014/main" id="{79EBC9FF-F1D4-8873-4C06-B28CD49AAC5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79425" y="400913"/>
              <a:ext cx="1717675" cy="420656"/>
            </a:xfrm>
            <a:prstGeom prst="rect">
              <a:avLst/>
            </a:prstGeom>
          </p:spPr>
        </p:pic>
      </p:grpSp>
      <p:sp>
        <p:nvSpPr>
          <p:cNvPr id="9" name="Title 4">
            <a:extLst>
              <a:ext uri="{FF2B5EF4-FFF2-40B4-BE49-F238E27FC236}">
                <a16:creationId xmlns:a16="http://schemas.microsoft.com/office/drawing/2014/main" id="{3556014E-EC05-58FF-FD2D-A785458D8CCB}"/>
              </a:ext>
            </a:extLst>
          </p:cNvPr>
          <p:cNvSpPr txBox="1">
            <a:spLocks/>
          </p:cNvSpPr>
          <p:nvPr/>
        </p:nvSpPr>
        <p:spPr>
          <a:xfrm>
            <a:off x="495301" y="2311178"/>
            <a:ext cx="5145104" cy="615553"/>
          </a:xfrm>
          <a:prstGeom prst="rect">
            <a:avLst/>
          </a:prstGeom>
        </p:spPr>
        <p:txBody>
          <a:bodyPr vert="horz" wrap="square" lIns="0" tIns="0" rIns="0" bIns="0" rtlCol="0" anchor="ctr" anchorCtr="0">
            <a:spAutoFit/>
          </a:bodyPr>
          <a:lstStyle>
            <a:lvl1pPr algn="l" defTabSz="914400" rtl="0" eaLnBrk="1" latinLnBrk="0" hangingPunct="1">
              <a:lnSpc>
                <a:spcPct val="100000"/>
              </a:lnSpc>
              <a:spcBef>
                <a:spcPct val="0"/>
              </a:spcBef>
              <a:buNone/>
              <a:defRPr sz="3000" b="0" kern="1200" spc="30" baseline="0">
                <a:solidFill>
                  <a:srgbClr val="FFFFFF"/>
                </a:solidFill>
                <a:latin typeface="Poppins ExtraLight" panose="00000300000000000000" pitchFamily="2" charset="0"/>
                <a:ea typeface="+mj-ea"/>
                <a:cs typeface="Poppins ExtraLight" panose="00000300000000000000"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000" b="0" i="0" u="none" strike="noStrike" kern="1200" cap="none" spc="30" normalizeH="0" baseline="0" noProof="0" dirty="0">
                <a:ln>
                  <a:noFill/>
                </a:ln>
                <a:solidFill>
                  <a:srgbClr val="FFFFFF"/>
                </a:solidFill>
                <a:effectLst/>
                <a:uLnTx/>
                <a:uFillTx/>
                <a:latin typeface="Poppins ExtraLight" panose="00000300000000000000" pitchFamily="2" charset="0"/>
                <a:ea typeface="+mj-ea"/>
                <a:cs typeface="Poppins ExtraLight" panose="00000300000000000000" pitchFamily="2" charset="0"/>
              </a:rPr>
              <a:t>Closing Remarks</a:t>
            </a:r>
          </a:p>
        </p:txBody>
      </p:sp>
      <p:sp>
        <p:nvSpPr>
          <p:cNvPr id="5" name="TextBox 4">
            <a:extLst>
              <a:ext uri="{FF2B5EF4-FFF2-40B4-BE49-F238E27FC236}">
                <a16:creationId xmlns:a16="http://schemas.microsoft.com/office/drawing/2014/main" id="{7A662FEE-DBEE-C48E-A51D-9709FD76FCC9}"/>
              </a:ext>
            </a:extLst>
          </p:cNvPr>
          <p:cNvSpPr txBox="1"/>
          <p:nvPr/>
        </p:nvSpPr>
        <p:spPr>
          <a:xfrm>
            <a:off x="8420498" y="2262090"/>
            <a:ext cx="2517256" cy="711990"/>
          </a:xfrm>
          <a:prstGeom prst="rect">
            <a:avLst/>
          </a:prstGeom>
          <a:noFill/>
          <a:effectLst/>
        </p:spPr>
        <p:txBody>
          <a:bodyPr wrap="square" lIns="91440" tIns="45720" rIns="91440" bIns="45720" rtlCol="0" anchor="ctr" anchorCtr="0">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8CF585"/>
                </a:solidFill>
                <a:effectLst/>
                <a:uLnTx/>
                <a:uFillTx/>
                <a:latin typeface="Arial"/>
                <a:ea typeface="+mn-ea"/>
                <a:cs typeface="+mn-cs"/>
              </a:rPr>
              <a:t>OFER DRUKER</a:t>
            </a: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a:ea typeface="+mn-ea"/>
                <a:cs typeface="+mn-cs"/>
              </a:rPr>
              <a:t>Chief Executive Officer </a:t>
            </a:r>
          </a:p>
        </p:txBody>
      </p:sp>
      <p:pic>
        <p:nvPicPr>
          <p:cNvPr id="6" name="Picture 5">
            <a:extLst>
              <a:ext uri="{FF2B5EF4-FFF2-40B4-BE49-F238E27FC236}">
                <a16:creationId xmlns:a16="http://schemas.microsoft.com/office/drawing/2014/main" id="{0ED89344-66EE-320C-1B5F-2494E530554A}"/>
              </a:ext>
            </a:extLst>
          </p:cNvPr>
          <p:cNvPicPr>
            <a:picLocks noChangeAspect="1"/>
          </p:cNvPicPr>
          <p:nvPr/>
        </p:nvPicPr>
        <p:blipFill rotWithShape="1">
          <a:blip r:embed="rId6"/>
          <a:srcRect l="10056" t="436" r="4753" b="14372"/>
          <a:stretch/>
        </p:blipFill>
        <p:spPr>
          <a:xfrm>
            <a:off x="5699093" y="1375370"/>
            <a:ext cx="2485430" cy="2485430"/>
          </a:xfrm>
          <a:prstGeom prst="ellipse">
            <a:avLst/>
          </a:prstGeom>
          <a:ln w="41275">
            <a:solidFill>
              <a:schemeClr val="accent4"/>
            </a:solidFill>
          </a:ln>
        </p:spPr>
      </p:pic>
    </p:spTree>
    <p:extLst>
      <p:ext uri="{BB962C8B-B14F-4D97-AF65-F5344CB8AC3E}">
        <p14:creationId xmlns:p14="http://schemas.microsoft.com/office/powerpoint/2010/main" val="326547480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BC15B0-BCF3-9F88-B432-45DC9CBAA697}"/>
            </a:ext>
          </a:extLst>
        </p:cNvPr>
        <p:cNvGrpSpPr/>
        <p:nvPr/>
      </p:nvGrpSpPr>
      <p:grpSpPr>
        <a:xfrm>
          <a:off x="0" y="0"/>
          <a:ext cx="0" cy="0"/>
          <a:chOff x="0" y="0"/>
          <a:chExt cx="0" cy="0"/>
        </a:xfrm>
      </p:grpSpPr>
      <p:grpSp>
        <p:nvGrpSpPr>
          <p:cNvPr id="8" name="Group 7">
            <a:extLst>
              <a:ext uri="{FF2B5EF4-FFF2-40B4-BE49-F238E27FC236}">
                <a16:creationId xmlns:a16="http://schemas.microsoft.com/office/drawing/2014/main" id="{29B057B2-621C-3111-AC16-1F17FD729902}"/>
              </a:ext>
            </a:extLst>
          </p:cNvPr>
          <p:cNvGrpSpPr>
            <a:grpSpLocks/>
          </p:cNvGrpSpPr>
          <p:nvPr/>
        </p:nvGrpSpPr>
        <p:grpSpPr>
          <a:xfrm>
            <a:off x="0" y="0"/>
            <a:ext cx="12192000" cy="6857999"/>
            <a:chOff x="0" y="0"/>
            <a:chExt cx="12192000" cy="6857999"/>
          </a:xfrm>
        </p:grpSpPr>
        <p:pic>
          <p:nvPicPr>
            <p:cNvPr id="9" name="Picture 8">
              <a:extLst>
                <a:ext uri="{FF2B5EF4-FFF2-40B4-BE49-F238E27FC236}">
                  <a16:creationId xmlns:a16="http://schemas.microsoft.com/office/drawing/2014/main" id="{B8F9F97A-630F-460E-6FFD-38CEA586C530}"/>
                </a:ext>
              </a:extLst>
            </p:cNvPr>
            <p:cNvPicPr>
              <a:picLocks noChangeAspect="1"/>
            </p:cNvPicPr>
            <p:nvPr/>
          </p:nvPicPr>
          <p:blipFill>
            <a:blip r:embed="rId3">
              <a:alphaModFix/>
            </a:blip>
            <a:srcRect t="-45162" b="1"/>
            <a:stretch/>
          </p:blipFill>
          <p:spPr>
            <a:xfrm>
              <a:off x="0" y="0"/>
              <a:ext cx="12192000" cy="6857999"/>
            </a:xfrm>
            <a:prstGeom prst="rect">
              <a:avLst/>
            </a:prstGeom>
            <a:solidFill>
              <a:schemeClr val="accent1"/>
            </a:solidFill>
          </p:spPr>
        </p:pic>
        <p:sp>
          <p:nvSpPr>
            <p:cNvPr id="10" name="Rectangle 9">
              <a:extLst>
                <a:ext uri="{FF2B5EF4-FFF2-40B4-BE49-F238E27FC236}">
                  <a16:creationId xmlns:a16="http://schemas.microsoft.com/office/drawing/2014/main" id="{3FA4D0CB-290D-E507-6F0D-F634CA1302F1}"/>
                </a:ext>
              </a:extLst>
            </p:cNvPr>
            <p:cNvSpPr>
              <a:spLocks/>
            </p:cNvSpPr>
            <p:nvPr/>
          </p:nvSpPr>
          <p:spPr>
            <a:xfrm>
              <a:off x="6011406" y="3944821"/>
              <a:ext cx="6180594" cy="261612"/>
            </a:xfrm>
            <a:prstGeom prst="rect">
              <a:avLst/>
            </a:prstGeom>
            <a:gradFill>
              <a:gsLst>
                <a:gs pos="100000">
                  <a:srgbClr val="190740">
                    <a:alpha val="75000"/>
                  </a:srgbClr>
                </a:gs>
                <a:gs pos="0">
                  <a:schemeClr val="accent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11" name="TextBox 10">
              <a:extLst>
                <a:ext uri="{FF2B5EF4-FFF2-40B4-BE49-F238E27FC236}">
                  <a16:creationId xmlns:a16="http://schemas.microsoft.com/office/drawing/2014/main" id="{519752E2-A71A-44DE-AE64-BF059D21A97C}"/>
                </a:ext>
              </a:extLst>
            </p:cNvPr>
            <p:cNvSpPr txBox="1">
              <a:spLocks/>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grpSp>
      <p:pic>
        <p:nvPicPr>
          <p:cNvPr id="17" name="Graphic 16">
            <a:extLst>
              <a:ext uri="{FF2B5EF4-FFF2-40B4-BE49-F238E27FC236}">
                <a16:creationId xmlns:a16="http://schemas.microsoft.com/office/drawing/2014/main" id="{BDD32560-41ED-A208-0CB5-DE60018D2CC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753974" y="6415613"/>
            <a:ext cx="1185072" cy="290222"/>
          </a:xfrm>
          <a:prstGeom prst="rect">
            <a:avLst/>
          </a:prstGeom>
        </p:spPr>
      </p:pic>
      <p:sp>
        <p:nvSpPr>
          <p:cNvPr id="13" name="Title 4">
            <a:extLst>
              <a:ext uri="{FF2B5EF4-FFF2-40B4-BE49-F238E27FC236}">
                <a16:creationId xmlns:a16="http://schemas.microsoft.com/office/drawing/2014/main" id="{F10167E3-2DEF-C798-AEA7-30484C999DA7}"/>
              </a:ext>
            </a:extLst>
          </p:cNvPr>
          <p:cNvSpPr txBox="1">
            <a:spLocks/>
          </p:cNvSpPr>
          <p:nvPr/>
        </p:nvSpPr>
        <p:spPr>
          <a:xfrm>
            <a:off x="495300" y="1132946"/>
            <a:ext cx="3287428" cy="1846659"/>
          </a:xfrm>
          <a:prstGeom prst="rect">
            <a:avLst/>
          </a:prstGeom>
        </p:spPr>
        <p:txBody>
          <a:bodyPr anchor="ctr" anchorCtr="0"/>
          <a:lstStyle>
            <a:lvl1pPr algn="l" defTabSz="914400" rtl="0" eaLnBrk="1" latinLnBrk="0" hangingPunct="1">
              <a:lnSpc>
                <a:spcPct val="100000"/>
              </a:lnSpc>
              <a:spcBef>
                <a:spcPct val="0"/>
              </a:spcBef>
              <a:buNone/>
              <a:defRPr sz="2800" b="0" kern="1200" spc="30" baseline="0">
                <a:solidFill>
                  <a:srgbClr val="15003B"/>
                </a:solidFill>
                <a:latin typeface="Poppins ExtraLight" panose="00000300000000000000" pitchFamily="2" charset="0"/>
                <a:ea typeface="+mj-ea"/>
                <a:cs typeface="Poppins ExtraLight" panose="00000300000000000000"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6000" b="0" i="0" u="none" strike="noStrike" kern="1200" cap="none" spc="30" normalizeH="0" baseline="0" noProof="0" dirty="0">
                <a:ln>
                  <a:noFill/>
                </a:ln>
                <a:solidFill>
                  <a:srgbClr val="FFFFFF"/>
                </a:solidFill>
                <a:effectLst/>
                <a:uLnTx/>
                <a:uFillTx/>
                <a:latin typeface="Poppins ExtraLight" panose="00000300000000000000" pitchFamily="2" charset="0"/>
                <a:ea typeface="+mj-ea"/>
                <a:cs typeface="Poppins ExtraLight" panose="00000300000000000000" pitchFamily="2" charset="0"/>
              </a:rPr>
              <a:t>Q&amp;A</a:t>
            </a:r>
          </a:p>
        </p:txBody>
      </p:sp>
      <p:grpSp>
        <p:nvGrpSpPr>
          <p:cNvPr id="47" name="Group 46">
            <a:extLst>
              <a:ext uri="{FF2B5EF4-FFF2-40B4-BE49-F238E27FC236}">
                <a16:creationId xmlns:a16="http://schemas.microsoft.com/office/drawing/2014/main" id="{82272EE3-7B1A-8BEE-288F-530FB1ABBBD1}"/>
              </a:ext>
            </a:extLst>
          </p:cNvPr>
          <p:cNvGrpSpPr/>
          <p:nvPr/>
        </p:nvGrpSpPr>
        <p:grpSpPr>
          <a:xfrm>
            <a:off x="3016950" y="1120149"/>
            <a:ext cx="1621178" cy="2382434"/>
            <a:chOff x="3336303" y="1139990"/>
            <a:chExt cx="1490472" cy="2190352"/>
          </a:xfrm>
        </p:grpSpPr>
        <p:sp>
          <p:nvSpPr>
            <p:cNvPr id="19" name="TextBox 18">
              <a:extLst>
                <a:ext uri="{FF2B5EF4-FFF2-40B4-BE49-F238E27FC236}">
                  <a16:creationId xmlns:a16="http://schemas.microsoft.com/office/drawing/2014/main" id="{5681577A-C56D-62C4-22BE-8E6977461739}"/>
                </a:ext>
              </a:extLst>
            </p:cNvPr>
            <p:cNvSpPr txBox="1"/>
            <p:nvPr/>
          </p:nvSpPr>
          <p:spPr>
            <a:xfrm>
              <a:off x="3612382" y="2798352"/>
              <a:ext cx="943486" cy="531990"/>
            </a:xfrm>
            <a:prstGeom prst="rect">
              <a:avLst/>
            </a:prstGeom>
            <a:noFill/>
            <a:effectLst/>
          </p:spPr>
          <p:txBody>
            <a:bodyPr wrap="none" lIns="91440" tIns="45720" rIns="91440" bIns="45720" rtlCol="0" anchor="t" anchorCtr="0">
              <a:noAutofit/>
            </a:bodyPr>
            <a:lstStyle/>
            <a:p>
              <a:pPr algn="ctr">
                <a:spcBef>
                  <a:spcPts val="600"/>
                </a:spcBef>
              </a:pPr>
              <a:r>
                <a:rPr lang="en-US" sz="1700" b="1" dirty="0">
                  <a:solidFill>
                    <a:schemeClr val="bg2"/>
                  </a:solidFill>
                </a:rPr>
                <a:t>OFER DRUKER</a:t>
              </a:r>
            </a:p>
            <a:p>
              <a:pPr algn="ctr">
                <a:spcBef>
                  <a:spcPts val="600"/>
                </a:spcBef>
              </a:pPr>
              <a:r>
                <a:rPr lang="en-US" sz="1200" dirty="0">
                  <a:solidFill>
                    <a:schemeClr val="bg1"/>
                  </a:solidFill>
                </a:rPr>
                <a:t>Chief Executive Officer </a:t>
              </a:r>
            </a:p>
          </p:txBody>
        </p:sp>
        <p:pic>
          <p:nvPicPr>
            <p:cNvPr id="31" name="Picture 30">
              <a:extLst>
                <a:ext uri="{FF2B5EF4-FFF2-40B4-BE49-F238E27FC236}">
                  <a16:creationId xmlns:a16="http://schemas.microsoft.com/office/drawing/2014/main" id="{756B6B5A-CA1E-D4D8-B253-42C82D98FD2E}"/>
                </a:ext>
              </a:extLst>
            </p:cNvPr>
            <p:cNvPicPr>
              <a:picLocks noChangeAspect="1"/>
            </p:cNvPicPr>
            <p:nvPr/>
          </p:nvPicPr>
          <p:blipFill rotWithShape="1">
            <a:blip r:embed="rId6"/>
            <a:srcRect l="10056" t="436" r="4753" b="14372"/>
            <a:stretch/>
          </p:blipFill>
          <p:spPr>
            <a:xfrm>
              <a:off x="3336303" y="1139990"/>
              <a:ext cx="1490472" cy="1490472"/>
            </a:xfrm>
            <a:prstGeom prst="ellipse">
              <a:avLst/>
            </a:prstGeom>
            <a:ln w="38100">
              <a:solidFill>
                <a:schemeClr val="accent4"/>
              </a:solidFill>
            </a:ln>
          </p:spPr>
        </p:pic>
      </p:grpSp>
      <p:sp>
        <p:nvSpPr>
          <p:cNvPr id="34" name="TextBox 33">
            <a:extLst>
              <a:ext uri="{FF2B5EF4-FFF2-40B4-BE49-F238E27FC236}">
                <a16:creationId xmlns:a16="http://schemas.microsoft.com/office/drawing/2014/main" id="{1F2B4625-B939-EA46-3909-DF2AE72DF01C}"/>
              </a:ext>
            </a:extLst>
          </p:cNvPr>
          <p:cNvSpPr txBox="1"/>
          <p:nvPr/>
        </p:nvSpPr>
        <p:spPr>
          <a:xfrm>
            <a:off x="7896322" y="2923940"/>
            <a:ext cx="866471" cy="578643"/>
          </a:xfrm>
          <a:prstGeom prst="rect">
            <a:avLst/>
          </a:prstGeom>
          <a:noFill/>
          <a:effectLst/>
        </p:spPr>
        <p:txBody>
          <a:bodyPr wrap="none" lIns="91440" tIns="45720" rIns="91440" bIns="45720" rtlCol="0" anchor="t" anchorCtr="0">
            <a:noAutofit/>
          </a:bodyPr>
          <a:lstStyle/>
          <a:p>
            <a:pPr marR="0" lvl="0" indent="0" algn="ctr" fontAlgn="auto">
              <a:spcBef>
                <a:spcPts val="600"/>
              </a:spcBef>
              <a:spcAft>
                <a:spcPts val="0"/>
              </a:spcAft>
              <a:buClrTx/>
              <a:buSzTx/>
              <a:buFontTx/>
              <a:buNone/>
              <a:tabLst/>
              <a:defRPr/>
            </a:pPr>
            <a:r>
              <a:rPr lang="en-US" sz="1700" b="1" dirty="0">
                <a:solidFill>
                  <a:schemeClr val="bg2"/>
                </a:solidFill>
              </a:rPr>
              <a:t>KARIM RAYES</a:t>
            </a:r>
          </a:p>
          <a:p>
            <a:pPr marR="0" lvl="0" indent="0" algn="ctr" fontAlgn="auto">
              <a:spcBef>
                <a:spcPts val="600"/>
              </a:spcBef>
              <a:spcAft>
                <a:spcPts val="0"/>
              </a:spcAft>
              <a:buClrTx/>
              <a:buSzTx/>
              <a:buFontTx/>
              <a:buNone/>
              <a:tabLst/>
              <a:defRPr/>
            </a:pPr>
            <a:r>
              <a:rPr lang="en-US" sz="1200" dirty="0">
                <a:solidFill>
                  <a:schemeClr val="bg1"/>
                </a:solidFill>
              </a:rPr>
              <a:t>Chief Product Officer</a:t>
            </a:r>
          </a:p>
        </p:txBody>
      </p:sp>
      <p:grpSp>
        <p:nvGrpSpPr>
          <p:cNvPr id="46" name="Group 45">
            <a:extLst>
              <a:ext uri="{FF2B5EF4-FFF2-40B4-BE49-F238E27FC236}">
                <a16:creationId xmlns:a16="http://schemas.microsoft.com/office/drawing/2014/main" id="{A65E5183-693C-CBB5-8B5B-4D99C562744E}"/>
              </a:ext>
            </a:extLst>
          </p:cNvPr>
          <p:cNvGrpSpPr/>
          <p:nvPr/>
        </p:nvGrpSpPr>
        <p:grpSpPr>
          <a:xfrm>
            <a:off x="5268750" y="1120149"/>
            <a:ext cx="1621178" cy="2382434"/>
            <a:chOff x="5467275" y="1139990"/>
            <a:chExt cx="1490472" cy="2190352"/>
          </a:xfrm>
        </p:grpSpPr>
        <p:sp>
          <p:nvSpPr>
            <p:cNvPr id="4" name="TextBox 3">
              <a:extLst>
                <a:ext uri="{FF2B5EF4-FFF2-40B4-BE49-F238E27FC236}">
                  <a16:creationId xmlns:a16="http://schemas.microsoft.com/office/drawing/2014/main" id="{9C83C316-DB13-BBAF-13AE-BB7ED0CDA3AB}"/>
                </a:ext>
              </a:extLst>
            </p:cNvPr>
            <p:cNvSpPr txBox="1"/>
            <p:nvPr/>
          </p:nvSpPr>
          <p:spPr>
            <a:xfrm>
              <a:off x="5812751" y="2798352"/>
              <a:ext cx="796613" cy="531990"/>
            </a:xfrm>
            <a:prstGeom prst="rect">
              <a:avLst/>
            </a:prstGeom>
            <a:noFill/>
            <a:effectLst/>
          </p:spPr>
          <p:txBody>
            <a:bodyPr wrap="none" lIns="91440" tIns="45720" rIns="91440" bIns="45720" rtlCol="0" anchor="t" anchorCtr="0">
              <a:noAutofit/>
            </a:bodyPr>
            <a:lstStyle/>
            <a:p>
              <a:pPr marR="0" lvl="0" indent="0" algn="ctr" fontAlgn="auto">
                <a:spcBef>
                  <a:spcPts val="600"/>
                </a:spcBef>
                <a:spcAft>
                  <a:spcPts val="0"/>
                </a:spcAft>
                <a:buClrTx/>
                <a:buSzTx/>
                <a:buFontTx/>
                <a:buNone/>
                <a:tabLst/>
                <a:defRPr/>
              </a:pPr>
              <a:r>
                <a:rPr lang="en-US" sz="1700" b="1" dirty="0">
                  <a:solidFill>
                    <a:schemeClr val="bg2"/>
                  </a:solidFill>
                </a:rPr>
                <a:t>SAGI NIRI  </a:t>
              </a:r>
            </a:p>
            <a:p>
              <a:pPr marR="0" lvl="0" indent="0" algn="ctr" fontAlgn="auto">
                <a:spcBef>
                  <a:spcPts val="600"/>
                </a:spcBef>
                <a:spcAft>
                  <a:spcPts val="0"/>
                </a:spcAft>
                <a:buClrTx/>
                <a:buSzTx/>
                <a:buFontTx/>
                <a:buNone/>
                <a:tabLst/>
                <a:defRPr/>
              </a:pPr>
              <a:r>
                <a:rPr lang="en-US" sz="1200" dirty="0">
                  <a:solidFill>
                    <a:schemeClr val="bg1"/>
                  </a:solidFill>
                </a:rPr>
                <a:t>Chief Financial Officer</a:t>
              </a:r>
            </a:p>
          </p:txBody>
        </p:sp>
        <p:pic>
          <p:nvPicPr>
            <p:cNvPr id="40" name="Picture 39">
              <a:extLst>
                <a:ext uri="{FF2B5EF4-FFF2-40B4-BE49-F238E27FC236}">
                  <a16:creationId xmlns:a16="http://schemas.microsoft.com/office/drawing/2014/main" id="{3FE660D8-7276-5AC7-CDC2-BF6094BB7ED4}"/>
                </a:ext>
              </a:extLst>
            </p:cNvPr>
            <p:cNvPicPr>
              <a:picLocks noChangeAspect="1"/>
            </p:cNvPicPr>
            <p:nvPr/>
          </p:nvPicPr>
          <p:blipFill>
            <a:blip r:embed="rId7"/>
            <a:srcRect l="5353" t="3732" r="5353" b="6974"/>
            <a:stretch/>
          </p:blipFill>
          <p:spPr>
            <a:xfrm>
              <a:off x="5467275" y="1139990"/>
              <a:ext cx="1490472" cy="1490472"/>
            </a:xfrm>
            <a:prstGeom prst="ellipse">
              <a:avLst/>
            </a:prstGeom>
            <a:ln w="38100">
              <a:solidFill>
                <a:schemeClr val="accent4"/>
              </a:solidFill>
            </a:ln>
          </p:spPr>
        </p:pic>
      </p:grpSp>
      <p:grpSp>
        <p:nvGrpSpPr>
          <p:cNvPr id="44" name="Group 43">
            <a:extLst>
              <a:ext uri="{FF2B5EF4-FFF2-40B4-BE49-F238E27FC236}">
                <a16:creationId xmlns:a16="http://schemas.microsoft.com/office/drawing/2014/main" id="{F6191F39-8AB3-4409-6FFD-BB2582C99B15}"/>
              </a:ext>
            </a:extLst>
          </p:cNvPr>
          <p:cNvGrpSpPr/>
          <p:nvPr/>
        </p:nvGrpSpPr>
        <p:grpSpPr>
          <a:xfrm>
            <a:off x="9772349" y="1120149"/>
            <a:ext cx="1621178" cy="2382434"/>
            <a:chOff x="9723402" y="1139990"/>
            <a:chExt cx="1490472" cy="2190352"/>
          </a:xfrm>
        </p:grpSpPr>
        <p:sp>
          <p:nvSpPr>
            <p:cNvPr id="21" name="TextBox 20">
              <a:extLst>
                <a:ext uri="{FF2B5EF4-FFF2-40B4-BE49-F238E27FC236}">
                  <a16:creationId xmlns:a16="http://schemas.microsoft.com/office/drawing/2014/main" id="{856111A0-B4DC-9DAA-2777-B165C61D595B}"/>
                </a:ext>
              </a:extLst>
            </p:cNvPr>
            <p:cNvSpPr txBox="1"/>
            <p:nvPr/>
          </p:nvSpPr>
          <p:spPr>
            <a:xfrm>
              <a:off x="9964387" y="2798352"/>
              <a:ext cx="1007860" cy="531990"/>
            </a:xfrm>
            <a:prstGeom prst="rect">
              <a:avLst/>
            </a:prstGeom>
            <a:noFill/>
            <a:effectLst/>
          </p:spPr>
          <p:txBody>
            <a:bodyPr wrap="none" lIns="91440" tIns="45720" rIns="91440" bIns="45720" rtlCol="0" anchor="t" anchorCtr="0">
              <a:noAutofit/>
            </a:bodyPr>
            <a:lstStyle/>
            <a:p>
              <a:pPr algn="ctr">
                <a:spcBef>
                  <a:spcPts val="600"/>
                </a:spcBef>
              </a:pPr>
              <a:r>
                <a:rPr lang="en-US" sz="1700" b="1" dirty="0">
                  <a:solidFill>
                    <a:schemeClr val="bg2"/>
                  </a:solidFill>
                </a:rPr>
                <a:t>CHANCE JOHNSON</a:t>
              </a:r>
            </a:p>
            <a:p>
              <a:pPr algn="ctr">
                <a:spcBef>
                  <a:spcPts val="600"/>
                </a:spcBef>
                <a:defRPr/>
              </a:pPr>
              <a:r>
                <a:rPr lang="en-US" sz="1200" dirty="0">
                  <a:solidFill>
                    <a:schemeClr val="bg1"/>
                  </a:solidFill>
                </a:rPr>
                <a:t>Chief Commercial Officer </a:t>
              </a:r>
            </a:p>
          </p:txBody>
        </p:sp>
        <p:pic>
          <p:nvPicPr>
            <p:cNvPr id="42" name="Picture 41">
              <a:extLst>
                <a:ext uri="{FF2B5EF4-FFF2-40B4-BE49-F238E27FC236}">
                  <a16:creationId xmlns:a16="http://schemas.microsoft.com/office/drawing/2014/main" id="{8E8009BA-4172-408E-5EDE-F55FD4BAACC6}"/>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l="2630" t="3718" r="2630" b="33122"/>
            <a:stretch/>
          </p:blipFill>
          <p:spPr>
            <a:xfrm>
              <a:off x="9723402" y="1139990"/>
              <a:ext cx="1490472" cy="1490472"/>
            </a:xfrm>
            <a:prstGeom prst="ellipse">
              <a:avLst/>
            </a:prstGeom>
            <a:ln w="38100">
              <a:solidFill>
                <a:schemeClr val="accent4"/>
              </a:solidFill>
            </a:ln>
          </p:spPr>
        </p:pic>
      </p:grpSp>
      <p:pic>
        <p:nvPicPr>
          <p:cNvPr id="2" name="Picture 1">
            <a:extLst>
              <a:ext uri="{FF2B5EF4-FFF2-40B4-BE49-F238E27FC236}">
                <a16:creationId xmlns:a16="http://schemas.microsoft.com/office/drawing/2014/main" id="{1C290A39-B8E3-3BDB-0E67-560F9EEB72C8}"/>
              </a:ext>
            </a:extLst>
          </p:cNvPr>
          <p:cNvPicPr>
            <a:picLocks noChangeAspect="1"/>
          </p:cNvPicPr>
          <p:nvPr/>
        </p:nvPicPr>
        <p:blipFill rotWithShape="1">
          <a:blip r:embed="rId9"/>
          <a:srcRect l="9992" t="3557" r="2485" b="38094"/>
          <a:stretch/>
        </p:blipFill>
        <p:spPr>
          <a:xfrm>
            <a:off x="7523240" y="1120149"/>
            <a:ext cx="1618488" cy="1618488"/>
          </a:xfrm>
          <a:prstGeom prst="ellipse">
            <a:avLst/>
          </a:prstGeom>
          <a:ln w="41275">
            <a:solidFill>
              <a:schemeClr val="accent4"/>
            </a:solidFill>
          </a:ln>
        </p:spPr>
      </p:pic>
    </p:spTree>
    <p:extLst>
      <p:ext uri="{BB962C8B-B14F-4D97-AF65-F5344CB8AC3E}">
        <p14:creationId xmlns:p14="http://schemas.microsoft.com/office/powerpoint/2010/main" val="221894809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E2068F3F-E198-036F-C082-A6DFE367DD70}"/>
            </a:ext>
          </a:extLst>
        </p:cNvPr>
        <p:cNvGrpSpPr/>
        <p:nvPr/>
      </p:nvGrpSpPr>
      <p:grpSpPr>
        <a:xfrm>
          <a:off x="0" y="0"/>
          <a:ext cx="0" cy="0"/>
          <a:chOff x="0" y="0"/>
          <a:chExt cx="0" cy="0"/>
        </a:xfrm>
      </p:grpSpPr>
      <p:grpSp>
        <p:nvGrpSpPr>
          <p:cNvPr id="6" name="Group 5">
            <a:extLst>
              <a:ext uri="{FF2B5EF4-FFF2-40B4-BE49-F238E27FC236}">
                <a16:creationId xmlns:a16="http://schemas.microsoft.com/office/drawing/2014/main" id="{A1917ECF-A98D-2301-770B-5EFFFCE5C412}"/>
              </a:ext>
            </a:extLst>
          </p:cNvPr>
          <p:cNvGrpSpPr>
            <a:grpSpLocks noGrp="1" noUngrp="1" noRot="1" noMove="1" noResize="1"/>
          </p:cNvGrpSpPr>
          <p:nvPr/>
        </p:nvGrpSpPr>
        <p:grpSpPr>
          <a:xfrm>
            <a:off x="-162662" y="0"/>
            <a:ext cx="12517324" cy="6857999"/>
            <a:chOff x="-162662" y="0"/>
            <a:chExt cx="12517324" cy="6857999"/>
          </a:xfrm>
        </p:grpSpPr>
        <p:grpSp>
          <p:nvGrpSpPr>
            <p:cNvPr id="2" name="Group 1">
              <a:extLst>
                <a:ext uri="{FF2B5EF4-FFF2-40B4-BE49-F238E27FC236}">
                  <a16:creationId xmlns:a16="http://schemas.microsoft.com/office/drawing/2014/main" id="{30B2F7F1-5044-8A4F-D998-05CF91F32EE8}"/>
                </a:ext>
              </a:extLst>
            </p:cNvPr>
            <p:cNvGrpSpPr>
              <a:grpSpLocks noGrp="1" noUngrp="1" noRot="1" noMove="1" noResize="1"/>
            </p:cNvGrpSpPr>
            <p:nvPr/>
          </p:nvGrpSpPr>
          <p:grpSpPr>
            <a:xfrm>
              <a:off x="0" y="2150669"/>
              <a:ext cx="12192000" cy="4707330"/>
              <a:chOff x="0" y="2150669"/>
              <a:chExt cx="12192000" cy="4707330"/>
            </a:xfrm>
          </p:grpSpPr>
          <p:pic>
            <p:nvPicPr>
              <p:cNvPr id="4" name="Picture 3">
                <a:extLst>
                  <a:ext uri="{FF2B5EF4-FFF2-40B4-BE49-F238E27FC236}">
                    <a16:creationId xmlns:a16="http://schemas.microsoft.com/office/drawing/2014/main" id="{7D296C7D-5E2F-5276-B46E-9528AF20E7DC}"/>
                  </a:ext>
                </a:extLst>
              </p:cNvPr>
              <p:cNvPicPr>
                <a:picLocks noGrp="1" noRot="1" noChangeAspect="1" noMove="1" noResize="1" noEditPoints="1" noAdjustHandles="1" noChangeArrowheads="1" noChangeShapeType="1" noCrop="1"/>
              </p:cNvPicPr>
              <p:nvPr/>
            </p:nvPicPr>
            <p:blipFill>
              <a:blip r:embed="rId3">
                <a:alphaModFix/>
              </a:blip>
              <a:srcRect t="361" b="1"/>
              <a:stretch/>
            </p:blipFill>
            <p:spPr>
              <a:xfrm>
                <a:off x="0" y="2150669"/>
                <a:ext cx="12192000" cy="4707330"/>
              </a:xfrm>
              <a:prstGeom prst="rect">
                <a:avLst/>
              </a:prstGeom>
              <a:solidFill>
                <a:schemeClr val="accent1"/>
              </a:solidFill>
            </p:spPr>
          </p:pic>
          <p:sp>
            <p:nvSpPr>
              <p:cNvPr id="10" name="Rectangle 9">
                <a:extLst>
                  <a:ext uri="{FF2B5EF4-FFF2-40B4-BE49-F238E27FC236}">
                    <a16:creationId xmlns:a16="http://schemas.microsoft.com/office/drawing/2014/main" id="{952750B9-E53C-488A-21D3-2A01BDC30619}"/>
                  </a:ext>
                </a:extLst>
              </p:cNvPr>
              <p:cNvSpPr>
                <a:spLocks noGrp="1" noRot="1" noMove="1" noResize="1" noEditPoints="1" noAdjustHandles="1" noChangeArrowheads="1" noChangeShapeType="1"/>
              </p:cNvSpPr>
              <p:nvPr/>
            </p:nvSpPr>
            <p:spPr>
              <a:xfrm>
                <a:off x="6011406" y="3944821"/>
                <a:ext cx="6180594" cy="261612"/>
              </a:xfrm>
              <a:prstGeom prst="rect">
                <a:avLst/>
              </a:prstGeom>
              <a:gradFill>
                <a:gsLst>
                  <a:gs pos="100000">
                    <a:srgbClr val="190740">
                      <a:alpha val="75000"/>
                    </a:srgbClr>
                  </a:gs>
                  <a:gs pos="0">
                    <a:schemeClr val="accent1">
                      <a:alpha val="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FFFFFF"/>
                  </a:solidFill>
                  <a:effectLst/>
                  <a:uLnTx/>
                  <a:uFillTx/>
                  <a:latin typeface="Arial"/>
                  <a:ea typeface="+mn-ea"/>
                  <a:cs typeface="+mn-cs"/>
                </a:endParaRPr>
              </a:p>
            </p:txBody>
          </p:sp>
          <p:sp>
            <p:nvSpPr>
              <p:cNvPr id="7" name="TextBox 6">
                <a:extLst>
                  <a:ext uri="{FF2B5EF4-FFF2-40B4-BE49-F238E27FC236}">
                    <a16:creationId xmlns:a16="http://schemas.microsoft.com/office/drawing/2014/main" id="{8CA49C72-19D1-30AD-6180-899A156BD8BD}"/>
                  </a:ext>
                </a:extLst>
              </p:cNvPr>
              <p:cNvSpPr txBox="1">
                <a:spLocks noGrp="1" noRot="1" noMove="1" noResize="1" noEditPoints="1" noAdjustHandles="1" noChangeArrowheads="1" noChangeShapeType="1"/>
              </p:cNvSpPr>
              <p:nvPr/>
            </p:nvSpPr>
            <p:spPr>
              <a:xfrm>
                <a:off x="495300" y="6545580"/>
                <a:ext cx="5161280" cy="138499"/>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ABB4BD"/>
                    </a:solidFill>
                    <a:effectLst/>
                    <a:uLnTx/>
                    <a:uFillTx/>
                    <a:latin typeface="Arial"/>
                    <a:ea typeface="+mn-ea"/>
                    <a:cs typeface="+mn-cs"/>
                  </a:rPr>
                  <a:t>© </a:t>
                </a:r>
                <a:fld id="{30E38F8C-D45A-448E-B2AF-87A2063BA8E4}" type="datetimeyyyy">
                  <a:rPr kumimoji="0" lang="en-US" sz="900" b="0" i="0" u="none" strike="noStrike" kern="1200" cap="none" spc="0" normalizeH="0" baseline="0" noProof="0" smtClean="0">
                    <a:ln>
                      <a:noFill/>
                    </a:ln>
                    <a:solidFill>
                      <a:srgbClr val="ABB4BD"/>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2025</a:t>
                </a:fld>
                <a:r>
                  <a:rPr kumimoji="0" lang="en-US" sz="900" b="0" i="0" u="none" strike="noStrike" kern="1200" cap="none" spc="0" normalizeH="0" baseline="0" noProof="0" dirty="0">
                    <a:ln>
                      <a:noFill/>
                    </a:ln>
                    <a:solidFill>
                      <a:srgbClr val="ABB4BD"/>
                    </a:solidFill>
                    <a:effectLst/>
                    <a:uLnTx/>
                    <a:uFillTx/>
                    <a:latin typeface="Arial"/>
                    <a:ea typeface="+mn-ea"/>
                    <a:cs typeface="+mn-cs"/>
                  </a:rPr>
                  <a:t> Nexxen International. All rights reserved. Confidential information of Nexxen.</a:t>
                </a:r>
              </a:p>
            </p:txBody>
          </p:sp>
        </p:grpSp>
        <p:pic>
          <p:nvPicPr>
            <p:cNvPr id="15" name="Graphic 14">
              <a:extLst>
                <a:ext uri="{FF2B5EF4-FFF2-40B4-BE49-F238E27FC236}">
                  <a16:creationId xmlns:a16="http://schemas.microsoft.com/office/drawing/2014/main" id="{1BC3125A-E205-F3AE-D3AB-8978742E654F}"/>
                </a:ext>
              </a:extLst>
            </p:cNvPr>
            <p:cNvPicPr>
              <a:picLocks noGrp="1" noRot="1" noChangeAspect="1" noMove="1" noResize="1" noEditPoints="1" noAdjustHandles="1" noChangeArrowheads="1" noChangeShapeType="1" noCrop="1"/>
            </p:cNvPicPr>
            <p:nvPr/>
          </p:nvPicPr>
          <p:blipFill>
            <a:blip r:embed="rId4">
              <a:extLst>
                <a:ext uri="{96DAC541-7B7A-43D3-8B79-37D633B846F1}">
                  <asvg:svgBlip xmlns:asvg="http://schemas.microsoft.com/office/drawing/2016/SVG/main" r:embed="rId5"/>
                </a:ext>
              </a:extLst>
            </a:blip>
            <a:srcRect t="17463" b="48243"/>
            <a:stretch/>
          </p:blipFill>
          <p:spPr>
            <a:xfrm>
              <a:off x="-162662" y="0"/>
              <a:ext cx="12517324" cy="4292866"/>
            </a:xfrm>
            <a:prstGeom prst="rect">
              <a:avLst/>
            </a:prstGeom>
          </p:spPr>
        </p:pic>
        <p:sp>
          <p:nvSpPr>
            <p:cNvPr id="3" name="Rectangle 2">
              <a:extLst>
                <a:ext uri="{FF2B5EF4-FFF2-40B4-BE49-F238E27FC236}">
                  <a16:creationId xmlns:a16="http://schemas.microsoft.com/office/drawing/2014/main" id="{A763A23A-079F-3D99-B7B1-0FF6EA7BED8E}"/>
                </a:ext>
              </a:extLst>
            </p:cNvPr>
            <p:cNvSpPr>
              <a:spLocks noGrp="1" noRot="1" noMove="1" noResize="1" noEditPoints="1" noAdjustHandles="1" noChangeArrowheads="1" noChangeShapeType="1"/>
            </p:cNvSpPr>
            <p:nvPr/>
          </p:nvSpPr>
          <p:spPr>
            <a:xfrm>
              <a:off x="1179928" y="3715352"/>
              <a:ext cx="9898750" cy="577514"/>
            </a:xfrm>
            <a:prstGeom prst="rect">
              <a:avLst/>
            </a:prstGeom>
            <a:gradFill>
              <a:gsLst>
                <a:gs pos="2000">
                  <a:schemeClr val="accent1">
                    <a:alpha val="0"/>
                  </a:schemeClr>
                </a:gs>
                <a:gs pos="100000">
                  <a:schemeClr val="accent1"/>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err="1">
                <a:ln>
                  <a:noFill/>
                </a:ln>
                <a:solidFill>
                  <a:srgbClr val="FFFFFF"/>
                </a:solidFill>
                <a:effectLst/>
                <a:uLnTx/>
                <a:uFillTx/>
                <a:latin typeface="Arial"/>
                <a:ea typeface="+mn-ea"/>
                <a:cs typeface="+mn-cs"/>
              </a:endParaRPr>
            </a:p>
          </p:txBody>
        </p:sp>
        <p:pic>
          <p:nvPicPr>
            <p:cNvPr id="5" name="Graphic 4">
              <a:extLst>
                <a:ext uri="{FF2B5EF4-FFF2-40B4-BE49-F238E27FC236}">
                  <a16:creationId xmlns:a16="http://schemas.microsoft.com/office/drawing/2014/main" id="{4B80CC22-CA46-4718-DAD4-41A6D6728675}"/>
                </a:ext>
              </a:extLst>
            </p:cNvPr>
            <p:cNvPicPr>
              <a:picLocks noGrp="1" noRot="1" noChangeAspect="1" noMove="1" noResize="1" noEditPoints="1" noAdjustHandles="1" noChangeArrowheads="1" noChangeShapeType="1" noCrop="1"/>
            </p:cNvPicPr>
            <p:nvPr/>
          </p:nvPicPr>
          <p:blipFill>
            <a:blip r:embed="rId6">
              <a:extLst>
                <a:ext uri="{96DAC541-7B7A-43D3-8B79-37D633B846F1}">
                  <asvg:svgBlip xmlns:asvg="http://schemas.microsoft.com/office/drawing/2016/SVG/main" r:embed="rId7"/>
                </a:ext>
              </a:extLst>
            </a:blip>
            <a:stretch>
              <a:fillRect/>
            </a:stretch>
          </p:blipFill>
          <p:spPr>
            <a:xfrm>
              <a:off x="5491162" y="1134691"/>
              <a:ext cx="1209676" cy="296248"/>
            </a:xfrm>
            <a:prstGeom prst="rect">
              <a:avLst/>
            </a:prstGeom>
          </p:spPr>
        </p:pic>
      </p:grpSp>
      <p:sp>
        <p:nvSpPr>
          <p:cNvPr id="9" name="Title 4">
            <a:extLst>
              <a:ext uri="{FF2B5EF4-FFF2-40B4-BE49-F238E27FC236}">
                <a16:creationId xmlns:a16="http://schemas.microsoft.com/office/drawing/2014/main" id="{F2628858-A694-9CB8-7AF6-5695AD647282}"/>
              </a:ext>
            </a:extLst>
          </p:cNvPr>
          <p:cNvSpPr txBox="1">
            <a:spLocks/>
          </p:cNvSpPr>
          <p:nvPr/>
        </p:nvSpPr>
        <p:spPr>
          <a:xfrm>
            <a:off x="4514850" y="2466219"/>
            <a:ext cx="3162300" cy="677108"/>
          </a:xfrm>
          <a:prstGeom prst="rect">
            <a:avLst/>
          </a:prstGeom>
        </p:spPr>
        <p:txBody>
          <a:bodyPr vert="horz" wrap="square" lIns="0" tIns="0" rIns="0" bIns="0" rtlCol="0" anchor="b" anchorCtr="0">
            <a:spAutoFit/>
          </a:bodyPr>
          <a:lstStyle>
            <a:lvl1pPr algn="l" defTabSz="914400" rtl="0" eaLnBrk="1" latinLnBrk="0" hangingPunct="1">
              <a:lnSpc>
                <a:spcPct val="100000"/>
              </a:lnSpc>
              <a:spcBef>
                <a:spcPct val="0"/>
              </a:spcBef>
              <a:buNone/>
              <a:defRPr sz="3000" b="0" kern="1200" spc="30" baseline="0">
                <a:solidFill>
                  <a:srgbClr val="FFFFFF"/>
                </a:solidFill>
                <a:latin typeface="Poppins ExtraLight" panose="00000300000000000000" pitchFamily="2" charset="0"/>
                <a:ea typeface="+mj-ea"/>
                <a:cs typeface="Poppins ExtraLight" panose="00000300000000000000" pitchFamily="2" charset="0"/>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400" b="0" i="0" u="none" strike="noStrike" kern="1200" cap="none" spc="30" normalizeH="0" baseline="0" noProof="0" dirty="0">
                <a:ln>
                  <a:noFill/>
                </a:ln>
                <a:solidFill>
                  <a:srgbClr val="FFFFFF"/>
                </a:solidFill>
                <a:effectLst/>
                <a:uLnTx/>
                <a:uFillTx/>
                <a:latin typeface="Poppins ExtraLight" panose="00000300000000000000" pitchFamily="2" charset="0"/>
                <a:ea typeface="+mj-ea"/>
                <a:cs typeface="Poppins ExtraLight" panose="00000300000000000000" pitchFamily="2" charset="0"/>
              </a:rPr>
              <a:t>Thank You!</a:t>
            </a:r>
          </a:p>
        </p:txBody>
      </p:sp>
    </p:spTree>
    <p:extLst>
      <p:ext uri="{BB962C8B-B14F-4D97-AF65-F5344CB8AC3E}">
        <p14:creationId xmlns:p14="http://schemas.microsoft.com/office/powerpoint/2010/main" val="172517787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_SLIDE_TYPE" val="6"/>
</p:tagLst>
</file>

<file path=ppt/tags/tag2.xml><?xml version="1.0" encoding="utf-8"?>
<p:tagLst xmlns:a="http://schemas.openxmlformats.org/drawingml/2006/main" xmlns:r="http://schemas.openxmlformats.org/officeDocument/2006/relationships" xmlns:p="http://schemas.openxmlformats.org/presentationml/2006/main">
  <p:tag name="MM_SLIDE_TYPE" val="6"/>
</p:tagLst>
</file>

<file path=ppt/tags/tag3.xml><?xml version="1.0" encoding="utf-8"?>
<p:tagLst xmlns:a="http://schemas.openxmlformats.org/drawingml/2006/main" xmlns:r="http://schemas.openxmlformats.org/officeDocument/2006/relationships" xmlns:p="http://schemas.openxmlformats.org/presentationml/2006/main">
  <p:tag name="MM_SLIDE_TYPE" val="6"/>
</p:tagLst>
</file>

<file path=ppt/tags/tag4.xml><?xml version="1.0" encoding="utf-8"?>
<p:tagLst xmlns:a="http://schemas.openxmlformats.org/drawingml/2006/main" xmlns:r="http://schemas.openxmlformats.org/officeDocument/2006/relationships" xmlns:p="http://schemas.openxmlformats.org/presentationml/2006/main">
  <p:tag name="MM_SLIDE_TYPE" val="6"/>
</p:tagLst>
</file>

<file path=ppt/tags/tag5.xml><?xml version="1.0" encoding="utf-8"?>
<p:tagLst xmlns:a="http://schemas.openxmlformats.org/drawingml/2006/main" xmlns:r="http://schemas.openxmlformats.org/officeDocument/2006/relationships" xmlns:p="http://schemas.openxmlformats.org/presentationml/2006/main">
  <p:tag name="MM_SLIDE_TYPE" val="6"/>
</p:tagLst>
</file>

<file path=ppt/tags/tag6.xml><?xml version="1.0" encoding="utf-8"?>
<p:tagLst xmlns:a="http://schemas.openxmlformats.org/drawingml/2006/main" xmlns:r="http://schemas.openxmlformats.org/officeDocument/2006/relationships" xmlns:p="http://schemas.openxmlformats.org/presentationml/2006/main">
  <p:tag name="AFSPANMODE" val="span"/>
</p:tagLst>
</file>

<file path=ppt/tags/tag7.xml><?xml version="1.0" encoding="utf-8"?>
<p:tagLst xmlns:a="http://schemas.openxmlformats.org/drawingml/2006/main" xmlns:r="http://schemas.openxmlformats.org/officeDocument/2006/relationships" xmlns:p="http://schemas.openxmlformats.org/presentationml/2006/main">
  <p:tag name="AFSPANMODE" val="span"/>
</p:tagLst>
</file>

<file path=ppt/tags/tag8.xml><?xml version="1.0" encoding="utf-8"?>
<p:tagLst xmlns:a="http://schemas.openxmlformats.org/drawingml/2006/main" xmlns:r="http://schemas.openxmlformats.org/officeDocument/2006/relationships" xmlns:p="http://schemas.openxmlformats.org/presentationml/2006/main">
  <p:tag name="AFSPANMODE" val="span"/>
</p:tagLst>
</file>

<file path=ppt/tags/tag9.xml><?xml version="1.0" encoding="utf-8"?>
<p:tagLst xmlns:a="http://schemas.openxmlformats.org/drawingml/2006/main" xmlns:r="http://schemas.openxmlformats.org/officeDocument/2006/relationships" xmlns:p="http://schemas.openxmlformats.org/presentationml/2006/main">
  <p:tag name="AFSPANMODE" val="span"/>
</p:tagLst>
</file>

<file path=ppt/tags/tag10.xml><?xml version="1.0" encoding="utf-8"?>
<p:tagLst xmlns:a="http://schemas.openxmlformats.org/drawingml/2006/main" xmlns:r="http://schemas.openxmlformats.org/officeDocument/2006/relationships" xmlns:p="http://schemas.openxmlformats.org/presentationml/2006/main">
  <p:tag name="AFSPANMODE" val="span"/>
</p:tagLst>
</file>

<file path=ppt/tags/tag11.xml><?xml version="1.0" encoding="utf-8"?>
<p:tagLst xmlns:a="http://schemas.openxmlformats.org/drawingml/2006/main" xmlns:r="http://schemas.openxmlformats.org/officeDocument/2006/relationships" xmlns:p="http://schemas.openxmlformats.org/presentationml/2006/main">
  <p:tag name="AFSPANMODE" val="span"/>
</p:tagLst>
</file>

<file path=ppt/tags/tag12.xml><?xml version="1.0" encoding="utf-8"?>
<p:tagLst xmlns:a="http://schemas.openxmlformats.org/drawingml/2006/main" xmlns:r="http://schemas.openxmlformats.org/officeDocument/2006/relationships" xmlns:p="http://schemas.openxmlformats.org/presentationml/2006/main">
  <p:tag name="AFSPANMODE" val="span"/>
</p:tagLst>
</file>

<file path=ppt/tags/tag13.xml><?xml version="1.0" encoding="utf-8"?>
<p:tagLst xmlns:a="http://schemas.openxmlformats.org/drawingml/2006/main" xmlns:r="http://schemas.openxmlformats.org/officeDocument/2006/relationships" xmlns:p="http://schemas.openxmlformats.org/presentationml/2006/main">
  <p:tag name="AFSPANMODE" val="span"/>
</p:tagLst>
</file>

<file path=ppt/tags/tag14.xml><?xml version="1.0" encoding="utf-8"?>
<p:tagLst xmlns:a="http://schemas.openxmlformats.org/drawingml/2006/main" xmlns:r="http://schemas.openxmlformats.org/officeDocument/2006/relationships" xmlns:p="http://schemas.openxmlformats.org/presentationml/2006/main">
  <p:tag name="AFSPANMODE" val="span"/>
</p:tagLst>
</file>

<file path=ppt/tags/tag15.xml><?xml version="1.0" encoding="utf-8"?>
<p:tagLst xmlns:a="http://schemas.openxmlformats.org/drawingml/2006/main" xmlns:r="http://schemas.openxmlformats.org/officeDocument/2006/relationships" xmlns:p="http://schemas.openxmlformats.org/presentationml/2006/main">
  <p:tag name="AFSPANMODE" val="span"/>
</p:tagLst>
</file>

<file path=ppt/tags/tag16.xml><?xml version="1.0" encoding="utf-8"?>
<p:tagLst xmlns:a="http://schemas.openxmlformats.org/drawingml/2006/main" xmlns:r="http://schemas.openxmlformats.org/officeDocument/2006/relationships" xmlns:p="http://schemas.openxmlformats.org/presentationml/2006/main">
  <p:tag name="AFSPANMODE" val="span"/>
</p:tagLst>
</file>

<file path=ppt/tags/tag17.xml><?xml version="1.0" encoding="utf-8"?>
<p:tagLst xmlns:a="http://schemas.openxmlformats.org/drawingml/2006/main" xmlns:r="http://schemas.openxmlformats.org/officeDocument/2006/relationships" xmlns:p="http://schemas.openxmlformats.org/presentationml/2006/main">
  <p:tag name="AFSPANMODE" val="span"/>
</p:tagLst>
</file>

<file path=ppt/theme/theme1.xml><?xml version="1.0" encoding="utf-8"?>
<a:theme xmlns:a="http://schemas.openxmlformats.org/drawingml/2006/main" name="Nexxen v2.4">
  <a:themeElements>
    <a:clrScheme name="Nexxen 2023">
      <a:dk1>
        <a:srgbClr val="000000"/>
      </a:dk1>
      <a:lt1>
        <a:srgbClr val="FFFFFF"/>
      </a:lt1>
      <a:dk2>
        <a:srgbClr val="15003B"/>
      </a:dk2>
      <a:lt2>
        <a:srgbClr val="8CF585"/>
      </a:lt2>
      <a:accent1>
        <a:srgbClr val="15003B"/>
      </a:accent1>
      <a:accent2>
        <a:srgbClr val="404C71"/>
      </a:accent2>
      <a:accent3>
        <a:srgbClr val="738291"/>
      </a:accent3>
      <a:accent4>
        <a:srgbClr val="8CF585"/>
      </a:accent4>
      <a:accent5>
        <a:srgbClr val="EEFCE2"/>
      </a:accent5>
      <a:accent6>
        <a:srgbClr val="738291"/>
      </a:accent6>
      <a:hlink>
        <a:srgbClr val="39ED2D"/>
      </a:hlink>
      <a:folHlink>
        <a:srgbClr val="39ED2D"/>
      </a:folHlink>
    </a:clrScheme>
    <a:fontScheme name="Nexxen Font Theme (Arial Backup)">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noFill/>
        </a:ln>
      </a:spPr>
      <a:bodyPr rtlCol="0" anchor="ctr"/>
      <a:lstStyle>
        <a:defPPr algn="ctr">
          <a:defRPr sz="1500" dirty="0" err="1">
            <a:solidFill>
              <a:schemeClr val="bg1"/>
            </a:solidFill>
          </a:defRPr>
        </a:defPPr>
      </a:lstStyle>
      <a:style>
        <a:lnRef idx="2">
          <a:schemeClr val="accent1">
            <a:shade val="15000"/>
          </a:schemeClr>
        </a:lnRef>
        <a:fillRef idx="1">
          <a:schemeClr val="accent1"/>
        </a:fillRef>
        <a:effectRef idx="0">
          <a:schemeClr val="accent1"/>
        </a:effectRef>
        <a:fontRef idx="minor">
          <a:schemeClr val="lt1"/>
        </a:fontRef>
      </a:style>
    </a:spDef>
    <a:txDef>
      <a:spPr>
        <a:noFill/>
      </a:spPr>
      <a:bodyPr wrap="square" rtlCol="0" anchor="ctr" anchorCtr="0">
        <a:spAutoFit/>
      </a:bodyPr>
      <a:lstStyle>
        <a:defPPr algn="l">
          <a:defRPr sz="1500" dirty="0" smtClean="0">
            <a:solidFill>
              <a:schemeClr val="tx2"/>
            </a:solidFill>
          </a:defRPr>
        </a:defPPr>
      </a:lstStyle>
    </a:txDef>
  </a:objectDefaults>
  <a:extraClrSchemeLst/>
  <a:extLst>
    <a:ext uri="{05A4C25C-085E-4340-85A3-A5531E510DB2}">
      <thm15:themeFamily xmlns:thm15="http://schemas.microsoft.com/office/thememl/2012/main" name="Nexxen_PPT Template_2.4" id="{3ECAD362-9303-4663-8989-DA67A030BEA6}" vid="{3ED2EA83-D8E6-46DE-AE44-57C8DD05DF9E}"/>
    </a:ext>
  </a:extLst>
</a:theme>
</file>

<file path=ppt/theme/theme2.xml><?xml version="1.0" encoding="utf-8"?>
<a:theme xmlns:a="http://schemas.openxmlformats.org/drawingml/2006/main" name="1_Nexxen v2.4">
  <a:themeElements>
    <a:clrScheme name="Nexxen 2023">
      <a:dk1>
        <a:srgbClr val="000000"/>
      </a:dk1>
      <a:lt1>
        <a:srgbClr val="FFFFFF"/>
      </a:lt1>
      <a:dk2>
        <a:srgbClr val="15003B"/>
      </a:dk2>
      <a:lt2>
        <a:srgbClr val="8CF585"/>
      </a:lt2>
      <a:accent1>
        <a:srgbClr val="15003B"/>
      </a:accent1>
      <a:accent2>
        <a:srgbClr val="404C71"/>
      </a:accent2>
      <a:accent3>
        <a:srgbClr val="738291"/>
      </a:accent3>
      <a:accent4>
        <a:srgbClr val="8CF585"/>
      </a:accent4>
      <a:accent5>
        <a:srgbClr val="EEFCE2"/>
      </a:accent5>
      <a:accent6>
        <a:srgbClr val="738291"/>
      </a:accent6>
      <a:hlink>
        <a:srgbClr val="39ED2D"/>
      </a:hlink>
      <a:folHlink>
        <a:srgbClr val="39ED2D"/>
      </a:folHlink>
    </a:clrScheme>
    <a:fontScheme name="Nexxen Font Theme (Arial Backup)">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noFill/>
        </a:ln>
      </a:spPr>
      <a:bodyPr rtlCol="0" anchor="ctr"/>
      <a:lstStyle>
        <a:defPPr algn="ctr">
          <a:defRPr sz="1500" dirty="0" err="1">
            <a:solidFill>
              <a:schemeClr val="bg1"/>
            </a:solidFill>
          </a:defRPr>
        </a:defPPr>
      </a:lstStyle>
      <a:style>
        <a:lnRef idx="2">
          <a:schemeClr val="accent1">
            <a:shade val="15000"/>
          </a:schemeClr>
        </a:lnRef>
        <a:fillRef idx="1">
          <a:schemeClr val="accent1"/>
        </a:fillRef>
        <a:effectRef idx="0">
          <a:schemeClr val="accent1"/>
        </a:effectRef>
        <a:fontRef idx="minor">
          <a:schemeClr val="lt1"/>
        </a:fontRef>
      </a:style>
    </a:spDef>
    <a:txDef>
      <a:spPr>
        <a:noFill/>
      </a:spPr>
      <a:bodyPr wrap="square" rtlCol="0" anchor="ctr" anchorCtr="0">
        <a:spAutoFit/>
      </a:bodyPr>
      <a:lstStyle>
        <a:defPPr algn="l">
          <a:defRPr sz="1500" dirty="0" smtClean="0">
            <a:solidFill>
              <a:schemeClr val="tx2"/>
            </a:solidFill>
          </a:defRPr>
        </a:defPPr>
      </a:lstStyle>
    </a:txDef>
  </a:objectDefaults>
  <a:extraClrSchemeLst/>
  <a:extLst>
    <a:ext uri="{05A4C25C-085E-4340-85A3-A5531E510DB2}">
      <thm15:themeFamily xmlns:thm15="http://schemas.microsoft.com/office/thememl/2012/main" name="Nexxen_PPT Template_2.4" id="{3ECAD362-9303-4663-8989-DA67A030BEA6}" vid="{3ED2EA83-D8E6-46DE-AE44-57C8DD05DF9E}"/>
    </a:ext>
  </a:extLst>
</a:theme>
</file>

<file path=ppt/theme/theme3.xml><?xml version="1.0" encoding="utf-8"?>
<a:theme xmlns:a="http://schemas.openxmlformats.org/drawingml/2006/main" name="2_Nexxen v2.4">
  <a:themeElements>
    <a:clrScheme name="Nexxen 2023">
      <a:dk1>
        <a:srgbClr val="000000"/>
      </a:dk1>
      <a:lt1>
        <a:srgbClr val="FFFFFF"/>
      </a:lt1>
      <a:dk2>
        <a:srgbClr val="15003B"/>
      </a:dk2>
      <a:lt2>
        <a:srgbClr val="8CF585"/>
      </a:lt2>
      <a:accent1>
        <a:srgbClr val="15003B"/>
      </a:accent1>
      <a:accent2>
        <a:srgbClr val="404C71"/>
      </a:accent2>
      <a:accent3>
        <a:srgbClr val="738291"/>
      </a:accent3>
      <a:accent4>
        <a:srgbClr val="8CF585"/>
      </a:accent4>
      <a:accent5>
        <a:srgbClr val="EEFCE2"/>
      </a:accent5>
      <a:accent6>
        <a:srgbClr val="738291"/>
      </a:accent6>
      <a:hlink>
        <a:srgbClr val="39ED2D"/>
      </a:hlink>
      <a:folHlink>
        <a:srgbClr val="39ED2D"/>
      </a:folHlink>
    </a:clrScheme>
    <a:fontScheme name="Nexxen Font Theme (Arial Backup)">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noFill/>
        </a:ln>
      </a:spPr>
      <a:bodyPr rtlCol="0" anchor="ctr"/>
      <a:lstStyle>
        <a:defPPr algn="ctr">
          <a:defRPr sz="1500" dirty="0" err="1">
            <a:solidFill>
              <a:schemeClr val="bg1"/>
            </a:solidFill>
          </a:defRPr>
        </a:defPPr>
      </a:lstStyle>
      <a:style>
        <a:lnRef idx="2">
          <a:schemeClr val="accent1">
            <a:shade val="15000"/>
          </a:schemeClr>
        </a:lnRef>
        <a:fillRef idx="1">
          <a:schemeClr val="accent1"/>
        </a:fillRef>
        <a:effectRef idx="0">
          <a:schemeClr val="accent1"/>
        </a:effectRef>
        <a:fontRef idx="minor">
          <a:schemeClr val="lt1"/>
        </a:fontRef>
      </a:style>
    </a:spDef>
    <a:txDef>
      <a:spPr>
        <a:noFill/>
      </a:spPr>
      <a:bodyPr wrap="square" rtlCol="0" anchor="ctr" anchorCtr="0">
        <a:spAutoFit/>
      </a:bodyPr>
      <a:lstStyle>
        <a:defPPr algn="l">
          <a:defRPr sz="1500" dirty="0" smtClean="0">
            <a:solidFill>
              <a:schemeClr val="tx2"/>
            </a:solidFill>
          </a:defRPr>
        </a:defPPr>
      </a:lstStyle>
    </a:txDef>
  </a:objectDefaults>
  <a:extraClrSchemeLst/>
  <a:extLst>
    <a:ext uri="{05A4C25C-085E-4340-85A3-A5531E510DB2}">
      <thm15:themeFamily xmlns:thm15="http://schemas.microsoft.com/office/thememl/2012/main" name="Nexxen_PPT Template_2.4" id="{8259D99C-55E2-4457-A803-40AA2E7D296D}" vid="{BE311F6A-0CC8-4BAA-A83D-6A7C823AEBC2}"/>
    </a:ext>
  </a:extLst>
</a:theme>
</file>

<file path=ppt/theme/theme4.xml><?xml version="1.0" encoding="utf-8"?>
<a:theme xmlns:a="http://schemas.openxmlformats.org/drawingml/2006/main" name="2_Custom Design">
  <a:themeElements>
    <a:clrScheme name="LUMA Palette">
      <a:dk1>
        <a:srgbClr val="3F3F3F"/>
      </a:dk1>
      <a:lt1>
        <a:sysClr val="window" lastClr="FFFFFF"/>
      </a:lt1>
      <a:dk2>
        <a:srgbClr val="133A69"/>
      </a:dk2>
      <a:lt2>
        <a:srgbClr val="E8E8E8"/>
      </a:lt2>
      <a:accent1>
        <a:srgbClr val="F58220"/>
      </a:accent1>
      <a:accent2>
        <a:srgbClr val="127792"/>
      </a:accent2>
      <a:accent3>
        <a:srgbClr val="CC607C"/>
      </a:accent3>
      <a:accent4>
        <a:srgbClr val="359357"/>
      </a:accent4>
      <a:accent5>
        <a:srgbClr val="CFA42B"/>
      </a:accent5>
      <a:accent6>
        <a:srgbClr val="547FD6"/>
      </a:accent6>
      <a:hlink>
        <a:srgbClr val="0000FF"/>
      </a:hlink>
      <a:folHlink>
        <a:srgbClr val="96607D"/>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1">
            <a:lumMod val="75000"/>
          </a:schemeClr>
        </a:solidFill>
        <a:ln>
          <a:noFill/>
        </a:ln>
        <a:effectLst/>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3_Nexxen v2.4">
  <a:themeElements>
    <a:clrScheme name="Nexxen 2023">
      <a:dk1>
        <a:srgbClr val="000000"/>
      </a:dk1>
      <a:lt1>
        <a:srgbClr val="FFFFFF"/>
      </a:lt1>
      <a:dk2>
        <a:srgbClr val="15003B"/>
      </a:dk2>
      <a:lt2>
        <a:srgbClr val="8CF585"/>
      </a:lt2>
      <a:accent1>
        <a:srgbClr val="15003B"/>
      </a:accent1>
      <a:accent2>
        <a:srgbClr val="404C71"/>
      </a:accent2>
      <a:accent3>
        <a:srgbClr val="738291"/>
      </a:accent3>
      <a:accent4>
        <a:srgbClr val="8CF585"/>
      </a:accent4>
      <a:accent5>
        <a:srgbClr val="EEFCE2"/>
      </a:accent5>
      <a:accent6>
        <a:srgbClr val="738291"/>
      </a:accent6>
      <a:hlink>
        <a:srgbClr val="39ED2D"/>
      </a:hlink>
      <a:folHlink>
        <a:srgbClr val="39ED2D"/>
      </a:folHlink>
    </a:clrScheme>
    <a:fontScheme name="Nexxen Font Theme (Arial Backup)">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noFill/>
        </a:ln>
      </a:spPr>
      <a:bodyPr rtlCol="0" anchor="ctr"/>
      <a:lstStyle>
        <a:defPPr algn="ctr">
          <a:defRPr sz="1500" dirty="0" err="1">
            <a:solidFill>
              <a:schemeClr val="bg1"/>
            </a:solidFill>
          </a:defRPr>
        </a:defPPr>
      </a:lstStyle>
      <a:style>
        <a:lnRef idx="2">
          <a:schemeClr val="accent1">
            <a:shade val="15000"/>
          </a:schemeClr>
        </a:lnRef>
        <a:fillRef idx="1">
          <a:schemeClr val="accent1"/>
        </a:fillRef>
        <a:effectRef idx="0">
          <a:schemeClr val="accent1"/>
        </a:effectRef>
        <a:fontRef idx="minor">
          <a:schemeClr val="lt1"/>
        </a:fontRef>
      </a:style>
    </a:spDef>
    <a:txDef>
      <a:spPr>
        <a:noFill/>
      </a:spPr>
      <a:bodyPr wrap="square" rtlCol="0" anchor="ctr" anchorCtr="0">
        <a:spAutoFit/>
      </a:bodyPr>
      <a:lstStyle>
        <a:defPPr algn="l">
          <a:defRPr sz="1500" dirty="0" smtClean="0">
            <a:solidFill>
              <a:schemeClr val="tx2"/>
            </a:solidFill>
          </a:defRPr>
        </a:defPPr>
      </a:lstStyle>
    </a:txDef>
  </a:objectDefaults>
  <a:extraClrSchemeLst/>
  <a:extLst>
    <a:ext uri="{05A4C25C-085E-4340-85A3-A5531E510DB2}">
      <thm15:themeFamily xmlns:thm15="http://schemas.microsoft.com/office/thememl/2012/main" name="Nexxen_PPT Template_2.4" id="{3ECAD362-9303-4663-8989-DA67A030BEA6}" vid="{3ED2EA83-D8E6-46DE-AE44-57C8DD05DF9E}"/>
    </a:ext>
  </a:extLst>
</a:theme>
</file>

<file path=ppt/theme/theme6.xml><?xml version="1.0" encoding="utf-8"?>
<a:theme xmlns:a="http://schemas.openxmlformats.org/drawingml/2006/main" name="4_Nexxen v2.4">
  <a:themeElements>
    <a:clrScheme name="Nexxen 2023">
      <a:dk1>
        <a:srgbClr val="000000"/>
      </a:dk1>
      <a:lt1>
        <a:srgbClr val="FFFFFF"/>
      </a:lt1>
      <a:dk2>
        <a:srgbClr val="15003B"/>
      </a:dk2>
      <a:lt2>
        <a:srgbClr val="8CF585"/>
      </a:lt2>
      <a:accent1>
        <a:srgbClr val="15003B"/>
      </a:accent1>
      <a:accent2>
        <a:srgbClr val="404C71"/>
      </a:accent2>
      <a:accent3>
        <a:srgbClr val="738291"/>
      </a:accent3>
      <a:accent4>
        <a:srgbClr val="8CF585"/>
      </a:accent4>
      <a:accent5>
        <a:srgbClr val="EEFCE2"/>
      </a:accent5>
      <a:accent6>
        <a:srgbClr val="738291"/>
      </a:accent6>
      <a:hlink>
        <a:srgbClr val="39ED2D"/>
      </a:hlink>
      <a:folHlink>
        <a:srgbClr val="39ED2D"/>
      </a:folHlink>
    </a:clrScheme>
    <a:fontScheme name="Nexxen Font Theme (Arial Backup)">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noFill/>
        </a:ln>
      </a:spPr>
      <a:bodyPr rtlCol="0" anchor="ctr"/>
      <a:lstStyle>
        <a:defPPr algn="ctr">
          <a:defRPr sz="1500" dirty="0" err="1">
            <a:solidFill>
              <a:schemeClr val="bg1"/>
            </a:solidFill>
          </a:defRPr>
        </a:defPPr>
      </a:lstStyle>
      <a:style>
        <a:lnRef idx="2">
          <a:schemeClr val="accent1">
            <a:shade val="15000"/>
          </a:schemeClr>
        </a:lnRef>
        <a:fillRef idx="1">
          <a:schemeClr val="accent1"/>
        </a:fillRef>
        <a:effectRef idx="0">
          <a:schemeClr val="accent1"/>
        </a:effectRef>
        <a:fontRef idx="minor">
          <a:schemeClr val="lt1"/>
        </a:fontRef>
      </a:style>
    </a:spDef>
    <a:txDef>
      <a:spPr>
        <a:noFill/>
      </a:spPr>
      <a:bodyPr wrap="square" rtlCol="0" anchor="ctr" anchorCtr="0">
        <a:spAutoFit/>
      </a:bodyPr>
      <a:lstStyle>
        <a:defPPr algn="l">
          <a:defRPr sz="1500" dirty="0" smtClean="0">
            <a:solidFill>
              <a:schemeClr val="tx2"/>
            </a:solidFill>
          </a:defRPr>
        </a:defPPr>
      </a:lstStyle>
    </a:txDef>
  </a:objectDefaults>
  <a:extraClrSchemeLst/>
  <a:extLst>
    <a:ext uri="{05A4C25C-085E-4340-85A3-A5531E510DB2}">
      <thm15:themeFamily xmlns:thm15="http://schemas.microsoft.com/office/thememl/2012/main" name="Nexxen_PPT Template_2.4" id="{3ECAD362-9303-4663-8989-DA67A030BEA6}" vid="{3ED2EA83-D8E6-46DE-AE44-57C8DD05DF9E}"/>
    </a:ext>
  </a:extLst>
</a:theme>
</file>

<file path=ppt/theme/theme7.xml><?xml version="1.0" encoding="utf-8"?>
<a:theme xmlns:a="http://schemas.openxmlformats.org/drawingml/2006/main" name="8_Nexxen v2.4">
  <a:themeElements>
    <a:clrScheme name="Nexxen 2023">
      <a:dk1>
        <a:srgbClr val="000000"/>
      </a:dk1>
      <a:lt1>
        <a:srgbClr val="FFFFFF"/>
      </a:lt1>
      <a:dk2>
        <a:srgbClr val="15003B"/>
      </a:dk2>
      <a:lt2>
        <a:srgbClr val="8CF585"/>
      </a:lt2>
      <a:accent1>
        <a:srgbClr val="15003B"/>
      </a:accent1>
      <a:accent2>
        <a:srgbClr val="404C71"/>
      </a:accent2>
      <a:accent3>
        <a:srgbClr val="738291"/>
      </a:accent3>
      <a:accent4>
        <a:srgbClr val="8CF585"/>
      </a:accent4>
      <a:accent5>
        <a:srgbClr val="EEFCE2"/>
      </a:accent5>
      <a:accent6>
        <a:srgbClr val="738291"/>
      </a:accent6>
      <a:hlink>
        <a:srgbClr val="39ED2D"/>
      </a:hlink>
      <a:folHlink>
        <a:srgbClr val="39ED2D"/>
      </a:folHlink>
    </a:clrScheme>
    <a:fontScheme name="Nexxen Font Theme (Arial Backup)">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noFill/>
        </a:ln>
      </a:spPr>
      <a:bodyPr rtlCol="0" anchor="ctr"/>
      <a:lstStyle>
        <a:defPPr algn="ctr">
          <a:defRPr sz="1500" dirty="0" err="1">
            <a:solidFill>
              <a:schemeClr val="bg1"/>
            </a:solidFill>
          </a:defRPr>
        </a:defPPr>
      </a:lstStyle>
      <a:style>
        <a:lnRef idx="2">
          <a:schemeClr val="accent1">
            <a:shade val="15000"/>
          </a:schemeClr>
        </a:lnRef>
        <a:fillRef idx="1">
          <a:schemeClr val="accent1"/>
        </a:fillRef>
        <a:effectRef idx="0">
          <a:schemeClr val="accent1"/>
        </a:effectRef>
        <a:fontRef idx="minor">
          <a:schemeClr val="lt1"/>
        </a:fontRef>
      </a:style>
    </a:spDef>
    <a:txDef>
      <a:spPr>
        <a:noFill/>
      </a:spPr>
      <a:bodyPr wrap="square" rtlCol="0" anchor="ctr" anchorCtr="0">
        <a:spAutoFit/>
      </a:bodyPr>
      <a:lstStyle>
        <a:defPPr algn="l">
          <a:defRPr sz="1500" dirty="0" smtClean="0">
            <a:solidFill>
              <a:schemeClr val="tx2"/>
            </a:solidFill>
          </a:defRPr>
        </a:defPPr>
      </a:lstStyle>
    </a:txDef>
  </a:objectDefaults>
  <a:extraClrSchemeLst/>
  <a:extLst>
    <a:ext uri="{05A4C25C-085E-4340-85A3-A5531E510DB2}">
      <thm15:themeFamily xmlns:thm15="http://schemas.microsoft.com/office/thememl/2012/main" name="Nexxen_PPT Template_2.4  -  Read-Only" id="{FA60DD50-62DD-D647-9DB8-B39F441B0792}" vid="{4518B096-E75F-FF43-96B8-027B62FE7183}"/>
    </a:ext>
  </a:extLst>
</a:theme>
</file>

<file path=ppt/theme/theme8.xml><?xml version="1.0" encoding="utf-8"?>
<a:theme xmlns:a="http://schemas.openxmlformats.org/drawingml/2006/main" name="9_Nexxen v2.4">
  <a:themeElements>
    <a:clrScheme name="Nexxen 2023">
      <a:dk1>
        <a:srgbClr val="000000"/>
      </a:dk1>
      <a:lt1>
        <a:srgbClr val="FFFFFF"/>
      </a:lt1>
      <a:dk2>
        <a:srgbClr val="15003B"/>
      </a:dk2>
      <a:lt2>
        <a:srgbClr val="8CF585"/>
      </a:lt2>
      <a:accent1>
        <a:srgbClr val="15003B"/>
      </a:accent1>
      <a:accent2>
        <a:srgbClr val="404C71"/>
      </a:accent2>
      <a:accent3>
        <a:srgbClr val="738291"/>
      </a:accent3>
      <a:accent4>
        <a:srgbClr val="8CF585"/>
      </a:accent4>
      <a:accent5>
        <a:srgbClr val="EEFCE2"/>
      </a:accent5>
      <a:accent6>
        <a:srgbClr val="738291"/>
      </a:accent6>
      <a:hlink>
        <a:srgbClr val="39ED2D"/>
      </a:hlink>
      <a:folHlink>
        <a:srgbClr val="39ED2D"/>
      </a:folHlink>
    </a:clrScheme>
    <a:fontScheme name="Nexxen Font Theme (Arial Backup)">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noFill/>
        </a:ln>
      </a:spPr>
      <a:bodyPr rtlCol="0" anchor="ctr"/>
      <a:lstStyle>
        <a:defPPr algn="ctr">
          <a:defRPr sz="1500" dirty="0" err="1">
            <a:solidFill>
              <a:schemeClr val="bg1"/>
            </a:solidFill>
          </a:defRPr>
        </a:defPPr>
      </a:lstStyle>
      <a:style>
        <a:lnRef idx="2">
          <a:schemeClr val="accent1">
            <a:shade val="15000"/>
          </a:schemeClr>
        </a:lnRef>
        <a:fillRef idx="1">
          <a:schemeClr val="accent1"/>
        </a:fillRef>
        <a:effectRef idx="0">
          <a:schemeClr val="accent1"/>
        </a:effectRef>
        <a:fontRef idx="minor">
          <a:schemeClr val="lt1"/>
        </a:fontRef>
      </a:style>
    </a:spDef>
    <a:txDef>
      <a:spPr>
        <a:noFill/>
      </a:spPr>
      <a:bodyPr wrap="square" rtlCol="0" anchor="ctr" anchorCtr="0">
        <a:spAutoFit/>
      </a:bodyPr>
      <a:lstStyle>
        <a:defPPr algn="l">
          <a:defRPr sz="1500" dirty="0" smtClean="0">
            <a:solidFill>
              <a:schemeClr val="tx2"/>
            </a:solidFill>
          </a:defRPr>
        </a:defPPr>
      </a:lstStyle>
    </a:txDef>
  </a:objectDefaults>
  <a:extraClrSchemeLst/>
  <a:extLst>
    <a:ext uri="{05A4C25C-085E-4340-85A3-A5531E510DB2}">
      <thm15:themeFamily xmlns:thm15="http://schemas.microsoft.com/office/thememl/2012/main" name="Nexxen_PPT Template" id="{958E8FEF-EBD8-43A6-AA1E-EA4B6337B38B}" vid="{81E8D40B-149B-41A4-BA49-56E81909E0E8}"/>
    </a:ext>
  </a:extLst>
</a:theme>
</file>

<file path=ppt/theme/theme9.xml><?xml version="1.0" encoding="utf-8"?>
<a:theme xmlns:a="http://schemas.openxmlformats.org/drawingml/2006/main" name="5_Nexxen v2.4">
  <a:themeElements>
    <a:clrScheme name="Nexxen 2023">
      <a:dk1>
        <a:srgbClr val="000000"/>
      </a:dk1>
      <a:lt1>
        <a:srgbClr val="FFFFFF"/>
      </a:lt1>
      <a:dk2>
        <a:srgbClr val="15003B"/>
      </a:dk2>
      <a:lt2>
        <a:srgbClr val="8CF585"/>
      </a:lt2>
      <a:accent1>
        <a:srgbClr val="15003B"/>
      </a:accent1>
      <a:accent2>
        <a:srgbClr val="404C71"/>
      </a:accent2>
      <a:accent3>
        <a:srgbClr val="738291"/>
      </a:accent3>
      <a:accent4>
        <a:srgbClr val="8CF585"/>
      </a:accent4>
      <a:accent5>
        <a:srgbClr val="EEFCE2"/>
      </a:accent5>
      <a:accent6>
        <a:srgbClr val="738291"/>
      </a:accent6>
      <a:hlink>
        <a:srgbClr val="39ED2D"/>
      </a:hlink>
      <a:folHlink>
        <a:srgbClr val="39ED2D"/>
      </a:folHlink>
    </a:clrScheme>
    <a:fontScheme name="Nexxen Font Theme (Arial Backup)">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noFill/>
        </a:ln>
      </a:spPr>
      <a:bodyPr rtlCol="0" anchor="ctr"/>
      <a:lstStyle>
        <a:defPPr algn="ctr">
          <a:defRPr sz="1500" dirty="0" err="1">
            <a:solidFill>
              <a:schemeClr val="bg1"/>
            </a:solidFill>
          </a:defRPr>
        </a:defPPr>
      </a:lstStyle>
      <a:style>
        <a:lnRef idx="2">
          <a:schemeClr val="accent1">
            <a:shade val="15000"/>
          </a:schemeClr>
        </a:lnRef>
        <a:fillRef idx="1">
          <a:schemeClr val="accent1"/>
        </a:fillRef>
        <a:effectRef idx="0">
          <a:schemeClr val="accent1"/>
        </a:effectRef>
        <a:fontRef idx="minor">
          <a:schemeClr val="lt1"/>
        </a:fontRef>
      </a:style>
    </a:spDef>
    <a:txDef>
      <a:spPr>
        <a:noFill/>
      </a:spPr>
      <a:bodyPr wrap="square" rtlCol="0" anchor="ctr" anchorCtr="0">
        <a:spAutoFit/>
      </a:bodyPr>
      <a:lstStyle>
        <a:defPPr algn="l">
          <a:defRPr sz="1500" dirty="0" smtClean="0">
            <a:solidFill>
              <a:schemeClr val="tx2"/>
            </a:solidFill>
          </a:defRPr>
        </a:defPPr>
      </a:lstStyle>
    </a:txDef>
  </a:objectDefaults>
  <a:extraClrSchemeLst/>
  <a:extLst>
    <a:ext uri="{05A4C25C-085E-4340-85A3-A5531E510DB2}">
      <thm15:themeFamily xmlns:thm15="http://schemas.microsoft.com/office/thememl/2012/main" name="Nexxen_PPT Template_2.4" id="{8259D99C-55E2-4457-A803-40AA2E7D296D}" vid="{BE311F6A-0CC8-4BAA-A83D-6A7C823AEBC2}"/>
    </a:ext>
  </a:extLst>
</a:theme>
</file>

<file path=ppt/theme/theme10.xml><?xml version="1.0" encoding="utf-8"?>
<a:theme xmlns:a="http://schemas.openxmlformats.org/drawingml/2006/main" name="6_Nexxen v2.4">
  <a:themeElements>
    <a:clrScheme name="Nexxen 2023">
      <a:dk1>
        <a:srgbClr val="000000"/>
      </a:dk1>
      <a:lt1>
        <a:srgbClr val="FFFFFF"/>
      </a:lt1>
      <a:dk2>
        <a:srgbClr val="15003B"/>
      </a:dk2>
      <a:lt2>
        <a:srgbClr val="8CF585"/>
      </a:lt2>
      <a:accent1>
        <a:srgbClr val="15003B"/>
      </a:accent1>
      <a:accent2>
        <a:srgbClr val="404C71"/>
      </a:accent2>
      <a:accent3>
        <a:srgbClr val="738291"/>
      </a:accent3>
      <a:accent4>
        <a:srgbClr val="8CF585"/>
      </a:accent4>
      <a:accent5>
        <a:srgbClr val="EEFCE2"/>
      </a:accent5>
      <a:accent6>
        <a:srgbClr val="738291"/>
      </a:accent6>
      <a:hlink>
        <a:srgbClr val="39ED2D"/>
      </a:hlink>
      <a:folHlink>
        <a:srgbClr val="39ED2D"/>
      </a:folHlink>
    </a:clrScheme>
    <a:fontScheme name="Nexxen Font Theme (Arial Backup)">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noFill/>
        </a:ln>
      </a:spPr>
      <a:bodyPr rtlCol="0" anchor="ctr"/>
      <a:lstStyle>
        <a:defPPr algn="ctr">
          <a:defRPr sz="1500" dirty="0" err="1">
            <a:solidFill>
              <a:schemeClr val="bg1"/>
            </a:solidFill>
          </a:defRPr>
        </a:defPPr>
      </a:lstStyle>
      <a:style>
        <a:lnRef idx="2">
          <a:schemeClr val="accent1">
            <a:shade val="15000"/>
          </a:schemeClr>
        </a:lnRef>
        <a:fillRef idx="1">
          <a:schemeClr val="accent1"/>
        </a:fillRef>
        <a:effectRef idx="0">
          <a:schemeClr val="accent1"/>
        </a:effectRef>
        <a:fontRef idx="minor">
          <a:schemeClr val="lt1"/>
        </a:fontRef>
      </a:style>
    </a:spDef>
    <a:txDef>
      <a:spPr>
        <a:noFill/>
      </a:spPr>
      <a:bodyPr wrap="square" rtlCol="0" anchor="ctr" anchorCtr="0">
        <a:spAutoFit/>
      </a:bodyPr>
      <a:lstStyle>
        <a:defPPr algn="l">
          <a:defRPr sz="1500" dirty="0" smtClean="0">
            <a:solidFill>
              <a:schemeClr val="tx2"/>
            </a:solidFill>
          </a:defRPr>
        </a:defPPr>
      </a:lstStyle>
    </a:txDef>
  </a:objectDefaults>
  <a:extraClrSchemeLst/>
  <a:extLst>
    <a:ext uri="{05A4C25C-085E-4340-85A3-A5531E510DB2}">
      <thm15:themeFamily xmlns:thm15="http://schemas.microsoft.com/office/thememl/2012/main" name="Nexxen_PPT Template" id="{958E8FEF-EBD8-43A6-AA1E-EA4B6337B38B}" vid="{81E8D40B-149B-41A4-BA49-56E81909E0E8}"/>
    </a:ext>
  </a:extLst>
</a:theme>
</file>

<file path=ppt/theme/theme11.xml><?xml version="1.0" encoding="utf-8"?>
<a:theme xmlns:a="http://schemas.openxmlformats.org/drawingml/2006/main" name="7_Nexxen v2.4">
  <a:themeElements>
    <a:clrScheme name="Nexxen 2023">
      <a:dk1>
        <a:srgbClr val="000000"/>
      </a:dk1>
      <a:lt1>
        <a:srgbClr val="FFFFFF"/>
      </a:lt1>
      <a:dk2>
        <a:srgbClr val="15003B"/>
      </a:dk2>
      <a:lt2>
        <a:srgbClr val="8CF585"/>
      </a:lt2>
      <a:accent1>
        <a:srgbClr val="15003B"/>
      </a:accent1>
      <a:accent2>
        <a:srgbClr val="404C71"/>
      </a:accent2>
      <a:accent3>
        <a:srgbClr val="738291"/>
      </a:accent3>
      <a:accent4>
        <a:srgbClr val="8CF585"/>
      </a:accent4>
      <a:accent5>
        <a:srgbClr val="EEFCE2"/>
      </a:accent5>
      <a:accent6>
        <a:srgbClr val="738291"/>
      </a:accent6>
      <a:hlink>
        <a:srgbClr val="39ED2D"/>
      </a:hlink>
      <a:folHlink>
        <a:srgbClr val="39ED2D"/>
      </a:folHlink>
    </a:clrScheme>
    <a:fontScheme name="Nexxen Font Theme (Arial Backup)">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noFill/>
        </a:ln>
      </a:spPr>
      <a:bodyPr rtlCol="0" anchor="ctr"/>
      <a:lstStyle>
        <a:defPPr algn="ctr">
          <a:defRPr sz="1500" dirty="0" err="1">
            <a:solidFill>
              <a:schemeClr val="bg1"/>
            </a:solidFill>
          </a:defRPr>
        </a:defPPr>
      </a:lstStyle>
      <a:style>
        <a:lnRef idx="2">
          <a:schemeClr val="accent1">
            <a:shade val="15000"/>
          </a:schemeClr>
        </a:lnRef>
        <a:fillRef idx="1">
          <a:schemeClr val="accent1"/>
        </a:fillRef>
        <a:effectRef idx="0">
          <a:schemeClr val="accent1"/>
        </a:effectRef>
        <a:fontRef idx="minor">
          <a:schemeClr val="lt1"/>
        </a:fontRef>
      </a:style>
    </a:spDef>
    <a:txDef>
      <a:spPr>
        <a:noFill/>
      </a:spPr>
      <a:bodyPr wrap="square" rtlCol="0" anchor="ctr" anchorCtr="0">
        <a:spAutoFit/>
      </a:bodyPr>
      <a:lstStyle>
        <a:defPPr algn="l">
          <a:defRPr sz="1500" dirty="0" smtClean="0">
            <a:solidFill>
              <a:schemeClr val="tx2"/>
            </a:solidFill>
          </a:defRPr>
        </a:defPPr>
      </a:lstStyle>
    </a:txDef>
  </a:objectDefaults>
  <a:extraClrSchemeLst/>
  <a:extLst>
    <a:ext uri="{05A4C25C-085E-4340-85A3-A5531E510DB2}">
      <thm15:themeFamily xmlns:thm15="http://schemas.microsoft.com/office/thememl/2012/main" name="Nexxen_PPT Template_2.4" id="{3ECAD362-9303-4663-8989-DA67A030BEA6}" vid="{3ED2EA83-D8E6-46DE-AE44-57C8DD05DF9E}"/>
    </a:ext>
  </a:extLst>
</a:theme>
</file>

<file path=ppt/theme/theme1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2">
    <a:dk1>
      <a:srgbClr val="000000"/>
    </a:dk1>
    <a:lt1>
      <a:srgbClr val="FFFFFF"/>
    </a:lt1>
    <a:dk2>
      <a:srgbClr val="000000"/>
    </a:dk2>
    <a:lt2>
      <a:srgbClr val="FFFFFF"/>
    </a:lt2>
    <a:accent1>
      <a:srgbClr val="00F078"/>
    </a:accent1>
    <a:accent2>
      <a:srgbClr val="00C1FD"/>
    </a:accent2>
    <a:accent3>
      <a:srgbClr val="3600CE"/>
    </a:accent3>
    <a:accent4>
      <a:srgbClr val="FF39A9"/>
    </a:accent4>
    <a:accent5>
      <a:srgbClr val="FF6019"/>
    </a:accent5>
    <a:accent6>
      <a:srgbClr val="F1DC19"/>
    </a:accent6>
    <a:hlink>
      <a:srgbClr val="777777"/>
    </a:hlink>
    <a:folHlink>
      <a:srgbClr val="42424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Custom 2">
    <a:dk1>
      <a:srgbClr val="000000"/>
    </a:dk1>
    <a:lt1>
      <a:srgbClr val="FFFFFF"/>
    </a:lt1>
    <a:dk2>
      <a:srgbClr val="000000"/>
    </a:dk2>
    <a:lt2>
      <a:srgbClr val="FFFFFF"/>
    </a:lt2>
    <a:accent1>
      <a:srgbClr val="00F078"/>
    </a:accent1>
    <a:accent2>
      <a:srgbClr val="00C1FD"/>
    </a:accent2>
    <a:accent3>
      <a:srgbClr val="3600CE"/>
    </a:accent3>
    <a:accent4>
      <a:srgbClr val="FF39A9"/>
    </a:accent4>
    <a:accent5>
      <a:srgbClr val="FF6019"/>
    </a:accent5>
    <a:accent6>
      <a:srgbClr val="F1DC19"/>
    </a:accent6>
    <a:hlink>
      <a:srgbClr val="777777"/>
    </a:hlink>
    <a:folHlink>
      <a:srgbClr val="42424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xml><?xml version="1.0" encoding="utf-8"?>
<a:themeOverride xmlns:a="http://schemas.openxmlformats.org/drawingml/2006/main">
  <a:clrScheme name="Custom 2">
    <a:dk1>
      <a:srgbClr val="000000"/>
    </a:dk1>
    <a:lt1>
      <a:srgbClr val="FFFFFF"/>
    </a:lt1>
    <a:dk2>
      <a:srgbClr val="000000"/>
    </a:dk2>
    <a:lt2>
      <a:srgbClr val="FFFFFF"/>
    </a:lt2>
    <a:accent1>
      <a:srgbClr val="00F078"/>
    </a:accent1>
    <a:accent2>
      <a:srgbClr val="00C1FD"/>
    </a:accent2>
    <a:accent3>
      <a:srgbClr val="3600CE"/>
    </a:accent3>
    <a:accent4>
      <a:srgbClr val="FF39A9"/>
    </a:accent4>
    <a:accent5>
      <a:srgbClr val="FF6019"/>
    </a:accent5>
    <a:accent6>
      <a:srgbClr val="F1DC19"/>
    </a:accent6>
    <a:hlink>
      <a:srgbClr val="777777"/>
    </a:hlink>
    <a:folHlink>
      <a:srgbClr val="42424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4ED021C2ECD8C4BACED68755447143A" ma:contentTypeVersion="11" ma:contentTypeDescription="Create a new document." ma:contentTypeScope="" ma:versionID="6c39e94cfabc8c4460392c3511710a79">
  <xsd:schema xmlns:xsd="http://www.w3.org/2001/XMLSchema" xmlns:xs="http://www.w3.org/2001/XMLSchema" xmlns:p="http://schemas.microsoft.com/office/2006/metadata/properties" xmlns:ns2="f336124c-0f55-4cca-9bbf-bfae6b1493a0" xmlns:ns3="19de7f90-ac49-4af4-a5ec-b256dd3db7e3" targetNamespace="http://schemas.microsoft.com/office/2006/metadata/properties" ma:root="true" ma:fieldsID="7152193f037d3c215e8892499a34ac18" ns2:_="" ns3:_="">
    <xsd:import namespace="f336124c-0f55-4cca-9bbf-bfae6b1493a0"/>
    <xsd:import namespace="19de7f90-ac49-4af4-a5ec-b256dd3db7e3"/>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336124c-0f55-4cca-9bbf-bfae6b1493a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2293348c-ebc4-4e00-8641-d4a578a7d175"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de7f90-ac49-4af4-a5ec-b256dd3db7e3"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5" nillable="true" ma:displayName="Taxonomy Catch All Column" ma:hidden="true" ma:list="{4fce84f9-4528-43df-b9ee-c1ba3a394e04}" ma:internalName="TaxCatchAll" ma:showField="CatchAllData" ma:web="19de7f90-ac49-4af4-a5ec-b256dd3db7e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f336124c-0f55-4cca-9bbf-bfae6b1493a0">
      <Terms xmlns="http://schemas.microsoft.com/office/infopath/2007/PartnerControls"/>
    </lcf76f155ced4ddcb4097134ff3c332f>
    <TaxCatchAll xmlns="19de7f90-ac49-4af4-a5ec-b256dd3db7e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2ABA37D-9F8B-4CA1-BC26-4DFCF589D1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336124c-0f55-4cca-9bbf-bfae6b1493a0"/>
    <ds:schemaRef ds:uri="19de7f90-ac49-4af4-a5ec-b256dd3db7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0EC0EE7-4BC3-4F5D-98F5-94ADAB1BEBAF}">
  <ds:schemaRefs>
    <ds:schemaRef ds:uri="http://www.w3.org/XML/1998/namespace"/>
    <ds:schemaRef ds:uri="http://schemas.microsoft.com/office/2006/documentManagement/types"/>
    <ds:schemaRef ds:uri="f336124c-0f55-4cca-9bbf-bfae6b1493a0"/>
    <ds:schemaRef ds:uri="19de7f90-ac49-4af4-a5ec-b256dd3db7e3"/>
    <ds:schemaRef ds:uri="http://purl.org/dc/terms/"/>
    <ds:schemaRef ds:uri="http://schemas.microsoft.com/office/2006/metadata/properties"/>
    <ds:schemaRef ds:uri="http://purl.org/dc/dcmitype/"/>
    <ds:schemaRef ds:uri="http://schemas.microsoft.com/office/infopath/2007/PartnerControls"/>
    <ds:schemaRef ds:uri="http://schemas.openxmlformats.org/package/2006/metadata/core-properties"/>
    <ds:schemaRef ds:uri="http://purl.org/dc/elements/1.1/"/>
  </ds:schemaRefs>
</ds:datastoreItem>
</file>

<file path=customXml/itemProps3.xml><?xml version="1.0" encoding="utf-8"?>
<ds:datastoreItem xmlns:ds="http://schemas.openxmlformats.org/officeDocument/2006/customXml" ds:itemID="{42D03F5F-2B61-4581-8C6F-89D4C1B6B73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Nexxen_PPT Template_2.4</Template>
  <TotalTime>388</TotalTime>
  <Words>5552</Words>
  <Application>Microsoft Office PowerPoint</Application>
  <PresentationFormat>Widescreen</PresentationFormat>
  <Paragraphs>1045</Paragraphs>
  <Slides>81</Slides>
  <Notes>81</Notes>
  <HiddenSlides>0</HiddenSlides>
  <MMClips>2</MMClips>
  <ScaleCrop>false</ScaleCrop>
  <HeadingPairs>
    <vt:vector size="6" baseType="variant">
      <vt:variant>
        <vt:lpstr>Fonts Used</vt:lpstr>
      </vt:variant>
      <vt:variant>
        <vt:i4>10</vt:i4>
      </vt:variant>
      <vt:variant>
        <vt:lpstr>Theme</vt:lpstr>
      </vt:variant>
      <vt:variant>
        <vt:i4>11</vt:i4>
      </vt:variant>
      <vt:variant>
        <vt:lpstr>Slide Titles</vt:lpstr>
      </vt:variant>
      <vt:variant>
        <vt:i4>81</vt:i4>
      </vt:variant>
    </vt:vector>
  </HeadingPairs>
  <TitlesOfParts>
    <vt:vector size="102" baseType="lpstr">
      <vt:lpstr>Calibri</vt:lpstr>
      <vt:lpstr>Poppins SemiBold</vt:lpstr>
      <vt:lpstr>Poppins Medium</vt:lpstr>
      <vt:lpstr>Poppins</vt:lpstr>
      <vt:lpstr>Collier Semibold</vt:lpstr>
      <vt:lpstr>Wingdings</vt:lpstr>
      <vt:lpstr>Poppins ExtraLight</vt:lpstr>
      <vt:lpstr>Symbol</vt:lpstr>
      <vt:lpstr>Arial</vt:lpstr>
      <vt:lpstr>Myriad Pro</vt:lpstr>
      <vt:lpstr>Nexxen v2.4</vt:lpstr>
      <vt:lpstr>1_Nexxen v2.4</vt:lpstr>
      <vt:lpstr>2_Nexxen v2.4</vt:lpstr>
      <vt:lpstr>2_Custom Design</vt:lpstr>
      <vt:lpstr>3_Nexxen v2.4</vt:lpstr>
      <vt:lpstr>4_Nexxen v2.4</vt:lpstr>
      <vt:lpstr>8_Nexxen v2.4</vt:lpstr>
      <vt:lpstr>9_Nexxen v2.4</vt:lpstr>
      <vt:lpstr>5_Nexxen v2.4</vt:lpstr>
      <vt:lpstr>6_Nexxen v2.4</vt:lpstr>
      <vt:lpstr>7_Nexxen v2.4</vt:lpstr>
      <vt:lpstr>PowerPoint Presentation</vt:lpstr>
      <vt:lpstr>Agenda</vt:lpstr>
      <vt:lpstr>Forward-Looking Statements </vt:lpstr>
      <vt:lpstr>PowerPoint Presentation</vt:lpstr>
      <vt:lpstr>PowerPoint Presentation</vt:lpstr>
      <vt:lpstr>Unified Data- and AI- Driven End-to-End Platform &amp; Product Suite Focused on CTV &amp; Video</vt:lpstr>
      <vt:lpstr>PowerPoint Presentation</vt:lpstr>
      <vt:lpstr>PowerPoint Presentation</vt:lpstr>
      <vt:lpstr>Nexxen is Strongly Positioned at the Center of Major Industry Growth Trends</vt:lpstr>
      <vt:lpstr>Nexxen Strategically Focuses on the U.S. Market and Some of the Fastest-Growing Areas of AdTech – Video, CTV and Data </vt:lpstr>
      <vt:lpstr>Nexxen Data Platform Launch Has Propelled Nexxen into a New Era of Differentiation and AdTech Leadership</vt:lpstr>
      <vt:lpstr>PowerPoint Presentation</vt:lpstr>
      <vt:lpstr>Recent and Upcoming nexAI Launches to Increase Advantages in 2025 and Beyond </vt:lpstr>
      <vt:lpstr>PowerPoint Presentation</vt:lpstr>
      <vt:lpstr>PowerPoint Presentation</vt:lpstr>
      <vt:lpstr>Industry Outlook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Big Tech Demonstrates How Innovation Has Overcome Signal Loss</vt:lpstr>
      <vt:lpstr>Data &amp; Performance Now Driving Growth for All Marketers</vt:lpstr>
      <vt:lpstr>Connecting Spend to Outcomes Changes the CMO &amp; CFO Relationship</vt:lpstr>
      <vt:lpstr>Multiple Channels Are Emphasizing Outcomes</vt:lpstr>
      <vt:lpstr>PowerPoint Presentation</vt:lpstr>
      <vt:lpstr>PowerPoint Presentation</vt:lpstr>
      <vt:lpstr>PowerPoint Presentation</vt:lpstr>
      <vt:lpstr>PowerPoint Presentation</vt:lpstr>
      <vt:lpstr>PowerPoint Presentation</vt:lpstr>
      <vt:lpstr>PowerPoint Presentation</vt:lpstr>
      <vt:lpstr>LUMA’s Hierarchy of AI Applications to Advertising &amp; Marketing</vt:lpstr>
      <vt:lpstr>AI Products Tend to Manifest in Two Forms</vt:lpstr>
      <vt:lpstr>AI is Inevitable and Will Re-Write the Rules in Ad Tech</vt:lpstr>
      <vt:lpstr>PowerPoint Presentation</vt:lpstr>
      <vt:lpstr>PowerPoint Presentation</vt:lpstr>
      <vt:lpstr>PowerPoint Presentation</vt:lpstr>
      <vt:lpstr>PowerPoint Presentation</vt:lpstr>
      <vt:lpstr>Unified, Data-Centric Platform Gives Nexxen’s Customers an Edge Across Their Workflows </vt:lpstr>
      <vt:lpstr>Nexxen Enables Customers to Directly Onboard, and Maximize the Value of First Party Data for Enhanced, Seamless Activation </vt:lpstr>
      <vt:lpstr>PowerPoint Presentation</vt:lpstr>
      <vt:lpstr>Nexxen Strategically Partnered with &amp; Invested in VIDAA - Gaining Global ACR Data Exclusivity </vt:lpstr>
      <vt:lpstr>Nexxen Self-Service DSP: Advanced, Comprehensive and Intuitive</vt:lpstr>
      <vt:lpstr>PowerPoint Presentation</vt:lpstr>
      <vt:lpstr>Nexxen SSP: Unlocking Monetization Across All Screens and Formats</vt:lpstr>
      <vt:lpstr>Flexible, End-to-End Platform Drives Customer Value and Strongly Positions Nexxen for Growth</vt:lpstr>
      <vt:lpstr>PowerPoint Presentation</vt:lpstr>
      <vt:lpstr>Nexxen’s 2025 Product Investments to Enhance Platform Usability, Performance and Interconnectivity Through AI </vt:lpstr>
      <vt:lpstr>Continued Data Investment and Innovation to Increase Nexxen’s Advantages </vt:lpstr>
      <vt:lpstr>nexAI’s Assistants to Increase Interconnectivity and Performance Across Nexxen’s Platform — Enabling Better Results for Customers </vt:lpstr>
      <vt:lpstr>nexAI Amplifies Planning and Activation Efficiency </vt:lpstr>
      <vt:lpstr>PowerPoint Presentation</vt:lpstr>
      <vt:lpstr>PowerPoint Presentation</vt:lpstr>
      <vt:lpstr>Nexxen’s AI and Data Innovation to Strengthen AdTech Leadership Position </vt:lpstr>
      <vt:lpstr>Break</vt:lpstr>
      <vt:lpstr>PowerPoint Presentation</vt:lpstr>
      <vt:lpstr>PowerPoint Presentation</vt:lpstr>
      <vt:lpstr>Financial Overview and Growth Outlook</vt:lpstr>
      <vt:lpstr>PowerPoint Presentation</vt:lpstr>
      <vt:lpstr>Leadership Through Acquisitions, Integration and Innovation</vt:lpstr>
      <vt:lpstr>From Consolidation to Differentiation</vt:lpstr>
      <vt:lpstr>All Eyes on CTV and Video</vt:lpstr>
      <vt:lpstr>CTV Laser Focus</vt:lpstr>
      <vt:lpstr>Smarter Tech Driving Durability and Sustainable E2E Expansion</vt:lpstr>
      <vt:lpstr>PowerPoint Presentation</vt:lpstr>
      <vt:lpstr>Economies of Scale Meet Prudent Cost Management</vt:lpstr>
      <vt:lpstr>Nexxen Has a High Cash Balance and Profitable,  Cash Generative Model </vt:lpstr>
      <vt:lpstr>Nexxen’s Capital Allocation Strategy to Benefit  Shareholders and Fuel Future Growth </vt:lpstr>
      <vt:lpstr>Relationships that Last</vt:lpstr>
      <vt:lpstr>Nexxen’s Growth Drivers and Opportunities</vt:lpstr>
      <vt:lpstr>Medium-Term Financial Goals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Peter Diamond</dc:creator>
  <cp:lastModifiedBy>Peter Diamond</cp:lastModifiedBy>
  <cp:revision>53</cp:revision>
  <dcterms:created xsi:type="dcterms:W3CDTF">2025-05-14T20:35:37Z</dcterms:created>
  <dcterms:modified xsi:type="dcterms:W3CDTF">2025-05-22T22:23:49Z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0x010100F4ED021C2ECD8C4BACED68755447143A</vt:lpwstr>
  </property>
  <property fmtid="{D5CDD505-2E9C-101B-9397-08002B2CF9AE}" pid="3" name="MediaServiceImageTags">
    <vt:lpwstr/>
  </property>
</Properties>
</file>